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980238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90" y="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3" y="0"/>
            <a:ext cx="3024773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39" marR="0" lvl="1" indent="-1263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080" marR="0" lvl="2" indent="-125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618" marR="0" lvl="3" indent="-1251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158" marR="0" lvl="4" indent="-1245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696" marR="0" lvl="5" indent="-1239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235" marR="0" lvl="6" indent="-1233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773" marR="0" lvl="7" indent="-1227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313" marR="0" lvl="8" indent="-1221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53860" y="0"/>
            <a:ext cx="3024773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39" marR="0" lvl="1" indent="-1263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080" marR="0" lvl="2" indent="-125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618" marR="0" lvl="3" indent="-1251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158" marR="0" lvl="4" indent="-1245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696" marR="0" lvl="5" indent="-1239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235" marR="0" lvl="6" indent="-1233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773" marR="0" lvl="7" indent="-1227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313" marR="0" lvl="8" indent="-1221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3" y="8685239"/>
            <a:ext cx="3024773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39" marR="0" lvl="1" indent="-1263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080" marR="0" lvl="2" indent="-125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618" marR="0" lvl="3" indent="-1251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158" marR="0" lvl="4" indent="-1245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696" marR="0" lvl="5" indent="-1239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235" marR="0" lvl="6" indent="-1233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773" marR="0" lvl="7" indent="-1227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313" marR="0" lvl="8" indent="-1221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53860" y="8685239"/>
            <a:ext cx="3024773" cy="458787"/>
          </a:xfrm>
          <a:prstGeom prst="rect">
            <a:avLst/>
          </a:prstGeom>
          <a:noFill/>
          <a:ln>
            <a:noFill/>
          </a:ln>
        </p:spPr>
        <p:txBody>
          <a:bodyPr wrap="square" lIns="89300" tIns="44650" rIns="89300" bIns="44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  <a:noFill/>
          <a:ln>
            <a:noFill/>
          </a:ln>
        </p:spPr>
        <p:txBody>
          <a:bodyPr wrap="square" lIns="89300" tIns="44650" rIns="89300" bIns="44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3953860" y="8685239"/>
            <a:ext cx="3024773" cy="458787"/>
          </a:xfrm>
          <a:prstGeom prst="rect">
            <a:avLst/>
          </a:prstGeom>
          <a:noFill/>
          <a:ln>
            <a:noFill/>
          </a:ln>
        </p:spPr>
        <p:txBody>
          <a:bodyPr wrap="square" lIns="89300" tIns="44650" rIns="89300" bIns="44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1" name="Shape 681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  <a:noFill/>
          <a:ln>
            <a:noFill/>
          </a:ln>
        </p:spPr>
        <p:txBody>
          <a:bodyPr wrap="square" lIns="89300" tIns="44650" rIns="89300" bIns="44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Shape 682"/>
          <p:cNvSpPr txBox="1">
            <a:spLocks noGrp="1"/>
          </p:cNvSpPr>
          <p:nvPr>
            <p:ph type="sldNum" idx="12"/>
          </p:nvPr>
        </p:nvSpPr>
        <p:spPr>
          <a:xfrm>
            <a:off x="3953860" y="8685239"/>
            <a:ext cx="3024773" cy="458787"/>
          </a:xfrm>
          <a:prstGeom prst="rect">
            <a:avLst/>
          </a:prstGeom>
          <a:noFill/>
          <a:ln>
            <a:noFill/>
          </a:ln>
        </p:spPr>
        <p:txBody>
          <a:bodyPr wrap="square" lIns="89300" tIns="44650" rIns="89300" bIns="44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1" name="Shape 691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9" name="Shape 699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7" name="Shape 707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8" name="Shape 718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6" name="Shape 726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4" name="Shape 734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2" name="Shape 742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0" name="Shape 750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8" name="Shape 758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  <a:noFill/>
          <a:ln>
            <a:noFill/>
          </a:ln>
        </p:spPr>
        <p:txBody>
          <a:bodyPr wrap="square" lIns="89300" tIns="44650" rIns="89300" bIns="44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3953860" y="8685239"/>
            <a:ext cx="3024773" cy="458787"/>
          </a:xfrm>
          <a:prstGeom prst="rect">
            <a:avLst/>
          </a:prstGeom>
          <a:noFill/>
          <a:ln>
            <a:noFill/>
          </a:ln>
        </p:spPr>
        <p:txBody>
          <a:bodyPr wrap="square" lIns="89300" tIns="44650" rIns="89300" bIns="44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9" name="Shape 769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7" name="Shape 777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6" name="Shape 786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4" name="Shape 794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2" name="Shape 802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1" name="Shape 811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  <a:noFill/>
          <a:ln>
            <a:noFill/>
          </a:ln>
        </p:spPr>
        <p:txBody>
          <a:bodyPr wrap="square" lIns="89300" tIns="44650" rIns="89300" bIns="44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Shape 812"/>
          <p:cNvSpPr txBox="1">
            <a:spLocks noGrp="1"/>
          </p:cNvSpPr>
          <p:nvPr>
            <p:ph type="sldNum" idx="12"/>
          </p:nvPr>
        </p:nvSpPr>
        <p:spPr>
          <a:xfrm>
            <a:off x="3953860" y="8685239"/>
            <a:ext cx="3024773" cy="458787"/>
          </a:xfrm>
          <a:prstGeom prst="rect">
            <a:avLst/>
          </a:prstGeom>
          <a:noFill/>
          <a:ln>
            <a:noFill/>
          </a:ln>
        </p:spPr>
        <p:txBody>
          <a:bodyPr wrap="square" lIns="89300" tIns="44650" rIns="89300" bIns="44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  <a:noFill/>
          <a:ln>
            <a:noFill/>
          </a:ln>
        </p:spPr>
        <p:txBody>
          <a:bodyPr wrap="square" lIns="89300" tIns="44650" rIns="89300" bIns="44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953860" y="8685239"/>
            <a:ext cx="3024773" cy="458787"/>
          </a:xfrm>
          <a:prstGeom prst="rect">
            <a:avLst/>
          </a:prstGeom>
          <a:noFill/>
          <a:ln>
            <a:noFill/>
          </a:ln>
        </p:spPr>
        <p:txBody>
          <a:bodyPr wrap="square" lIns="89300" tIns="44650" rIns="89300" bIns="44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  <a:noFill/>
          <a:ln>
            <a:noFill/>
          </a:ln>
        </p:spPr>
        <p:txBody>
          <a:bodyPr wrap="square" lIns="89300" tIns="44650" rIns="89300" bIns="44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953860" y="8685239"/>
            <a:ext cx="3024773" cy="458787"/>
          </a:xfrm>
          <a:prstGeom prst="rect">
            <a:avLst/>
          </a:prstGeom>
          <a:noFill/>
          <a:ln>
            <a:noFill/>
          </a:ln>
        </p:spPr>
        <p:txBody>
          <a:bodyPr wrap="square" lIns="89300" tIns="44650" rIns="89300" bIns="44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5" name="Shape 655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3" name="Shape 66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698024" y="4400559"/>
            <a:ext cx="558419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3" name="Shape 67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Page">
    <p:bg>
      <p:bgPr>
        <a:solidFill>
          <a:srgbClr val="00AF40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4599432"/>
            <a:ext cx="12192000" cy="225856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576186" y="2377626"/>
            <a:ext cx="10999743" cy="13542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8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39" marR="0" lvl="1" indent="-12639" algn="ctr" rtl="0">
              <a:spcBef>
                <a:spcPts val="747"/>
              </a:spcBef>
              <a:buClr>
                <a:srgbClr val="888888"/>
              </a:buClr>
              <a:buSzPct val="100891"/>
              <a:buFont typeface="Arial"/>
              <a:buNone/>
              <a:defRPr sz="373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080" marR="0" lvl="2" indent="-12580" algn="ctr" rtl="0">
              <a:spcBef>
                <a:spcPts val="640"/>
              </a:spcBef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8" marR="0" lvl="3" indent="-12518" algn="ctr" rtl="0">
              <a:spcBef>
                <a:spcPts val="533"/>
              </a:spcBef>
              <a:buClr>
                <a:srgbClr val="888888"/>
              </a:buClr>
              <a:buSzPct val="9877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158" marR="0" lvl="4" indent="-12457" algn="ctr" rtl="0">
              <a:spcBef>
                <a:spcPts val="533"/>
              </a:spcBef>
              <a:buClr>
                <a:srgbClr val="888888"/>
              </a:buClr>
              <a:buSzPct val="9877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696" marR="0" lvl="5" indent="-12395" algn="ctr" rtl="0">
              <a:spcBef>
                <a:spcPts val="533"/>
              </a:spcBef>
              <a:buClr>
                <a:srgbClr val="888888"/>
              </a:buClr>
              <a:buSzPct val="9877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235" marR="0" lvl="6" indent="-12334" algn="ctr" rtl="0">
              <a:spcBef>
                <a:spcPts val="533"/>
              </a:spcBef>
              <a:buClr>
                <a:srgbClr val="888888"/>
              </a:buClr>
              <a:buSzPct val="9877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6773" marR="0" lvl="7" indent="-12272" algn="ctr" rtl="0">
              <a:spcBef>
                <a:spcPts val="533"/>
              </a:spcBef>
              <a:buClr>
                <a:srgbClr val="888888"/>
              </a:buClr>
              <a:buSzPct val="9877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313" marR="0" lvl="8" indent="-12212" algn="ctr" rtl="0">
              <a:spcBef>
                <a:spcPts val="533"/>
              </a:spcBef>
              <a:buClr>
                <a:srgbClr val="888888"/>
              </a:buClr>
              <a:buSzPct val="9877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582089" y="4670872"/>
            <a:ext cx="11000311" cy="5902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rgbClr val="00AF40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502" marR="0" lvl="1" indent="-156556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23849" marR="0" lvl="2" indent="-11414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387" marR="0" lvl="3" indent="-147932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2926" marR="0" lvl="4" indent="-147871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464" marR="0" lvl="5" indent="-147809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005" marR="0" lvl="6" indent="-147750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544" marR="0" lvl="7" indent="-147689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082" marR="0" lvl="8" indent="-14762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3"/>
          </p:nvPr>
        </p:nvSpPr>
        <p:spPr>
          <a:xfrm>
            <a:off x="582089" y="3592322"/>
            <a:ext cx="11000311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502" marR="0" lvl="1" indent="-156556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23849" marR="0" lvl="2" indent="-114149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387" marR="0" lvl="3" indent="-147932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2926" marR="0" lvl="4" indent="-147871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464" marR="0" lvl="5" indent="-147809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005" marR="0" lvl="6" indent="-147750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544" marR="0" lvl="7" indent="-147689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082" marR="0" lvl="8" indent="-14762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6534912" y="6192901"/>
            <a:ext cx="5140152" cy="192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ct val="1000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39" marR="0" lvl="1" indent="-1263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080" marR="0" lvl="2" indent="-125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8" marR="0" lvl="3" indent="-1251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158" marR="0" lvl="4" indent="-1245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696" marR="0" lvl="5" indent="-1239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235" marR="0" lvl="6" indent="-1233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6773" marR="0" lvl="7" indent="-1227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313" marR="0" lvl="8" indent="-1221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186" y="6022718"/>
            <a:ext cx="2151731" cy="4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4270248"/>
            <a:ext cx="12192000" cy="2587752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502920" y="832104"/>
            <a:ext cx="11176000" cy="5352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7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39" marR="0" lvl="1" indent="-1263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080" marR="0" lvl="2" indent="-125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8" marR="0" lvl="3" indent="-1251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158" marR="0" lvl="4" indent="-1245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696" marR="0" lvl="5" indent="-1239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235" marR="0" lvl="6" indent="-1233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6773" marR="0" lvl="7" indent="-1227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313" marR="0" lvl="8" indent="-1221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871" y="274320"/>
            <a:ext cx="1161935" cy="246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7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39" marR="0" lvl="1" indent="-1263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080" marR="0" lvl="2" indent="-125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8" marR="0" lvl="3" indent="-1251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158" marR="0" lvl="4" indent="-1245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696" marR="0" lvl="5" indent="-1239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235" marR="0" lvl="6" indent="-1233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6773" marR="0" lvl="7" indent="-1227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313" marR="0" lvl="8" indent="-1221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98045" y="1161288"/>
            <a:ext cx="5457952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045" y="564676"/>
            <a:ext cx="1635316" cy="34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5486400"/>
            <a:ext cx="12192000" cy="13716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502920" y="832104"/>
            <a:ext cx="11176000" cy="5352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7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39" marR="0" lvl="1" indent="-1263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080" marR="0" lvl="2" indent="-125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8" marR="0" lvl="3" indent="-1251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158" marR="0" lvl="4" indent="-1245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696" marR="0" lvl="5" indent="-1239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235" marR="0" lvl="6" indent="-1233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6773" marR="0" lvl="7" indent="-1227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313" marR="0" lvl="8" indent="-1221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871" y="274320"/>
            <a:ext cx="1161935" cy="246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347704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9871" y="832104"/>
            <a:ext cx="3157729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100000"/>
              <a:buFont typeface="Arial"/>
              <a:buNone/>
              <a:defRPr sz="700">
                <a:solidFill>
                  <a:srgbClr val="DADAD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39" marR="0" lvl="1" indent="-1263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080" marR="0" lvl="2" indent="-125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8" marR="0" lvl="3" indent="-1251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158" marR="0" lvl="4" indent="-1245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696" marR="0" lvl="5" indent="-1239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235" marR="0" lvl="6" indent="-1233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6773" marR="0" lvl="7" indent="-1227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313" marR="0" lvl="8" indent="-1221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871" y="274320"/>
            <a:ext cx="1161935" cy="246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LS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0" y="5477256"/>
            <a:ext cx="12192000" cy="1380744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9871" y="832104"/>
            <a:ext cx="11358881" cy="5352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7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39" marR="0" lvl="1" indent="-1263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080" marR="0" lvl="2" indent="-125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8" marR="0" lvl="3" indent="-1251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158" marR="0" lvl="4" indent="-1245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696" marR="0" lvl="5" indent="-1239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235" marR="0" lvl="6" indent="-1233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6773" marR="0" lvl="7" indent="-1227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313" marR="0" lvl="8" indent="-1221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871" y="274320"/>
            <a:ext cx="1161935" cy="246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4998720" y="6538931"/>
            <a:ext cx="6347968" cy="192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7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39" marR="0" lvl="1" indent="-1263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080" marR="0" lvl="2" indent="-125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8" marR="0" lvl="3" indent="-1251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158" marR="0" lvl="4" indent="-1245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696" marR="0" lvl="5" indent="-1239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235" marR="0" lvl="6" indent="-1233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6773" marR="0" lvl="7" indent="-1227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313" marR="0" lvl="8" indent="-1221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FLS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12192000" cy="1380744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99871" y="832104"/>
            <a:ext cx="11358881" cy="5352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7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39" marR="0" lvl="1" indent="-1263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080" marR="0" lvl="2" indent="-125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8" marR="0" lvl="3" indent="-1251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158" marR="0" lvl="4" indent="-1245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696" marR="0" lvl="5" indent="-1239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235" marR="0" lvl="6" indent="-1233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6773" marR="0" lvl="7" indent="-1227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313" marR="0" lvl="8" indent="-1221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871" y="274320"/>
            <a:ext cx="1161935" cy="246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7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39" marR="0" lvl="1" indent="-1263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080" marR="0" lvl="2" indent="-125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8" marR="0" lvl="3" indent="-1251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158" marR="0" lvl="4" indent="-1245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696" marR="0" lvl="5" indent="-1239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235" marR="0" lvl="6" indent="-1233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6773" marR="0" lvl="7" indent="-1227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313" marR="0" lvl="8" indent="-1221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400800" y="1161288"/>
            <a:ext cx="5457952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564676"/>
            <a:ext cx="1635316" cy="34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347704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ct val="100000"/>
              <a:buFont typeface="Arial"/>
              <a:buNone/>
              <a:defRPr sz="700">
                <a:solidFill>
                  <a:srgbClr val="DADAD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39" marR="0" lvl="1" indent="-1263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080" marR="0" lvl="2" indent="-125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8" marR="0" lvl="3" indent="-1251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158" marR="0" lvl="4" indent="-1245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696" marR="0" lvl="5" indent="-1239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235" marR="0" lvl="6" indent="-1233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6773" marR="0" lvl="7" indent="-1227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313" marR="0" lvl="8" indent="-1221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26720" y="283464"/>
            <a:ext cx="11176000" cy="5352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39" marR="0" lvl="1" indent="-1263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080" marR="0" lvl="2" indent="-1258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8" marR="0" lvl="3" indent="-1251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158" marR="0" lvl="4" indent="-1245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696" marR="0" lvl="5" indent="-1239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235" marR="0" lvl="6" indent="-1233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6773" marR="0" lvl="7" indent="-1227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313" marR="0" lvl="8" indent="-1221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576186" y="2377626"/>
            <a:ext cx="10999743" cy="135421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-55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8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GoDaddy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582089" y="4670872"/>
            <a:ext cx="11000311" cy="5902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0AF40"/>
              </a:buClr>
              <a:buSzPct val="100000"/>
              <a:buFont typeface="Arial"/>
              <a:buNone/>
            </a:pPr>
            <a:r>
              <a:rPr lang="en-US" sz="2400" b="0" i="0" u="none" strike="noStrike" cap="none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What we do and how we do it in 2000 slides or less</a:t>
            </a:r>
          </a:p>
          <a:p>
            <a:pPr marL="0" marR="0" lvl="0" indent="-152400" algn="l" rtl="0">
              <a:spcBef>
                <a:spcPts val="480"/>
              </a:spcBef>
              <a:buClr>
                <a:srgbClr val="00AF40"/>
              </a:buClr>
              <a:buSzPct val="100000"/>
              <a:buFont typeface="Arial"/>
              <a:buNone/>
            </a:pPr>
            <a:r>
              <a:rPr lang="en-US" sz="2400" b="0" i="0" u="none" strike="noStrike" cap="none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November 2017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3"/>
          </p:nvPr>
        </p:nvSpPr>
        <p:spPr>
          <a:xfrm>
            <a:off x="582089" y="3592322"/>
            <a:ext cx="11000311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3429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Hedging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6534912" y="6192901"/>
            <a:ext cx="5140152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44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ct val="100000"/>
              <a:buFont typeface="Arial"/>
              <a:buNone/>
            </a:pPr>
            <a:r>
              <a:rPr lang="en-US" sz="7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377190" y="1851660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Shape 685"/>
          <p:cNvSpPr txBox="1"/>
          <p:nvPr/>
        </p:nvSpPr>
        <p:spPr>
          <a:xfrm>
            <a:off x="277091" y="1934663"/>
            <a:ext cx="5375565" cy="2951129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t" anchorCtr="0">
            <a:noAutofit/>
          </a:bodyPr>
          <a:lstStyle/>
          <a:p>
            <a:pPr marL="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Vanilla </a:t>
            </a:r>
            <a:r>
              <a:rPr lang="en-US" sz="6600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vs.    	</a:t>
            </a:r>
            <a:r>
              <a:rPr lang="en-US" sz="6600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Average</a:t>
            </a:r>
          </a:p>
        </p:txBody>
      </p:sp>
      <p:sp>
        <p:nvSpPr>
          <p:cNvPr id="686" name="Shape 686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ct val="100000"/>
              <a:buFont typeface="Arial"/>
              <a:buNone/>
            </a:pPr>
            <a:r>
              <a:rPr lang="en-US" sz="6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  <p:pic>
        <p:nvPicPr>
          <p:cNvPr id="687" name="Shape 687"/>
          <p:cNvPicPr preferRelativeResize="0"/>
          <p:nvPr/>
        </p:nvPicPr>
        <p:blipFill rotWithShape="1">
          <a:blip r:embed="rId3">
            <a:alphaModFix/>
          </a:blip>
          <a:srcRect l="29880" t="9100" r="33209" b="38662"/>
          <a:stretch/>
        </p:blipFill>
        <p:spPr>
          <a:xfrm>
            <a:off x="6064149" y="0"/>
            <a:ext cx="6034288" cy="6411553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Shape 688"/>
          <p:cNvSpPr txBox="1"/>
          <p:nvPr/>
        </p:nvSpPr>
        <p:spPr>
          <a:xfrm>
            <a:off x="10873047" y="6099815"/>
            <a:ext cx="1459345" cy="2154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Ilya Llukhin on Unsplash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Shape 694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ct val="100000"/>
              <a:buFont typeface="Arial"/>
              <a:buNone/>
            </a:pPr>
            <a:r>
              <a:rPr lang="en-US" sz="6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  <p:pic>
        <p:nvPicPr>
          <p:cNvPr id="695" name="Shape 695"/>
          <p:cNvPicPr preferRelativeResize="0"/>
          <p:nvPr/>
        </p:nvPicPr>
        <p:blipFill rotWithShape="1">
          <a:blip r:embed="rId3">
            <a:alphaModFix/>
          </a:blip>
          <a:srcRect t="19000" b="14326"/>
          <a:stretch/>
        </p:blipFill>
        <p:spPr>
          <a:xfrm>
            <a:off x="0" y="1432874"/>
            <a:ext cx="12021312" cy="5354599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Shape 696"/>
          <p:cNvSpPr txBox="1">
            <a:spLocks noGrp="1"/>
          </p:cNvSpPr>
          <p:nvPr>
            <p:ph type="title"/>
          </p:nvPr>
        </p:nvSpPr>
        <p:spPr>
          <a:xfrm>
            <a:off x="499871" y="832104"/>
            <a:ext cx="11358881" cy="535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b="0" i="0" u="none" strike="noStrike" cap="none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Sell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Management &amp; Auditors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>
            <a:spLocks noGrp="1"/>
          </p:cNvSpPr>
          <p:nvPr>
            <p:ph type="title"/>
          </p:nvPr>
        </p:nvSpPr>
        <p:spPr>
          <a:xfrm>
            <a:off x="499871" y="832104"/>
            <a:ext cx="11358881" cy="535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the </a:t>
            </a:r>
            <a:r>
              <a:rPr lang="en-US" sz="3200" b="0" i="0" u="none" strike="noStrike" cap="none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</a:p>
        </p:txBody>
      </p:sp>
      <p:sp>
        <p:nvSpPr>
          <p:cNvPr id="702" name="Shape 702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Shape 703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ct val="100000"/>
              <a:buFont typeface="Arial"/>
              <a:buNone/>
            </a:pPr>
            <a:r>
              <a:rPr lang="en-US" sz="6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  <p:pic>
        <p:nvPicPr>
          <p:cNvPr id="704" name="Shape 7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11" y="1508208"/>
            <a:ext cx="12052947" cy="4761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>
            <a:spLocks noGrp="1"/>
          </p:cNvSpPr>
          <p:nvPr>
            <p:ph type="title"/>
          </p:nvPr>
        </p:nvSpPr>
        <p:spPr>
          <a:xfrm>
            <a:off x="499871" y="832104"/>
            <a:ext cx="11358881" cy="535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Earning a Degree in </a:t>
            </a:r>
            <a:r>
              <a:rPr lang="en-US" sz="3200" b="0" i="0" u="none" strike="noStrike" cap="none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Documentation</a:t>
            </a:r>
          </a:p>
        </p:txBody>
      </p:sp>
      <p:sp>
        <p:nvSpPr>
          <p:cNvPr id="710" name="Shape 710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Shape 711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ct val="100000"/>
              <a:buFont typeface="Arial"/>
              <a:buNone/>
            </a:pPr>
            <a:r>
              <a:rPr lang="en-US" sz="6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  <p:pic>
        <p:nvPicPr>
          <p:cNvPr id="712" name="Shape 712"/>
          <p:cNvPicPr preferRelativeResize="0"/>
          <p:nvPr/>
        </p:nvPicPr>
        <p:blipFill rotWithShape="1">
          <a:blip r:embed="rId3">
            <a:alphaModFix/>
          </a:blip>
          <a:srcRect r="22030"/>
          <a:stretch/>
        </p:blipFill>
        <p:spPr>
          <a:xfrm rot="5400000">
            <a:off x="613166" y="1093321"/>
            <a:ext cx="5186564" cy="636434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13" name="Shape 7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9510" y="1665121"/>
            <a:ext cx="7801801" cy="323572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14" name="Shape 714"/>
          <p:cNvPicPr preferRelativeResize="0"/>
          <p:nvPr/>
        </p:nvPicPr>
        <p:blipFill rotWithShape="1">
          <a:blip r:embed="rId5">
            <a:alphaModFix/>
          </a:blip>
          <a:srcRect r="54437"/>
          <a:stretch/>
        </p:blipFill>
        <p:spPr>
          <a:xfrm rot="5400000">
            <a:off x="7970163" y="2629752"/>
            <a:ext cx="3083857" cy="535981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15" name="Shape 7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210" y="2752790"/>
            <a:ext cx="7026291" cy="409152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title"/>
          </p:nvPr>
        </p:nvSpPr>
        <p:spPr>
          <a:xfrm>
            <a:off x="499871" y="832104"/>
            <a:ext cx="11358881" cy="535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b="0" i="0" u="none" strike="noStrike" cap="none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Trade</a:t>
            </a:r>
          </a:p>
        </p:txBody>
      </p:sp>
      <p:sp>
        <p:nvSpPr>
          <p:cNvPr id="721" name="Shape 721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Shape 722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ct val="100000"/>
              <a:buFont typeface="Arial"/>
              <a:buNone/>
            </a:pPr>
            <a:r>
              <a:rPr lang="en-US" sz="6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  <p:pic>
        <p:nvPicPr>
          <p:cNvPr id="723" name="Shape 723"/>
          <p:cNvPicPr preferRelativeResize="0"/>
          <p:nvPr/>
        </p:nvPicPr>
        <p:blipFill rotWithShape="1">
          <a:blip r:embed="rId3">
            <a:alphaModFix/>
          </a:blip>
          <a:srcRect t="13684" b="20621"/>
          <a:stretch/>
        </p:blipFill>
        <p:spPr>
          <a:xfrm>
            <a:off x="0" y="1496291"/>
            <a:ext cx="12013184" cy="5305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 txBox="1">
            <a:spLocks noGrp="1"/>
          </p:cNvSpPr>
          <p:nvPr>
            <p:ph type="title"/>
          </p:nvPr>
        </p:nvSpPr>
        <p:spPr>
          <a:xfrm>
            <a:off x="499871" y="832104"/>
            <a:ext cx="11358881" cy="535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After</a:t>
            </a:r>
            <a:r>
              <a:rPr lang="en-US" sz="3200" b="0" i="0" u="none" strike="noStrike" cap="none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math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Accounting &amp; Reporting</a:t>
            </a:r>
          </a:p>
        </p:txBody>
      </p:sp>
      <p:sp>
        <p:nvSpPr>
          <p:cNvPr id="729" name="Shape 729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Shape 730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ct val="100000"/>
              <a:buFont typeface="Arial"/>
              <a:buNone/>
            </a:pPr>
            <a:r>
              <a:rPr lang="en-US" sz="6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  <p:pic>
        <p:nvPicPr>
          <p:cNvPr id="731" name="Shape 731"/>
          <p:cNvPicPr preferRelativeResize="0"/>
          <p:nvPr/>
        </p:nvPicPr>
        <p:blipFill rotWithShape="1">
          <a:blip r:embed="rId3">
            <a:alphaModFix/>
          </a:blip>
          <a:srcRect t="22858" b="13608"/>
          <a:stretch/>
        </p:blipFill>
        <p:spPr>
          <a:xfrm>
            <a:off x="9236" y="1611728"/>
            <a:ext cx="12004084" cy="522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>
            <a:spLocks noGrp="1"/>
          </p:cNvSpPr>
          <p:nvPr>
            <p:ph type="title"/>
          </p:nvPr>
        </p:nvSpPr>
        <p:spPr>
          <a:xfrm>
            <a:off x="499871" y="832104"/>
            <a:ext cx="11358881" cy="535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Acquisition</a:t>
            </a:r>
          </a:p>
        </p:txBody>
      </p:sp>
      <p:sp>
        <p:nvSpPr>
          <p:cNvPr id="737" name="Shape 737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Shape 738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ct val="100000"/>
              <a:buFont typeface="Arial"/>
              <a:buNone/>
            </a:pPr>
            <a:r>
              <a:rPr lang="en-US" sz="6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  <p:pic>
        <p:nvPicPr>
          <p:cNvPr id="739" name="Shape 7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7" y="2273353"/>
            <a:ext cx="12125620" cy="3697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>
            <a:spLocks noGrp="1"/>
          </p:cNvSpPr>
          <p:nvPr>
            <p:ph type="title"/>
          </p:nvPr>
        </p:nvSpPr>
        <p:spPr>
          <a:xfrm>
            <a:off x="499871" y="832104"/>
            <a:ext cx="11358881" cy="535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Acquisition </a:t>
            </a:r>
            <a:r>
              <a:rPr lang="en-US" sz="3200" b="0" i="0" u="none" strike="noStrike" cap="none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Funding</a:t>
            </a:r>
          </a:p>
        </p:txBody>
      </p:sp>
      <p:sp>
        <p:nvSpPr>
          <p:cNvPr id="745" name="Shape 745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Shape 746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ct val="100000"/>
              <a:buFont typeface="Arial"/>
              <a:buNone/>
            </a:pPr>
            <a:r>
              <a:rPr lang="en-US" sz="6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  <p:pic>
        <p:nvPicPr>
          <p:cNvPr id="747" name="Shape 7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94219"/>
            <a:ext cx="12183365" cy="4152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Shape 7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250"/>
            <a:ext cx="12134283" cy="3892756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Shape 753"/>
          <p:cNvSpPr txBox="1">
            <a:spLocks noGrp="1"/>
          </p:cNvSpPr>
          <p:nvPr>
            <p:ph type="title"/>
          </p:nvPr>
        </p:nvSpPr>
        <p:spPr>
          <a:xfrm>
            <a:off x="499871" y="832104"/>
            <a:ext cx="11358881" cy="535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Acquisition </a:t>
            </a:r>
            <a:r>
              <a:rPr lang="en-US" sz="3200" b="0" i="0" u="none" strike="noStrike" cap="none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Exposure</a:t>
            </a:r>
          </a:p>
        </p:txBody>
      </p:sp>
      <p:sp>
        <p:nvSpPr>
          <p:cNvPr id="754" name="Shape 754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Shape 755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ct val="100000"/>
              <a:buFont typeface="Arial"/>
              <a:buNone/>
            </a:pPr>
            <a:r>
              <a:rPr lang="en-US" sz="6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Shape 7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250"/>
            <a:ext cx="12134283" cy="3892756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Shape 761"/>
          <p:cNvSpPr/>
          <p:nvPr/>
        </p:nvSpPr>
        <p:spPr>
          <a:xfrm>
            <a:off x="6179311" y="4202545"/>
            <a:ext cx="1930400" cy="1597891"/>
          </a:xfrm>
          <a:prstGeom prst="ellipse">
            <a:avLst/>
          </a:prstGeom>
          <a:noFill/>
          <a:ln w="508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Shape 762"/>
          <p:cNvSpPr txBox="1">
            <a:spLocks noGrp="1"/>
          </p:cNvSpPr>
          <p:nvPr>
            <p:ph type="title"/>
          </p:nvPr>
        </p:nvSpPr>
        <p:spPr>
          <a:xfrm>
            <a:off x="499871" y="832104"/>
            <a:ext cx="11358881" cy="535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Acquisition </a:t>
            </a:r>
            <a:r>
              <a:rPr lang="en-US" sz="3200" b="0" i="0" u="none" strike="noStrike" cap="none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Exposure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63" name="Shape 763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Shape 764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ct val="100000"/>
              <a:buFont typeface="Arial"/>
              <a:buNone/>
            </a:pPr>
            <a:r>
              <a:rPr lang="en-US" sz="6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  <p:sp>
        <p:nvSpPr>
          <p:cNvPr id="765" name="Shape 765"/>
          <p:cNvSpPr txBox="1"/>
          <p:nvPr/>
        </p:nvSpPr>
        <p:spPr>
          <a:xfrm>
            <a:off x="9088582" y="2743200"/>
            <a:ext cx="251413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Exposure</a:t>
            </a:r>
          </a:p>
        </p:txBody>
      </p:sp>
      <p:cxnSp>
        <p:nvCxnSpPr>
          <p:cNvPr id="766" name="Shape 766"/>
          <p:cNvCxnSpPr/>
          <p:nvPr/>
        </p:nvCxnSpPr>
        <p:spPr>
          <a:xfrm rot="10800000" flipH="1">
            <a:off x="7730836" y="3204865"/>
            <a:ext cx="1524000" cy="1099280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triangle" w="lg" len="lg"/>
            <a:tailEnd type="none" w="med" len="med"/>
          </a:ln>
        </p:spPr>
      </p:cxn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0"/>
            <a:ext cx="6078829" cy="684165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6571488" y="5440680"/>
            <a:ext cx="1865376" cy="492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Andrea &amp; Brad Danielson</a:t>
            </a:r>
            <a:b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Brewhemia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70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Cedar Rapids, IA  USA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298045" y="1453896"/>
            <a:ext cx="5285891" cy="4453527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t" anchorCtr="0">
            <a:noAutofit/>
          </a:bodyPr>
          <a:lstStyle/>
          <a:p>
            <a:pPr marL="0" marR="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F40"/>
              </a:buClr>
              <a:buSzPct val="100000"/>
              <a:buFont typeface="Arial"/>
              <a:buNone/>
            </a:pPr>
            <a:r>
              <a:rPr lang="en-US" sz="2200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Our vision 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to radically shift the </a:t>
            </a:r>
            <a:b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economy toward life-fulfilling independent ventures. </a:t>
            </a:r>
          </a:p>
          <a:p>
            <a:pPr marL="0" marR="0" lvl="0" indent="-139700" algn="l" rtl="0">
              <a:lnSpc>
                <a:spcPct val="150000"/>
              </a:lnSpc>
              <a:spcBef>
                <a:spcPts val="2240"/>
              </a:spcBef>
              <a:spcAft>
                <a:spcPts val="0"/>
              </a:spcAft>
              <a:buClr>
                <a:srgbClr val="00AF40"/>
              </a:buClr>
              <a:buSzPct val="100000"/>
              <a:buFont typeface="Arial"/>
              <a:buNone/>
            </a:pPr>
            <a:r>
              <a:rPr lang="en-US" sz="2200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Our mission 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to help our customers kick ass by giving them the tools, insights and the people to transform their ideas and personal initiative into success, however they measure it.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ct val="100000"/>
              <a:buFont typeface="Arial"/>
              <a:buNone/>
            </a:pPr>
            <a:r>
              <a:rPr lang="en-US" sz="6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>
            <a:spLocks noGrp="1"/>
          </p:cNvSpPr>
          <p:nvPr>
            <p:ph type="title"/>
          </p:nvPr>
        </p:nvSpPr>
        <p:spPr>
          <a:xfrm>
            <a:off x="499871" y="832104"/>
            <a:ext cx="11358881" cy="535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Swap</a:t>
            </a:r>
          </a:p>
        </p:txBody>
      </p:sp>
      <p:sp>
        <p:nvSpPr>
          <p:cNvPr id="772" name="Shape 772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Shape 773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ct val="100000"/>
              <a:buFont typeface="Arial"/>
              <a:buNone/>
            </a:pPr>
            <a:r>
              <a:rPr lang="en-US" sz="6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  <p:pic>
        <p:nvPicPr>
          <p:cNvPr id="774" name="Shape 7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410618"/>
            <a:ext cx="12184888" cy="3456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>
            <a:spLocks noGrp="1"/>
          </p:cNvSpPr>
          <p:nvPr>
            <p:ph type="title"/>
          </p:nvPr>
        </p:nvSpPr>
        <p:spPr>
          <a:xfrm>
            <a:off x="499871" y="832104"/>
            <a:ext cx="11358881" cy="535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Swap</a:t>
            </a:r>
          </a:p>
        </p:txBody>
      </p:sp>
      <p:sp>
        <p:nvSpPr>
          <p:cNvPr id="780" name="Shape 780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Shape 781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ct val="100000"/>
              <a:buFont typeface="Arial"/>
              <a:buNone/>
            </a:pPr>
            <a:r>
              <a:rPr lang="en-US" sz="6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  <p:pic>
        <p:nvPicPr>
          <p:cNvPr id="782" name="Shape 7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410618"/>
            <a:ext cx="12184888" cy="3456847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Shape 783"/>
          <p:cNvSpPr txBox="1"/>
          <p:nvPr/>
        </p:nvSpPr>
        <p:spPr>
          <a:xfrm>
            <a:off x="1293092" y="2056675"/>
            <a:ext cx="9162472" cy="7078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Swap EUR Fixed to USD Floating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>
            <a:spLocks noGrp="1"/>
          </p:cNvSpPr>
          <p:nvPr>
            <p:ph type="title"/>
          </p:nvPr>
        </p:nvSpPr>
        <p:spPr>
          <a:xfrm>
            <a:off x="499871" y="832104"/>
            <a:ext cx="11358881" cy="535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buClr>
                <a:srgbClr val="00AF40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Cash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Flows</a:t>
            </a:r>
          </a:p>
        </p:txBody>
      </p:sp>
      <p:sp>
        <p:nvSpPr>
          <p:cNvPr id="789" name="Shape 789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Shape 790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ct val="100000"/>
              <a:buFont typeface="Arial"/>
              <a:buNone/>
            </a:pPr>
            <a:r>
              <a:rPr lang="en-US" sz="6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  <p:pic>
        <p:nvPicPr>
          <p:cNvPr id="791" name="Shape 7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32393"/>
            <a:ext cx="12170054" cy="510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>
            <a:spLocks noGrp="1"/>
          </p:cNvSpPr>
          <p:nvPr>
            <p:ph type="title"/>
          </p:nvPr>
        </p:nvSpPr>
        <p:spPr>
          <a:xfrm>
            <a:off x="499871" y="832104"/>
            <a:ext cx="11358881" cy="535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buClr>
                <a:srgbClr val="00AF40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Cash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Flows</a:t>
            </a:r>
          </a:p>
        </p:txBody>
      </p:sp>
      <p:sp>
        <p:nvSpPr>
          <p:cNvPr id="797" name="Shape 797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Shape 798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ct val="100000"/>
              <a:buFont typeface="Arial"/>
              <a:buNone/>
            </a:pPr>
            <a:r>
              <a:rPr lang="en-US" sz="6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  <p:pic>
        <p:nvPicPr>
          <p:cNvPr id="799" name="Shape 7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871" y="1440844"/>
            <a:ext cx="11019519" cy="5417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 txBox="1">
            <a:spLocks noGrp="1"/>
          </p:cNvSpPr>
          <p:nvPr>
            <p:ph type="title"/>
          </p:nvPr>
        </p:nvSpPr>
        <p:spPr>
          <a:xfrm>
            <a:off x="499871" y="832104"/>
            <a:ext cx="11358881" cy="535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Vanilla vs. </a:t>
            </a:r>
            <a:r>
              <a:rPr lang="en-US" sz="3200" b="0" i="0" u="none" strike="noStrike" cap="none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Swaps</a:t>
            </a:r>
          </a:p>
        </p:txBody>
      </p:sp>
      <p:sp>
        <p:nvSpPr>
          <p:cNvPr id="805" name="Shape 805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Shape 806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ct val="100000"/>
              <a:buFont typeface="Arial"/>
              <a:buNone/>
            </a:pPr>
            <a:r>
              <a:rPr lang="en-US" sz="6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  <p:sp>
        <p:nvSpPr>
          <p:cNvPr id="807" name="Shape 807"/>
          <p:cNvSpPr txBox="1"/>
          <p:nvPr/>
        </p:nvSpPr>
        <p:spPr>
          <a:xfrm>
            <a:off x="375930" y="1739582"/>
            <a:ext cx="5214166" cy="489364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Swap market liquidity cap </a:t>
            </a:r>
            <a:r>
              <a:rPr lang="en-US" sz="2400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5 years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settle the currency swap </a:t>
            </a:r>
            <a:r>
              <a:rPr lang="en-US" sz="2400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gross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—cash actually flows for both legs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settle the IR swap net, but combine it with the USD part of the currency swap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a significant credit </a:t>
            </a:r>
            <a:r>
              <a:rPr lang="en-US" sz="2400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charge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(~50bps).  Where you put this on the swap matters economically and for auditors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notional was so large, we had to </a:t>
            </a:r>
            <a:r>
              <a:rPr lang="en-US" sz="2400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syndicate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 to 6 banks.</a:t>
            </a:r>
          </a:p>
        </p:txBody>
      </p:sp>
      <p:pic>
        <p:nvPicPr>
          <p:cNvPr id="808" name="Shape 808"/>
          <p:cNvPicPr preferRelativeResize="0"/>
          <p:nvPr/>
        </p:nvPicPr>
        <p:blipFill rotWithShape="1">
          <a:blip r:embed="rId3">
            <a:alphaModFix/>
          </a:blip>
          <a:srcRect l="29880" t="9100" r="33209" b="38662"/>
          <a:stretch/>
        </p:blipFill>
        <p:spPr>
          <a:xfrm>
            <a:off x="6064149" y="0"/>
            <a:ext cx="6034288" cy="6411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 txBox="1"/>
          <p:nvPr/>
        </p:nvSpPr>
        <p:spPr>
          <a:xfrm>
            <a:off x="2657856" y="3575304"/>
            <a:ext cx="6876288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1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</a:p>
        </p:txBody>
      </p:sp>
      <p:sp>
        <p:nvSpPr>
          <p:cNvPr id="815" name="Shape 815"/>
          <p:cNvSpPr txBox="1"/>
          <p:nvPr/>
        </p:nvSpPr>
        <p:spPr>
          <a:xfrm>
            <a:off x="2657856" y="5550408"/>
            <a:ext cx="6876288" cy="4308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GoDaddy Inc.</a:t>
            </a:r>
          </a:p>
        </p:txBody>
      </p:sp>
      <p:pic>
        <p:nvPicPr>
          <p:cNvPr id="816" name="Shape 8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8700" y="2587625"/>
            <a:ext cx="3973540" cy="843883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Shape 817"/>
          <p:cNvSpPr txBox="1">
            <a:spLocks noGrp="1"/>
          </p:cNvSpPr>
          <p:nvPr>
            <p:ph type="ftr" idx="11"/>
          </p:nvPr>
        </p:nvSpPr>
        <p:spPr>
          <a:xfrm>
            <a:off x="2922016" y="6538931"/>
            <a:ext cx="6347968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noAutofit/>
          </a:bodyPr>
          <a:lstStyle/>
          <a:p>
            <a:pPr marL="0" marR="0" lvl="0" indent="-44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/>
              <a:buNone/>
            </a:pPr>
            <a:r>
              <a:rPr lang="en-US" sz="7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  <p:sp>
        <p:nvSpPr>
          <p:cNvPr id="818" name="Shape 818"/>
          <p:cNvSpPr txBox="1"/>
          <p:nvPr/>
        </p:nvSpPr>
        <p:spPr>
          <a:xfrm>
            <a:off x="314234" y="883963"/>
            <a:ext cx="11000311" cy="5902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i="0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Twitter:  @ErinFinanceNerd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i="0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LinkedIn: Erin O’Shea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2880" y="2192586"/>
            <a:ext cx="4389120" cy="29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500062" y="470438"/>
            <a:ext cx="5157025" cy="9684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Font typeface="Arial"/>
              <a:buNone/>
            </a:pPr>
            <a:endParaRPr sz="3600" b="0" i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502920" y="832104"/>
            <a:ext cx="11176000" cy="535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We Do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ct val="100000"/>
              <a:buFont typeface="Arial"/>
              <a:buNone/>
            </a:pPr>
            <a:r>
              <a:rPr lang="en-US" sz="6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620" y="2192586"/>
            <a:ext cx="4389120" cy="29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1736336" y="3808008"/>
            <a:ext cx="90120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42857"/>
              </a:lnSpc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</a:p>
          <a:p>
            <a:pPr marL="0" marR="0" lvl="0" indent="0" algn="ctr" rtl="0">
              <a:lnSpc>
                <a:spcPct val="109090"/>
              </a:lnSpc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of revenue</a:t>
            </a:r>
          </a:p>
        </p:txBody>
      </p:sp>
      <p:sp>
        <p:nvSpPr>
          <p:cNvPr id="101" name="Shape 101"/>
          <p:cNvSpPr/>
          <p:nvPr/>
        </p:nvSpPr>
        <p:spPr>
          <a:xfrm>
            <a:off x="1475848" y="3192886"/>
            <a:ext cx="1422185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$928M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865727" y="5581507"/>
            <a:ext cx="10460546" cy="769441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built on a global, high-performance infrastructure </a:t>
            </a:r>
            <a:b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wrapped in world-class customer care.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1440" y="2192586"/>
            <a:ext cx="4389120" cy="29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5653411" y="3808008"/>
            <a:ext cx="885178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42857"/>
              </a:lnSpc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37%</a:t>
            </a:r>
          </a:p>
          <a:p>
            <a:pPr marL="0" marR="0" lvl="0" indent="0" algn="ctr" rtl="0">
              <a:lnSpc>
                <a:spcPct val="109090"/>
              </a:lnSpc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of revenue</a:t>
            </a:r>
          </a:p>
        </p:txBody>
      </p:sp>
      <p:sp>
        <p:nvSpPr>
          <p:cNvPr id="105" name="Shape 105"/>
          <p:cNvSpPr/>
          <p:nvPr/>
        </p:nvSpPr>
        <p:spPr>
          <a:xfrm>
            <a:off x="5396129" y="3192886"/>
            <a:ext cx="1399743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$679M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9554851" y="3808008"/>
            <a:ext cx="88517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42857"/>
              </a:lnSpc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rgbClr val="DDB301"/>
                </a:solidFill>
                <a:latin typeface="Arial"/>
                <a:ea typeface="Arial"/>
                <a:cs typeface="Arial"/>
                <a:sym typeface="Arial"/>
              </a:rPr>
              <a:t>13%</a:t>
            </a:r>
          </a:p>
          <a:p>
            <a:pPr marL="0" marR="0" lvl="0" indent="0" algn="ctr" rtl="0">
              <a:lnSpc>
                <a:spcPct val="109090"/>
              </a:lnSpc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rgbClr val="DDB301"/>
                </a:solidFill>
                <a:latin typeface="Arial"/>
                <a:ea typeface="Arial"/>
                <a:cs typeface="Arial"/>
                <a:sym typeface="Arial"/>
              </a:rPr>
              <a:t>of revenue</a:t>
            </a:r>
          </a:p>
        </p:txBody>
      </p:sp>
      <p:sp>
        <p:nvSpPr>
          <p:cNvPr id="107" name="Shape 107"/>
          <p:cNvSpPr/>
          <p:nvPr/>
        </p:nvSpPr>
        <p:spPr>
          <a:xfrm>
            <a:off x="9340850" y="3192886"/>
            <a:ext cx="1313181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$241M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1262877" y="1563624"/>
            <a:ext cx="1910230" cy="64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270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Domains</a:t>
            </a:r>
          </a:p>
          <a:p>
            <a:pPr marL="0" marR="0" lvl="0" indent="-101600" algn="ctr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6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great name.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4843119" y="1568754"/>
            <a:ext cx="2534936" cy="64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270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Hosting &amp; Presence</a:t>
            </a:r>
          </a:p>
          <a:p>
            <a:pPr marL="0" marR="0" lvl="0" indent="-101600" algn="ctr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6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Bring your name to life.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8640844" y="1567244"/>
            <a:ext cx="2632965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270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Applications</a:t>
            </a:r>
          </a:p>
          <a:p>
            <a:pPr marL="0" marR="0" lvl="0" indent="-101600" algn="ctr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6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 your business.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44388" y="5073750"/>
            <a:ext cx="308510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ctr" rtl="0">
              <a:lnSpc>
                <a:spcPct val="133333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10% increase over 2015.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4568036" y="5073750"/>
            <a:ext cx="308510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ctr" rtl="0">
              <a:lnSpc>
                <a:spcPct val="133333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15% increase over 2015.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8454888" y="5073750"/>
            <a:ext cx="308510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14300" algn="ctr" rtl="0">
              <a:lnSpc>
                <a:spcPct val="133333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38% increase over 2015.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387897" y="6501651"/>
            <a:ext cx="6453416" cy="20005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Unless otherwise noted, all numbers are as of December 31, 2016.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ct val="100000"/>
              <a:buFont typeface="Arial"/>
              <a:buNone/>
            </a:pPr>
            <a:r>
              <a:rPr lang="en-US" sz="6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t="11125" b="2902"/>
          <a:stretch/>
        </p:blipFill>
        <p:spPr>
          <a:xfrm>
            <a:off x="6171100" y="0"/>
            <a:ext cx="5974716" cy="6848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 t="1603" b="6753"/>
          <a:stretch/>
        </p:blipFill>
        <p:spPr>
          <a:xfrm>
            <a:off x="249382" y="0"/>
            <a:ext cx="4919867" cy="676425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3668684" y="6538931"/>
            <a:ext cx="1572953" cy="2154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Jeremy Beadle on Unsplash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2835564" y="293069"/>
            <a:ext cx="5938982" cy="556677"/>
          </a:xfrm>
          <a:prstGeom prst="rect">
            <a:avLst/>
          </a:prstGeom>
          <a:solidFill>
            <a:srgbClr val="F8FEF9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03200" algn="ctr" rtl="0">
              <a:lnSpc>
                <a:spcPct val="100000"/>
              </a:lnSpc>
              <a:spcBef>
                <a:spcPts val="0"/>
              </a:spcBef>
              <a:buClr>
                <a:srgbClr val="00AF40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Just get the job done.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11347704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99871" y="832104"/>
            <a:ext cx="3157729" cy="914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t" anchorCtr="0">
            <a:noAutofit/>
          </a:bodyPr>
          <a:lstStyle/>
          <a:p>
            <a:pPr marL="0" marR="0" lvl="0" indent="-15875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Bold Expansion Globally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688" y="1714500"/>
            <a:ext cx="3291840" cy="453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 rot="-805060">
            <a:off x="967669" y="4780473"/>
            <a:ext cx="1770302" cy="457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137" y="29189"/>
                </a:moveTo>
                <a:lnTo>
                  <a:pt x="100643" y="25777"/>
                </a:lnTo>
                <a:lnTo>
                  <a:pt x="100643" y="0"/>
                </a:lnTo>
                <a:lnTo>
                  <a:pt x="119999" y="57710"/>
                </a:lnTo>
                <a:lnTo>
                  <a:pt x="100643" y="120000"/>
                </a:lnTo>
                <a:lnTo>
                  <a:pt x="100643" y="94222"/>
                </a:lnTo>
                <a:lnTo>
                  <a:pt x="0" y="94620"/>
                </a:lnTo>
                <a:lnTo>
                  <a:pt x="3137" y="2918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F8FEF9"/>
                </a:solidFill>
                <a:latin typeface="Arial"/>
                <a:ea typeface="Arial"/>
                <a:cs typeface="Arial"/>
                <a:sym typeface="Arial"/>
              </a:rPr>
              <a:t>57% Growth</a:t>
            </a:r>
          </a:p>
        </p:txBody>
      </p:sp>
      <p:grpSp>
        <p:nvGrpSpPr>
          <p:cNvPr id="134" name="Shape 134"/>
          <p:cNvGrpSpPr/>
          <p:nvPr/>
        </p:nvGrpSpPr>
        <p:grpSpPr>
          <a:xfrm>
            <a:off x="5940783" y="1754963"/>
            <a:ext cx="4909687" cy="3292444"/>
            <a:chOff x="5859920" y="1754963"/>
            <a:chExt cx="4909687" cy="3292444"/>
          </a:xfrm>
        </p:grpSpPr>
        <p:sp>
          <p:nvSpPr>
            <p:cNvPr id="135" name="Shape 135"/>
            <p:cNvSpPr/>
            <p:nvPr/>
          </p:nvSpPr>
          <p:spPr>
            <a:xfrm>
              <a:off x="8897445" y="2696716"/>
              <a:ext cx="130559" cy="128684"/>
            </a:xfrm>
            <a:prstGeom prst="ellipse">
              <a:avLst/>
            </a:pr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8874074" y="2770316"/>
              <a:ext cx="449706" cy="2463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73" y="62608"/>
                  </a:moveTo>
                  <a:cubicBezTo>
                    <a:pt x="114146" y="62608"/>
                    <a:pt x="114146" y="62608"/>
                    <a:pt x="114146" y="62608"/>
                  </a:cubicBezTo>
                  <a:cubicBezTo>
                    <a:pt x="114146" y="57391"/>
                    <a:pt x="114146" y="57391"/>
                    <a:pt x="114146" y="57391"/>
                  </a:cubicBezTo>
                  <a:cubicBezTo>
                    <a:pt x="114146" y="57391"/>
                    <a:pt x="114146" y="57391"/>
                    <a:pt x="114146" y="52173"/>
                  </a:cubicBezTo>
                  <a:cubicBezTo>
                    <a:pt x="114146" y="52173"/>
                    <a:pt x="111219" y="52173"/>
                    <a:pt x="111219" y="52173"/>
                  </a:cubicBezTo>
                  <a:cubicBezTo>
                    <a:pt x="108292" y="52173"/>
                    <a:pt x="108292" y="52173"/>
                    <a:pt x="105365" y="52173"/>
                  </a:cubicBezTo>
                  <a:cubicBezTo>
                    <a:pt x="105365" y="52173"/>
                    <a:pt x="105365" y="52173"/>
                    <a:pt x="105365" y="52173"/>
                  </a:cubicBezTo>
                  <a:cubicBezTo>
                    <a:pt x="102439" y="52173"/>
                    <a:pt x="105365" y="46956"/>
                    <a:pt x="105365" y="46956"/>
                  </a:cubicBezTo>
                  <a:cubicBezTo>
                    <a:pt x="105365" y="46956"/>
                    <a:pt x="105365" y="46956"/>
                    <a:pt x="105365" y="46956"/>
                  </a:cubicBezTo>
                  <a:cubicBezTo>
                    <a:pt x="102439" y="46956"/>
                    <a:pt x="99512" y="46956"/>
                    <a:pt x="99512" y="46956"/>
                  </a:cubicBezTo>
                  <a:cubicBezTo>
                    <a:pt x="96585" y="46956"/>
                    <a:pt x="96585" y="46956"/>
                    <a:pt x="93658" y="46956"/>
                  </a:cubicBezTo>
                  <a:cubicBezTo>
                    <a:pt x="93658" y="46956"/>
                    <a:pt x="93658" y="52173"/>
                    <a:pt x="90731" y="52173"/>
                  </a:cubicBezTo>
                  <a:cubicBezTo>
                    <a:pt x="90731" y="52173"/>
                    <a:pt x="90731" y="52173"/>
                    <a:pt x="87804" y="52173"/>
                  </a:cubicBezTo>
                  <a:cubicBezTo>
                    <a:pt x="87804" y="52173"/>
                    <a:pt x="87804" y="52173"/>
                    <a:pt x="84878" y="52173"/>
                  </a:cubicBezTo>
                  <a:cubicBezTo>
                    <a:pt x="84878" y="52173"/>
                    <a:pt x="81951" y="52173"/>
                    <a:pt x="81951" y="52173"/>
                  </a:cubicBezTo>
                  <a:cubicBezTo>
                    <a:pt x="79024" y="46956"/>
                    <a:pt x="81951" y="46956"/>
                    <a:pt x="81951" y="41739"/>
                  </a:cubicBezTo>
                  <a:cubicBezTo>
                    <a:pt x="81951" y="36521"/>
                    <a:pt x="79024" y="36521"/>
                    <a:pt x="79024" y="36521"/>
                  </a:cubicBezTo>
                  <a:cubicBezTo>
                    <a:pt x="76097" y="31304"/>
                    <a:pt x="76097" y="31304"/>
                    <a:pt x="73170" y="31304"/>
                  </a:cubicBezTo>
                  <a:cubicBezTo>
                    <a:pt x="73170" y="26086"/>
                    <a:pt x="73170" y="20869"/>
                    <a:pt x="70243" y="20869"/>
                  </a:cubicBezTo>
                  <a:cubicBezTo>
                    <a:pt x="70243" y="20869"/>
                    <a:pt x="70243" y="26086"/>
                    <a:pt x="67317" y="26086"/>
                  </a:cubicBezTo>
                  <a:cubicBezTo>
                    <a:pt x="67317" y="26086"/>
                    <a:pt x="67317" y="26086"/>
                    <a:pt x="64390" y="26086"/>
                  </a:cubicBezTo>
                  <a:cubicBezTo>
                    <a:pt x="64390" y="26086"/>
                    <a:pt x="64390" y="26086"/>
                    <a:pt x="61463" y="26086"/>
                  </a:cubicBezTo>
                  <a:cubicBezTo>
                    <a:pt x="58536" y="20869"/>
                    <a:pt x="58536" y="20869"/>
                    <a:pt x="55609" y="20869"/>
                  </a:cubicBezTo>
                  <a:cubicBezTo>
                    <a:pt x="52682" y="20869"/>
                    <a:pt x="52682" y="20869"/>
                    <a:pt x="49756" y="20869"/>
                  </a:cubicBezTo>
                  <a:cubicBezTo>
                    <a:pt x="49756" y="20869"/>
                    <a:pt x="46829" y="20869"/>
                    <a:pt x="46829" y="20869"/>
                  </a:cubicBezTo>
                  <a:cubicBezTo>
                    <a:pt x="43902" y="26086"/>
                    <a:pt x="43902" y="26086"/>
                    <a:pt x="43902" y="26086"/>
                  </a:cubicBezTo>
                  <a:cubicBezTo>
                    <a:pt x="40975" y="26086"/>
                    <a:pt x="38048" y="26086"/>
                    <a:pt x="38048" y="20869"/>
                  </a:cubicBezTo>
                  <a:cubicBezTo>
                    <a:pt x="38048" y="20869"/>
                    <a:pt x="38048" y="20869"/>
                    <a:pt x="38048" y="15652"/>
                  </a:cubicBezTo>
                  <a:cubicBezTo>
                    <a:pt x="38048" y="15652"/>
                    <a:pt x="38048" y="15652"/>
                    <a:pt x="38048" y="10434"/>
                  </a:cubicBezTo>
                  <a:cubicBezTo>
                    <a:pt x="35121" y="10434"/>
                    <a:pt x="35121" y="10434"/>
                    <a:pt x="32195" y="10434"/>
                  </a:cubicBezTo>
                  <a:cubicBezTo>
                    <a:pt x="32195" y="10434"/>
                    <a:pt x="32195" y="5217"/>
                    <a:pt x="32195" y="5217"/>
                  </a:cubicBezTo>
                  <a:cubicBezTo>
                    <a:pt x="32195" y="5217"/>
                    <a:pt x="29268" y="5217"/>
                    <a:pt x="29268" y="5217"/>
                  </a:cubicBezTo>
                  <a:cubicBezTo>
                    <a:pt x="29268" y="10434"/>
                    <a:pt x="29268" y="10434"/>
                    <a:pt x="29268" y="15652"/>
                  </a:cubicBezTo>
                  <a:cubicBezTo>
                    <a:pt x="29268" y="15652"/>
                    <a:pt x="32195" y="20869"/>
                    <a:pt x="29268" y="20869"/>
                  </a:cubicBezTo>
                  <a:cubicBezTo>
                    <a:pt x="29268" y="20869"/>
                    <a:pt x="29268" y="20869"/>
                    <a:pt x="26341" y="20869"/>
                  </a:cubicBezTo>
                  <a:cubicBezTo>
                    <a:pt x="26341" y="20869"/>
                    <a:pt x="26341" y="26086"/>
                    <a:pt x="23414" y="26086"/>
                  </a:cubicBezTo>
                  <a:cubicBezTo>
                    <a:pt x="23414" y="20869"/>
                    <a:pt x="23414" y="20869"/>
                    <a:pt x="23414" y="20869"/>
                  </a:cubicBezTo>
                  <a:cubicBezTo>
                    <a:pt x="20487" y="20869"/>
                    <a:pt x="20487" y="20869"/>
                    <a:pt x="20487" y="20869"/>
                  </a:cubicBezTo>
                  <a:cubicBezTo>
                    <a:pt x="20487" y="20869"/>
                    <a:pt x="17560" y="20869"/>
                    <a:pt x="17560" y="20869"/>
                  </a:cubicBezTo>
                  <a:cubicBezTo>
                    <a:pt x="17560" y="20869"/>
                    <a:pt x="14634" y="20869"/>
                    <a:pt x="14634" y="20869"/>
                  </a:cubicBezTo>
                  <a:cubicBezTo>
                    <a:pt x="14634" y="15652"/>
                    <a:pt x="14634" y="15652"/>
                    <a:pt x="14634" y="15652"/>
                  </a:cubicBezTo>
                  <a:cubicBezTo>
                    <a:pt x="14634" y="10434"/>
                    <a:pt x="11707" y="15652"/>
                    <a:pt x="11707" y="10434"/>
                  </a:cubicBezTo>
                  <a:cubicBezTo>
                    <a:pt x="11707" y="10434"/>
                    <a:pt x="11707" y="10434"/>
                    <a:pt x="11707" y="5217"/>
                  </a:cubicBezTo>
                  <a:cubicBezTo>
                    <a:pt x="11707" y="5217"/>
                    <a:pt x="11707" y="0"/>
                    <a:pt x="11707" y="0"/>
                  </a:cubicBezTo>
                  <a:cubicBezTo>
                    <a:pt x="11707" y="0"/>
                    <a:pt x="11707" y="0"/>
                    <a:pt x="11707" y="0"/>
                  </a:cubicBezTo>
                  <a:cubicBezTo>
                    <a:pt x="8780" y="0"/>
                    <a:pt x="8780" y="0"/>
                    <a:pt x="5853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5217"/>
                    <a:pt x="2926" y="5217"/>
                    <a:pt x="2926" y="0"/>
                  </a:cubicBezTo>
                  <a:cubicBezTo>
                    <a:pt x="2926" y="0"/>
                    <a:pt x="0" y="5217"/>
                    <a:pt x="0" y="10434"/>
                  </a:cubicBezTo>
                  <a:cubicBezTo>
                    <a:pt x="0" y="15652"/>
                    <a:pt x="2926" y="15652"/>
                    <a:pt x="2926" y="20869"/>
                  </a:cubicBezTo>
                  <a:cubicBezTo>
                    <a:pt x="2926" y="26086"/>
                    <a:pt x="2926" y="26086"/>
                    <a:pt x="5853" y="31304"/>
                  </a:cubicBezTo>
                  <a:cubicBezTo>
                    <a:pt x="5853" y="31304"/>
                    <a:pt x="5853" y="36521"/>
                    <a:pt x="5853" y="36521"/>
                  </a:cubicBezTo>
                  <a:cubicBezTo>
                    <a:pt x="5853" y="41739"/>
                    <a:pt x="2926" y="41739"/>
                    <a:pt x="2926" y="41739"/>
                  </a:cubicBezTo>
                  <a:cubicBezTo>
                    <a:pt x="2926" y="46956"/>
                    <a:pt x="5853" y="46956"/>
                    <a:pt x="5853" y="52173"/>
                  </a:cubicBezTo>
                  <a:cubicBezTo>
                    <a:pt x="5853" y="52173"/>
                    <a:pt x="5853" y="52173"/>
                    <a:pt x="5853" y="52173"/>
                  </a:cubicBezTo>
                  <a:cubicBezTo>
                    <a:pt x="5853" y="52173"/>
                    <a:pt x="5853" y="52173"/>
                    <a:pt x="5853" y="52173"/>
                  </a:cubicBezTo>
                  <a:cubicBezTo>
                    <a:pt x="8780" y="52173"/>
                    <a:pt x="8780" y="57391"/>
                    <a:pt x="8780" y="57391"/>
                  </a:cubicBezTo>
                  <a:cubicBezTo>
                    <a:pt x="11707" y="57391"/>
                    <a:pt x="11707" y="52173"/>
                    <a:pt x="11707" y="52173"/>
                  </a:cubicBezTo>
                  <a:cubicBezTo>
                    <a:pt x="14634" y="46956"/>
                    <a:pt x="14634" y="46956"/>
                    <a:pt x="17560" y="41739"/>
                  </a:cubicBezTo>
                  <a:cubicBezTo>
                    <a:pt x="20487" y="41739"/>
                    <a:pt x="20487" y="36521"/>
                    <a:pt x="23414" y="36521"/>
                  </a:cubicBezTo>
                  <a:cubicBezTo>
                    <a:pt x="26341" y="36521"/>
                    <a:pt x="26341" y="36521"/>
                    <a:pt x="29268" y="41739"/>
                  </a:cubicBezTo>
                  <a:cubicBezTo>
                    <a:pt x="29268" y="41739"/>
                    <a:pt x="29268" y="41739"/>
                    <a:pt x="32195" y="46956"/>
                  </a:cubicBezTo>
                  <a:cubicBezTo>
                    <a:pt x="32195" y="46956"/>
                    <a:pt x="35121" y="46956"/>
                    <a:pt x="35121" y="52173"/>
                  </a:cubicBezTo>
                  <a:cubicBezTo>
                    <a:pt x="35121" y="52173"/>
                    <a:pt x="35121" y="52173"/>
                    <a:pt x="38048" y="52173"/>
                  </a:cubicBezTo>
                  <a:cubicBezTo>
                    <a:pt x="38048" y="57391"/>
                    <a:pt x="38048" y="57391"/>
                    <a:pt x="38048" y="57391"/>
                  </a:cubicBezTo>
                  <a:cubicBezTo>
                    <a:pt x="38048" y="62608"/>
                    <a:pt x="38048" y="62608"/>
                    <a:pt x="38048" y="62608"/>
                  </a:cubicBezTo>
                  <a:cubicBezTo>
                    <a:pt x="40975" y="62608"/>
                    <a:pt x="40975" y="62608"/>
                    <a:pt x="43902" y="62608"/>
                  </a:cubicBezTo>
                  <a:cubicBezTo>
                    <a:pt x="46829" y="62608"/>
                    <a:pt x="46829" y="62608"/>
                    <a:pt x="49756" y="67826"/>
                  </a:cubicBezTo>
                  <a:cubicBezTo>
                    <a:pt x="49756" y="73043"/>
                    <a:pt x="52682" y="73043"/>
                    <a:pt x="52682" y="78260"/>
                  </a:cubicBezTo>
                  <a:cubicBezTo>
                    <a:pt x="55609" y="78260"/>
                    <a:pt x="55609" y="78260"/>
                    <a:pt x="58536" y="83478"/>
                  </a:cubicBezTo>
                  <a:cubicBezTo>
                    <a:pt x="58536" y="83478"/>
                    <a:pt x="58536" y="88695"/>
                    <a:pt x="61463" y="88695"/>
                  </a:cubicBezTo>
                  <a:cubicBezTo>
                    <a:pt x="61463" y="93913"/>
                    <a:pt x="61463" y="93913"/>
                    <a:pt x="64390" y="93913"/>
                  </a:cubicBezTo>
                  <a:cubicBezTo>
                    <a:pt x="64390" y="99130"/>
                    <a:pt x="64390" y="99130"/>
                    <a:pt x="67317" y="99130"/>
                  </a:cubicBezTo>
                  <a:cubicBezTo>
                    <a:pt x="67317" y="99130"/>
                    <a:pt x="67317" y="104347"/>
                    <a:pt x="70243" y="104347"/>
                  </a:cubicBezTo>
                  <a:cubicBezTo>
                    <a:pt x="70243" y="104347"/>
                    <a:pt x="73170" y="104347"/>
                    <a:pt x="73170" y="104347"/>
                  </a:cubicBezTo>
                  <a:cubicBezTo>
                    <a:pt x="76097" y="104347"/>
                    <a:pt x="76097" y="104347"/>
                    <a:pt x="76097" y="104347"/>
                  </a:cubicBezTo>
                  <a:cubicBezTo>
                    <a:pt x="79024" y="104347"/>
                    <a:pt x="79024" y="104347"/>
                    <a:pt x="81951" y="104347"/>
                  </a:cubicBezTo>
                  <a:cubicBezTo>
                    <a:pt x="81951" y="104347"/>
                    <a:pt x="81951" y="104347"/>
                    <a:pt x="84878" y="104347"/>
                  </a:cubicBezTo>
                  <a:cubicBezTo>
                    <a:pt x="84878" y="109565"/>
                    <a:pt x="84878" y="109565"/>
                    <a:pt x="84878" y="109565"/>
                  </a:cubicBezTo>
                  <a:cubicBezTo>
                    <a:pt x="84878" y="114782"/>
                    <a:pt x="84878" y="114782"/>
                    <a:pt x="84878" y="114782"/>
                  </a:cubicBezTo>
                  <a:cubicBezTo>
                    <a:pt x="84878" y="114782"/>
                    <a:pt x="84878" y="114782"/>
                    <a:pt x="84878" y="114782"/>
                  </a:cubicBezTo>
                  <a:cubicBezTo>
                    <a:pt x="84878" y="114782"/>
                    <a:pt x="84878" y="114782"/>
                    <a:pt x="87804" y="114782"/>
                  </a:cubicBezTo>
                  <a:cubicBezTo>
                    <a:pt x="87804" y="114782"/>
                    <a:pt x="87804" y="120000"/>
                    <a:pt x="87804" y="120000"/>
                  </a:cubicBezTo>
                  <a:cubicBezTo>
                    <a:pt x="90731" y="120000"/>
                    <a:pt x="90731" y="120000"/>
                    <a:pt x="90731" y="120000"/>
                  </a:cubicBezTo>
                  <a:cubicBezTo>
                    <a:pt x="90731" y="120000"/>
                    <a:pt x="90731" y="120000"/>
                    <a:pt x="93658" y="120000"/>
                  </a:cubicBezTo>
                  <a:cubicBezTo>
                    <a:pt x="93658" y="114782"/>
                    <a:pt x="93658" y="114782"/>
                    <a:pt x="93658" y="114782"/>
                  </a:cubicBezTo>
                  <a:cubicBezTo>
                    <a:pt x="93658" y="109565"/>
                    <a:pt x="93658" y="109565"/>
                    <a:pt x="93658" y="109565"/>
                  </a:cubicBezTo>
                  <a:cubicBezTo>
                    <a:pt x="96585" y="109565"/>
                    <a:pt x="96585" y="104347"/>
                    <a:pt x="93658" y="104347"/>
                  </a:cubicBezTo>
                  <a:cubicBezTo>
                    <a:pt x="93658" y="104347"/>
                    <a:pt x="93658" y="99130"/>
                    <a:pt x="93658" y="99130"/>
                  </a:cubicBezTo>
                  <a:cubicBezTo>
                    <a:pt x="93658" y="99130"/>
                    <a:pt x="93658" y="99130"/>
                    <a:pt x="90731" y="99130"/>
                  </a:cubicBezTo>
                  <a:cubicBezTo>
                    <a:pt x="90731" y="99130"/>
                    <a:pt x="90731" y="99130"/>
                    <a:pt x="87804" y="99130"/>
                  </a:cubicBezTo>
                  <a:cubicBezTo>
                    <a:pt x="87804" y="93913"/>
                    <a:pt x="87804" y="93913"/>
                    <a:pt x="87804" y="88695"/>
                  </a:cubicBezTo>
                  <a:cubicBezTo>
                    <a:pt x="87804" y="88695"/>
                    <a:pt x="90731" y="88695"/>
                    <a:pt x="90731" y="88695"/>
                  </a:cubicBezTo>
                  <a:cubicBezTo>
                    <a:pt x="90731" y="83478"/>
                    <a:pt x="90731" y="83478"/>
                    <a:pt x="93658" y="83478"/>
                  </a:cubicBezTo>
                  <a:cubicBezTo>
                    <a:pt x="93658" y="78260"/>
                    <a:pt x="96585" y="78260"/>
                    <a:pt x="96585" y="78260"/>
                  </a:cubicBezTo>
                  <a:cubicBezTo>
                    <a:pt x="96585" y="78260"/>
                    <a:pt x="96585" y="78260"/>
                    <a:pt x="96585" y="73043"/>
                  </a:cubicBezTo>
                  <a:cubicBezTo>
                    <a:pt x="96585" y="73043"/>
                    <a:pt x="96585" y="73043"/>
                    <a:pt x="96585" y="73043"/>
                  </a:cubicBezTo>
                  <a:cubicBezTo>
                    <a:pt x="96585" y="67826"/>
                    <a:pt x="96585" y="67826"/>
                    <a:pt x="99512" y="67826"/>
                  </a:cubicBezTo>
                  <a:cubicBezTo>
                    <a:pt x="99512" y="67826"/>
                    <a:pt x="99512" y="62608"/>
                    <a:pt x="102439" y="67826"/>
                  </a:cubicBezTo>
                  <a:cubicBezTo>
                    <a:pt x="102439" y="67826"/>
                    <a:pt x="102439" y="67826"/>
                    <a:pt x="105365" y="67826"/>
                  </a:cubicBezTo>
                  <a:cubicBezTo>
                    <a:pt x="105365" y="67826"/>
                    <a:pt x="105365" y="67826"/>
                    <a:pt x="105365" y="67826"/>
                  </a:cubicBezTo>
                  <a:cubicBezTo>
                    <a:pt x="105365" y="73043"/>
                    <a:pt x="105365" y="73043"/>
                    <a:pt x="105365" y="73043"/>
                  </a:cubicBezTo>
                  <a:cubicBezTo>
                    <a:pt x="108292" y="73043"/>
                    <a:pt x="108292" y="73043"/>
                    <a:pt x="111219" y="67826"/>
                  </a:cubicBezTo>
                  <a:cubicBezTo>
                    <a:pt x="111219" y="67826"/>
                    <a:pt x="111219" y="67826"/>
                    <a:pt x="114146" y="67826"/>
                  </a:cubicBezTo>
                  <a:cubicBezTo>
                    <a:pt x="114146" y="67826"/>
                    <a:pt x="117073" y="67826"/>
                    <a:pt x="117073" y="67826"/>
                  </a:cubicBezTo>
                  <a:cubicBezTo>
                    <a:pt x="120000" y="62608"/>
                    <a:pt x="120000" y="62608"/>
                    <a:pt x="120000" y="57391"/>
                  </a:cubicBezTo>
                  <a:cubicBezTo>
                    <a:pt x="117073" y="57391"/>
                    <a:pt x="117073" y="62608"/>
                    <a:pt x="117073" y="62608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5946960" y="3978696"/>
              <a:ext cx="88652" cy="117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120000"/>
                  </a:moveTo>
                  <a:cubicBezTo>
                    <a:pt x="30000" y="120000"/>
                    <a:pt x="45000" y="109090"/>
                    <a:pt x="45000" y="109090"/>
                  </a:cubicBezTo>
                  <a:cubicBezTo>
                    <a:pt x="60000" y="109090"/>
                    <a:pt x="60000" y="120000"/>
                    <a:pt x="60000" y="109090"/>
                  </a:cubicBezTo>
                  <a:cubicBezTo>
                    <a:pt x="75000" y="109090"/>
                    <a:pt x="75000" y="109090"/>
                    <a:pt x="90000" y="109090"/>
                  </a:cubicBezTo>
                  <a:cubicBezTo>
                    <a:pt x="90000" y="98181"/>
                    <a:pt x="90000" y="98181"/>
                    <a:pt x="90000" y="98181"/>
                  </a:cubicBezTo>
                  <a:cubicBezTo>
                    <a:pt x="90000" y="87272"/>
                    <a:pt x="90000" y="87272"/>
                    <a:pt x="105000" y="76363"/>
                  </a:cubicBezTo>
                  <a:cubicBezTo>
                    <a:pt x="105000" y="76363"/>
                    <a:pt x="105000" y="65454"/>
                    <a:pt x="105000" y="65454"/>
                  </a:cubicBezTo>
                  <a:cubicBezTo>
                    <a:pt x="120000" y="54545"/>
                    <a:pt x="120000" y="54545"/>
                    <a:pt x="120000" y="54545"/>
                  </a:cubicBezTo>
                  <a:cubicBezTo>
                    <a:pt x="120000" y="54545"/>
                    <a:pt x="120000" y="54545"/>
                    <a:pt x="120000" y="54545"/>
                  </a:cubicBezTo>
                  <a:cubicBezTo>
                    <a:pt x="120000" y="43636"/>
                    <a:pt x="120000" y="43636"/>
                    <a:pt x="105000" y="32727"/>
                  </a:cubicBezTo>
                  <a:cubicBezTo>
                    <a:pt x="105000" y="32727"/>
                    <a:pt x="105000" y="21818"/>
                    <a:pt x="105000" y="21818"/>
                  </a:cubicBezTo>
                  <a:cubicBezTo>
                    <a:pt x="90000" y="21818"/>
                    <a:pt x="90000" y="21818"/>
                    <a:pt x="90000" y="21818"/>
                  </a:cubicBezTo>
                  <a:cubicBezTo>
                    <a:pt x="75000" y="21818"/>
                    <a:pt x="75000" y="21818"/>
                    <a:pt x="75000" y="21818"/>
                  </a:cubicBezTo>
                  <a:cubicBezTo>
                    <a:pt x="75000" y="10909"/>
                    <a:pt x="60000" y="21818"/>
                    <a:pt x="60000" y="10909"/>
                  </a:cubicBezTo>
                  <a:cubicBezTo>
                    <a:pt x="45000" y="10909"/>
                    <a:pt x="45000" y="10909"/>
                    <a:pt x="45000" y="10909"/>
                  </a:cubicBezTo>
                  <a:cubicBezTo>
                    <a:pt x="45000" y="0"/>
                    <a:pt x="45000" y="0"/>
                    <a:pt x="30000" y="0"/>
                  </a:cubicBezTo>
                  <a:cubicBezTo>
                    <a:pt x="30000" y="0"/>
                    <a:pt x="30000" y="0"/>
                    <a:pt x="30000" y="0"/>
                  </a:cubicBezTo>
                  <a:cubicBezTo>
                    <a:pt x="30000" y="10909"/>
                    <a:pt x="30000" y="10909"/>
                    <a:pt x="30000" y="10909"/>
                  </a:cubicBezTo>
                  <a:cubicBezTo>
                    <a:pt x="30000" y="21818"/>
                    <a:pt x="15000" y="21818"/>
                    <a:pt x="15000" y="21818"/>
                  </a:cubicBezTo>
                  <a:cubicBezTo>
                    <a:pt x="15000" y="32727"/>
                    <a:pt x="15000" y="43636"/>
                    <a:pt x="15000" y="54545"/>
                  </a:cubicBezTo>
                  <a:cubicBezTo>
                    <a:pt x="15000" y="65454"/>
                    <a:pt x="30000" y="65454"/>
                    <a:pt x="30000" y="76363"/>
                  </a:cubicBezTo>
                  <a:cubicBezTo>
                    <a:pt x="30000" y="76363"/>
                    <a:pt x="30000" y="76363"/>
                    <a:pt x="30000" y="87272"/>
                  </a:cubicBezTo>
                  <a:cubicBezTo>
                    <a:pt x="30000" y="87272"/>
                    <a:pt x="15000" y="98181"/>
                    <a:pt x="15000" y="98181"/>
                  </a:cubicBezTo>
                  <a:cubicBezTo>
                    <a:pt x="15000" y="98181"/>
                    <a:pt x="15000" y="109090"/>
                    <a:pt x="0" y="109090"/>
                  </a:cubicBezTo>
                  <a:cubicBezTo>
                    <a:pt x="0" y="109090"/>
                    <a:pt x="0" y="109090"/>
                    <a:pt x="0" y="109090"/>
                  </a:cubicBezTo>
                  <a:cubicBezTo>
                    <a:pt x="15000" y="109090"/>
                    <a:pt x="15000" y="120000"/>
                    <a:pt x="15000" y="120000"/>
                  </a:cubicBezTo>
                  <a:cubicBezTo>
                    <a:pt x="30000" y="120000"/>
                    <a:pt x="30000" y="120000"/>
                    <a:pt x="30000" y="12000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7853775" y="2748345"/>
              <a:ext cx="99934" cy="972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13333"/>
                  </a:moveTo>
                  <a:cubicBezTo>
                    <a:pt x="40000" y="13333"/>
                    <a:pt x="26666" y="13333"/>
                    <a:pt x="26666" y="13333"/>
                  </a:cubicBezTo>
                  <a:cubicBezTo>
                    <a:pt x="26666" y="13333"/>
                    <a:pt x="13333" y="0"/>
                    <a:pt x="13333" y="13333"/>
                  </a:cubicBezTo>
                  <a:cubicBezTo>
                    <a:pt x="13333" y="13333"/>
                    <a:pt x="13333" y="13333"/>
                    <a:pt x="0" y="13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26666"/>
                    <a:pt x="13333" y="26666"/>
                    <a:pt x="13333" y="40000"/>
                  </a:cubicBezTo>
                  <a:cubicBezTo>
                    <a:pt x="13333" y="40000"/>
                    <a:pt x="13333" y="53333"/>
                    <a:pt x="13333" y="53333"/>
                  </a:cubicBezTo>
                  <a:cubicBezTo>
                    <a:pt x="13333" y="53333"/>
                    <a:pt x="13333" y="53333"/>
                    <a:pt x="13333" y="66666"/>
                  </a:cubicBezTo>
                  <a:cubicBezTo>
                    <a:pt x="26666" y="66666"/>
                    <a:pt x="26666" y="66666"/>
                    <a:pt x="26666" y="66666"/>
                  </a:cubicBezTo>
                  <a:cubicBezTo>
                    <a:pt x="26666" y="66666"/>
                    <a:pt x="26666" y="66666"/>
                    <a:pt x="26666" y="80000"/>
                  </a:cubicBezTo>
                  <a:cubicBezTo>
                    <a:pt x="40000" y="80000"/>
                    <a:pt x="26666" y="80000"/>
                    <a:pt x="26666" y="93333"/>
                  </a:cubicBezTo>
                  <a:cubicBezTo>
                    <a:pt x="26666" y="93333"/>
                    <a:pt x="40000" y="93333"/>
                    <a:pt x="40000" y="93333"/>
                  </a:cubicBezTo>
                  <a:cubicBezTo>
                    <a:pt x="53333" y="93333"/>
                    <a:pt x="53333" y="93333"/>
                    <a:pt x="53333" y="93333"/>
                  </a:cubicBezTo>
                  <a:cubicBezTo>
                    <a:pt x="66666" y="93333"/>
                    <a:pt x="66666" y="93333"/>
                    <a:pt x="66666" y="93333"/>
                  </a:cubicBezTo>
                  <a:cubicBezTo>
                    <a:pt x="80000" y="106666"/>
                    <a:pt x="66666" y="106666"/>
                    <a:pt x="80000" y="120000"/>
                  </a:cubicBezTo>
                  <a:cubicBezTo>
                    <a:pt x="80000" y="120000"/>
                    <a:pt x="80000" y="120000"/>
                    <a:pt x="80000" y="120000"/>
                  </a:cubicBezTo>
                  <a:cubicBezTo>
                    <a:pt x="80000" y="106666"/>
                    <a:pt x="80000" y="106666"/>
                    <a:pt x="80000" y="106666"/>
                  </a:cubicBezTo>
                  <a:cubicBezTo>
                    <a:pt x="93333" y="106666"/>
                    <a:pt x="93333" y="106666"/>
                    <a:pt x="93333" y="93333"/>
                  </a:cubicBezTo>
                  <a:cubicBezTo>
                    <a:pt x="93333" y="93333"/>
                    <a:pt x="93333" y="93333"/>
                    <a:pt x="106666" y="93333"/>
                  </a:cubicBezTo>
                  <a:cubicBezTo>
                    <a:pt x="106666" y="93333"/>
                    <a:pt x="120000" y="93333"/>
                    <a:pt x="120000" y="80000"/>
                  </a:cubicBezTo>
                  <a:cubicBezTo>
                    <a:pt x="120000" y="80000"/>
                    <a:pt x="120000" y="66666"/>
                    <a:pt x="120000" y="66666"/>
                  </a:cubicBezTo>
                  <a:cubicBezTo>
                    <a:pt x="120000" y="66666"/>
                    <a:pt x="106666" y="66666"/>
                    <a:pt x="106666" y="53333"/>
                  </a:cubicBezTo>
                  <a:cubicBezTo>
                    <a:pt x="106666" y="53333"/>
                    <a:pt x="120000" y="53333"/>
                    <a:pt x="120000" y="40000"/>
                  </a:cubicBezTo>
                  <a:cubicBezTo>
                    <a:pt x="120000" y="40000"/>
                    <a:pt x="106666" y="40000"/>
                    <a:pt x="106666" y="26666"/>
                  </a:cubicBezTo>
                  <a:cubicBezTo>
                    <a:pt x="106666" y="26666"/>
                    <a:pt x="106666" y="26666"/>
                    <a:pt x="93333" y="13333"/>
                  </a:cubicBezTo>
                  <a:cubicBezTo>
                    <a:pt x="93333" y="13333"/>
                    <a:pt x="93333" y="13333"/>
                    <a:pt x="93333" y="13333"/>
                  </a:cubicBezTo>
                  <a:cubicBezTo>
                    <a:pt x="93333" y="26666"/>
                    <a:pt x="93333" y="26666"/>
                    <a:pt x="80000" y="26666"/>
                  </a:cubicBezTo>
                  <a:cubicBezTo>
                    <a:pt x="80000" y="26666"/>
                    <a:pt x="80000" y="13333"/>
                    <a:pt x="80000" y="13333"/>
                  </a:cubicBezTo>
                  <a:cubicBezTo>
                    <a:pt x="66666" y="13333"/>
                    <a:pt x="66666" y="13333"/>
                    <a:pt x="66666" y="13333"/>
                  </a:cubicBezTo>
                  <a:cubicBezTo>
                    <a:pt x="66666" y="13333"/>
                    <a:pt x="53333" y="13333"/>
                    <a:pt x="53333" y="13333"/>
                  </a:cubicBezTo>
                  <a:cubicBezTo>
                    <a:pt x="53333" y="13333"/>
                    <a:pt x="40000" y="13333"/>
                    <a:pt x="40000" y="13333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7953709" y="2363861"/>
              <a:ext cx="43520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120000"/>
                  </a:moveTo>
                  <a:cubicBezTo>
                    <a:pt x="30000" y="120000"/>
                    <a:pt x="30000" y="120000"/>
                    <a:pt x="6000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60000" y="60000"/>
                    <a:pt x="60000" y="60000"/>
                    <a:pt x="90000" y="60000"/>
                  </a:cubicBezTo>
                  <a:cubicBezTo>
                    <a:pt x="90000" y="60000"/>
                    <a:pt x="90000" y="60000"/>
                    <a:pt x="120000" y="60000"/>
                  </a:cubicBezTo>
                  <a:cubicBezTo>
                    <a:pt x="120000" y="60000"/>
                    <a:pt x="120000" y="0"/>
                    <a:pt x="120000" y="0"/>
                  </a:cubicBezTo>
                  <a:cubicBezTo>
                    <a:pt x="90000" y="0"/>
                    <a:pt x="90000" y="0"/>
                    <a:pt x="90000" y="0"/>
                  </a:cubicBezTo>
                  <a:cubicBezTo>
                    <a:pt x="90000" y="0"/>
                    <a:pt x="60000" y="0"/>
                    <a:pt x="60000" y="0"/>
                  </a:cubicBezTo>
                  <a:cubicBezTo>
                    <a:pt x="30000" y="60000"/>
                    <a:pt x="30000" y="0"/>
                    <a:pt x="3000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30000" y="120000"/>
                    <a:pt x="0" y="120000"/>
                    <a:pt x="30000" y="12000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7997230" y="2332475"/>
              <a:ext cx="87040" cy="753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1428"/>
                  </a:moveTo>
                  <a:cubicBezTo>
                    <a:pt x="15000" y="68571"/>
                    <a:pt x="15000" y="68571"/>
                    <a:pt x="15000" y="68571"/>
                  </a:cubicBezTo>
                  <a:cubicBezTo>
                    <a:pt x="30000" y="68571"/>
                    <a:pt x="30000" y="68571"/>
                    <a:pt x="30000" y="85714"/>
                  </a:cubicBezTo>
                  <a:cubicBezTo>
                    <a:pt x="30000" y="85714"/>
                    <a:pt x="30000" y="85714"/>
                    <a:pt x="30000" y="85714"/>
                  </a:cubicBezTo>
                  <a:cubicBezTo>
                    <a:pt x="30000" y="85714"/>
                    <a:pt x="30000" y="85714"/>
                    <a:pt x="30000" y="85714"/>
                  </a:cubicBezTo>
                  <a:cubicBezTo>
                    <a:pt x="30000" y="85714"/>
                    <a:pt x="30000" y="85714"/>
                    <a:pt x="45000" y="85714"/>
                  </a:cubicBezTo>
                  <a:cubicBezTo>
                    <a:pt x="45000" y="102857"/>
                    <a:pt x="60000" y="102857"/>
                    <a:pt x="60000" y="102857"/>
                  </a:cubicBezTo>
                  <a:cubicBezTo>
                    <a:pt x="60000" y="102857"/>
                    <a:pt x="60000" y="102857"/>
                    <a:pt x="60000" y="119999"/>
                  </a:cubicBezTo>
                  <a:cubicBezTo>
                    <a:pt x="75000" y="119999"/>
                    <a:pt x="75000" y="102857"/>
                    <a:pt x="90000" y="102857"/>
                  </a:cubicBezTo>
                  <a:cubicBezTo>
                    <a:pt x="90000" y="102857"/>
                    <a:pt x="90000" y="119999"/>
                    <a:pt x="105000" y="119999"/>
                  </a:cubicBezTo>
                  <a:cubicBezTo>
                    <a:pt x="105000" y="119999"/>
                    <a:pt x="105000" y="102857"/>
                    <a:pt x="105000" y="102857"/>
                  </a:cubicBezTo>
                  <a:cubicBezTo>
                    <a:pt x="120000" y="102857"/>
                    <a:pt x="105000" y="85714"/>
                    <a:pt x="105000" y="85714"/>
                  </a:cubicBezTo>
                  <a:cubicBezTo>
                    <a:pt x="105000" y="68571"/>
                    <a:pt x="120000" y="68571"/>
                    <a:pt x="120000" y="68571"/>
                  </a:cubicBezTo>
                  <a:cubicBezTo>
                    <a:pt x="120000" y="68571"/>
                    <a:pt x="120000" y="68571"/>
                    <a:pt x="120000" y="51428"/>
                  </a:cubicBezTo>
                  <a:cubicBezTo>
                    <a:pt x="120000" y="51428"/>
                    <a:pt x="120000" y="51428"/>
                    <a:pt x="120000" y="34285"/>
                  </a:cubicBezTo>
                  <a:cubicBezTo>
                    <a:pt x="120000" y="34285"/>
                    <a:pt x="120000" y="34285"/>
                    <a:pt x="120000" y="17142"/>
                  </a:cubicBezTo>
                  <a:cubicBezTo>
                    <a:pt x="120000" y="17142"/>
                    <a:pt x="120000" y="17142"/>
                    <a:pt x="120000" y="17142"/>
                  </a:cubicBezTo>
                  <a:cubicBezTo>
                    <a:pt x="105000" y="17142"/>
                    <a:pt x="105000" y="17142"/>
                    <a:pt x="105000" y="17142"/>
                  </a:cubicBezTo>
                  <a:cubicBezTo>
                    <a:pt x="90000" y="17142"/>
                    <a:pt x="90000" y="17142"/>
                    <a:pt x="90000" y="17142"/>
                  </a:cubicBezTo>
                  <a:cubicBezTo>
                    <a:pt x="75000" y="17142"/>
                    <a:pt x="75000" y="17142"/>
                    <a:pt x="75000" y="17142"/>
                  </a:cubicBezTo>
                  <a:cubicBezTo>
                    <a:pt x="60000" y="0"/>
                    <a:pt x="60000" y="0"/>
                    <a:pt x="60000" y="17142"/>
                  </a:cubicBezTo>
                  <a:cubicBezTo>
                    <a:pt x="45000" y="17142"/>
                    <a:pt x="45000" y="17142"/>
                    <a:pt x="45000" y="17142"/>
                  </a:cubicBezTo>
                  <a:cubicBezTo>
                    <a:pt x="30000" y="17142"/>
                    <a:pt x="30000" y="17142"/>
                    <a:pt x="30000" y="17142"/>
                  </a:cubicBezTo>
                  <a:cubicBezTo>
                    <a:pt x="30000" y="17142"/>
                    <a:pt x="15000" y="17142"/>
                    <a:pt x="15000" y="17142"/>
                  </a:cubicBezTo>
                  <a:cubicBezTo>
                    <a:pt x="15000" y="17142"/>
                    <a:pt x="15000" y="17142"/>
                    <a:pt x="0" y="17142"/>
                  </a:cubicBezTo>
                  <a:cubicBezTo>
                    <a:pt x="0" y="17142"/>
                    <a:pt x="0" y="17142"/>
                    <a:pt x="0" y="34285"/>
                  </a:cubicBezTo>
                  <a:cubicBezTo>
                    <a:pt x="0" y="34285"/>
                    <a:pt x="0" y="34285"/>
                    <a:pt x="0" y="34285"/>
                  </a:cubicBezTo>
                  <a:cubicBezTo>
                    <a:pt x="0" y="51428"/>
                    <a:pt x="0" y="51428"/>
                    <a:pt x="0" y="51428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10276381" y="3710341"/>
              <a:ext cx="154737" cy="1286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428" y="120000"/>
                  </a:moveTo>
                  <a:cubicBezTo>
                    <a:pt x="51428" y="120000"/>
                    <a:pt x="51428" y="120000"/>
                    <a:pt x="51428" y="120000"/>
                  </a:cubicBezTo>
                  <a:cubicBezTo>
                    <a:pt x="59999" y="120000"/>
                    <a:pt x="59999" y="110000"/>
                    <a:pt x="59999" y="110000"/>
                  </a:cubicBezTo>
                  <a:cubicBezTo>
                    <a:pt x="59999" y="110000"/>
                    <a:pt x="68571" y="110000"/>
                    <a:pt x="68571" y="110000"/>
                  </a:cubicBezTo>
                  <a:cubicBezTo>
                    <a:pt x="68571" y="110000"/>
                    <a:pt x="68571" y="110000"/>
                    <a:pt x="68571" y="110000"/>
                  </a:cubicBezTo>
                  <a:cubicBezTo>
                    <a:pt x="68571" y="100000"/>
                    <a:pt x="68571" y="100000"/>
                    <a:pt x="77142" y="100000"/>
                  </a:cubicBezTo>
                  <a:cubicBezTo>
                    <a:pt x="77142" y="100000"/>
                    <a:pt x="85714" y="100000"/>
                    <a:pt x="85714" y="100000"/>
                  </a:cubicBezTo>
                  <a:cubicBezTo>
                    <a:pt x="85714" y="100000"/>
                    <a:pt x="85714" y="90000"/>
                    <a:pt x="85714" y="90000"/>
                  </a:cubicBezTo>
                  <a:cubicBezTo>
                    <a:pt x="85714" y="90000"/>
                    <a:pt x="85714" y="80000"/>
                    <a:pt x="85714" y="80000"/>
                  </a:cubicBezTo>
                  <a:cubicBezTo>
                    <a:pt x="85714" y="80000"/>
                    <a:pt x="94285" y="80000"/>
                    <a:pt x="94285" y="80000"/>
                  </a:cubicBezTo>
                  <a:cubicBezTo>
                    <a:pt x="94285" y="80000"/>
                    <a:pt x="94285" y="70000"/>
                    <a:pt x="94285" y="70000"/>
                  </a:cubicBezTo>
                  <a:cubicBezTo>
                    <a:pt x="102857" y="70000"/>
                    <a:pt x="102857" y="70000"/>
                    <a:pt x="102857" y="70000"/>
                  </a:cubicBezTo>
                  <a:cubicBezTo>
                    <a:pt x="102857" y="70000"/>
                    <a:pt x="102857" y="60000"/>
                    <a:pt x="111428" y="60000"/>
                  </a:cubicBezTo>
                  <a:cubicBezTo>
                    <a:pt x="111428" y="60000"/>
                    <a:pt x="111428" y="70000"/>
                    <a:pt x="111428" y="70000"/>
                  </a:cubicBezTo>
                  <a:cubicBezTo>
                    <a:pt x="111428" y="70000"/>
                    <a:pt x="111428" y="60000"/>
                    <a:pt x="119999" y="60000"/>
                  </a:cubicBezTo>
                  <a:cubicBezTo>
                    <a:pt x="119999" y="60000"/>
                    <a:pt x="119999" y="50000"/>
                    <a:pt x="119999" y="50000"/>
                  </a:cubicBezTo>
                  <a:cubicBezTo>
                    <a:pt x="111428" y="40000"/>
                    <a:pt x="111428" y="40000"/>
                    <a:pt x="111428" y="40000"/>
                  </a:cubicBezTo>
                  <a:cubicBezTo>
                    <a:pt x="111428" y="30000"/>
                    <a:pt x="119999" y="30000"/>
                    <a:pt x="119999" y="30000"/>
                  </a:cubicBezTo>
                  <a:cubicBezTo>
                    <a:pt x="111428" y="20000"/>
                    <a:pt x="111428" y="30000"/>
                    <a:pt x="111428" y="20000"/>
                  </a:cubicBezTo>
                  <a:cubicBezTo>
                    <a:pt x="111428" y="20000"/>
                    <a:pt x="111428" y="20000"/>
                    <a:pt x="111428" y="20000"/>
                  </a:cubicBezTo>
                  <a:cubicBezTo>
                    <a:pt x="111428" y="10000"/>
                    <a:pt x="111428" y="10000"/>
                    <a:pt x="102857" y="10000"/>
                  </a:cubicBezTo>
                  <a:cubicBezTo>
                    <a:pt x="102857" y="10000"/>
                    <a:pt x="102857" y="10000"/>
                    <a:pt x="102857" y="10000"/>
                  </a:cubicBezTo>
                  <a:cubicBezTo>
                    <a:pt x="102857" y="10000"/>
                    <a:pt x="102857" y="10000"/>
                    <a:pt x="94285" y="10000"/>
                  </a:cubicBezTo>
                  <a:cubicBezTo>
                    <a:pt x="94285" y="0"/>
                    <a:pt x="85714" y="0"/>
                    <a:pt x="85714" y="0"/>
                  </a:cubicBezTo>
                  <a:cubicBezTo>
                    <a:pt x="85714" y="0"/>
                    <a:pt x="85714" y="10000"/>
                    <a:pt x="85714" y="10000"/>
                  </a:cubicBezTo>
                  <a:cubicBezTo>
                    <a:pt x="77142" y="10000"/>
                    <a:pt x="77142" y="20000"/>
                    <a:pt x="77142" y="20000"/>
                  </a:cubicBezTo>
                  <a:cubicBezTo>
                    <a:pt x="77142" y="20000"/>
                    <a:pt x="77142" y="10000"/>
                    <a:pt x="68571" y="10000"/>
                  </a:cubicBezTo>
                  <a:cubicBezTo>
                    <a:pt x="68571" y="10000"/>
                    <a:pt x="68571" y="20000"/>
                    <a:pt x="59999" y="10000"/>
                  </a:cubicBezTo>
                  <a:cubicBezTo>
                    <a:pt x="59999" y="10000"/>
                    <a:pt x="59999" y="10000"/>
                    <a:pt x="59999" y="10000"/>
                  </a:cubicBezTo>
                  <a:cubicBezTo>
                    <a:pt x="59999" y="10000"/>
                    <a:pt x="51428" y="10000"/>
                    <a:pt x="51428" y="10000"/>
                  </a:cubicBezTo>
                  <a:cubicBezTo>
                    <a:pt x="51428" y="10000"/>
                    <a:pt x="42857" y="10000"/>
                    <a:pt x="42857" y="10000"/>
                  </a:cubicBezTo>
                  <a:cubicBezTo>
                    <a:pt x="42857" y="10000"/>
                    <a:pt x="34285" y="10000"/>
                    <a:pt x="34285" y="10000"/>
                  </a:cubicBezTo>
                  <a:cubicBezTo>
                    <a:pt x="25714" y="10000"/>
                    <a:pt x="25714" y="0"/>
                    <a:pt x="25714" y="10000"/>
                  </a:cubicBezTo>
                  <a:cubicBezTo>
                    <a:pt x="17142" y="10000"/>
                    <a:pt x="17142" y="10000"/>
                    <a:pt x="17142" y="10000"/>
                  </a:cubicBezTo>
                  <a:cubicBezTo>
                    <a:pt x="17142" y="10000"/>
                    <a:pt x="8571" y="10000"/>
                    <a:pt x="8571" y="20000"/>
                  </a:cubicBezTo>
                  <a:cubicBezTo>
                    <a:pt x="8571" y="20000"/>
                    <a:pt x="8571" y="30000"/>
                    <a:pt x="8571" y="30000"/>
                  </a:cubicBezTo>
                  <a:cubicBezTo>
                    <a:pt x="8571" y="30000"/>
                    <a:pt x="0" y="30000"/>
                    <a:pt x="0" y="30000"/>
                  </a:cubicBezTo>
                  <a:cubicBezTo>
                    <a:pt x="0" y="40000"/>
                    <a:pt x="0" y="40000"/>
                    <a:pt x="0" y="50000"/>
                  </a:cubicBezTo>
                  <a:cubicBezTo>
                    <a:pt x="0" y="50000"/>
                    <a:pt x="0" y="50000"/>
                    <a:pt x="8571" y="50000"/>
                  </a:cubicBezTo>
                  <a:cubicBezTo>
                    <a:pt x="8571" y="60000"/>
                    <a:pt x="8571" y="60000"/>
                    <a:pt x="8571" y="60000"/>
                  </a:cubicBezTo>
                  <a:cubicBezTo>
                    <a:pt x="17142" y="60000"/>
                    <a:pt x="8571" y="70000"/>
                    <a:pt x="8571" y="70000"/>
                  </a:cubicBezTo>
                  <a:cubicBezTo>
                    <a:pt x="8571" y="70000"/>
                    <a:pt x="8571" y="70000"/>
                    <a:pt x="8571" y="70000"/>
                  </a:cubicBezTo>
                  <a:cubicBezTo>
                    <a:pt x="8571" y="70000"/>
                    <a:pt x="17142" y="70000"/>
                    <a:pt x="17142" y="70000"/>
                  </a:cubicBezTo>
                  <a:cubicBezTo>
                    <a:pt x="17142" y="80000"/>
                    <a:pt x="17142" y="80000"/>
                    <a:pt x="17142" y="80000"/>
                  </a:cubicBezTo>
                  <a:cubicBezTo>
                    <a:pt x="17142" y="80000"/>
                    <a:pt x="17142" y="80000"/>
                    <a:pt x="17142" y="80000"/>
                  </a:cubicBezTo>
                  <a:cubicBezTo>
                    <a:pt x="25714" y="90000"/>
                    <a:pt x="25714" y="90000"/>
                    <a:pt x="25714" y="90000"/>
                  </a:cubicBezTo>
                  <a:cubicBezTo>
                    <a:pt x="25714" y="100000"/>
                    <a:pt x="17142" y="100000"/>
                    <a:pt x="25714" y="110000"/>
                  </a:cubicBezTo>
                  <a:cubicBezTo>
                    <a:pt x="25714" y="110000"/>
                    <a:pt x="25714" y="100000"/>
                    <a:pt x="25714" y="100000"/>
                  </a:cubicBezTo>
                  <a:cubicBezTo>
                    <a:pt x="34285" y="100000"/>
                    <a:pt x="34285" y="110000"/>
                    <a:pt x="34285" y="110000"/>
                  </a:cubicBezTo>
                  <a:cubicBezTo>
                    <a:pt x="34285" y="110000"/>
                    <a:pt x="34285" y="120000"/>
                    <a:pt x="42857" y="120000"/>
                  </a:cubicBezTo>
                  <a:cubicBezTo>
                    <a:pt x="42857" y="120000"/>
                    <a:pt x="42857" y="120000"/>
                    <a:pt x="51428" y="120000"/>
                  </a:cubicBezTo>
                  <a:cubicBezTo>
                    <a:pt x="51428" y="120000"/>
                    <a:pt x="51428" y="120000"/>
                    <a:pt x="51428" y="12000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8621014" y="3572240"/>
              <a:ext cx="296579" cy="191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222" y="13333"/>
                  </a:moveTo>
                  <a:cubicBezTo>
                    <a:pt x="102222" y="6666"/>
                    <a:pt x="97777" y="6666"/>
                    <a:pt x="97777" y="0"/>
                  </a:cubicBezTo>
                  <a:cubicBezTo>
                    <a:pt x="97777" y="0"/>
                    <a:pt x="97777" y="0"/>
                    <a:pt x="97777" y="0"/>
                  </a:cubicBezTo>
                  <a:cubicBezTo>
                    <a:pt x="93333" y="6666"/>
                    <a:pt x="93333" y="6666"/>
                    <a:pt x="93333" y="6666"/>
                  </a:cubicBezTo>
                  <a:cubicBezTo>
                    <a:pt x="88888" y="6666"/>
                    <a:pt x="84444" y="6666"/>
                    <a:pt x="80000" y="13333"/>
                  </a:cubicBezTo>
                  <a:cubicBezTo>
                    <a:pt x="75555" y="13333"/>
                    <a:pt x="75555" y="13333"/>
                    <a:pt x="71111" y="13333"/>
                  </a:cubicBezTo>
                  <a:cubicBezTo>
                    <a:pt x="66666" y="20000"/>
                    <a:pt x="62222" y="20000"/>
                    <a:pt x="57777" y="20000"/>
                  </a:cubicBezTo>
                  <a:cubicBezTo>
                    <a:pt x="53333" y="26666"/>
                    <a:pt x="53333" y="20000"/>
                    <a:pt x="48888" y="26666"/>
                  </a:cubicBezTo>
                  <a:cubicBezTo>
                    <a:pt x="48888" y="26666"/>
                    <a:pt x="48888" y="33333"/>
                    <a:pt x="48888" y="33333"/>
                  </a:cubicBezTo>
                  <a:cubicBezTo>
                    <a:pt x="44444" y="40000"/>
                    <a:pt x="44444" y="40000"/>
                    <a:pt x="44444" y="46666"/>
                  </a:cubicBezTo>
                  <a:cubicBezTo>
                    <a:pt x="44444" y="46666"/>
                    <a:pt x="44444" y="53333"/>
                    <a:pt x="40000" y="53333"/>
                  </a:cubicBezTo>
                  <a:cubicBezTo>
                    <a:pt x="40000" y="60000"/>
                    <a:pt x="40000" y="60000"/>
                    <a:pt x="35555" y="60000"/>
                  </a:cubicBezTo>
                  <a:cubicBezTo>
                    <a:pt x="35555" y="60000"/>
                    <a:pt x="35555" y="60000"/>
                    <a:pt x="35555" y="60000"/>
                  </a:cubicBezTo>
                  <a:cubicBezTo>
                    <a:pt x="35555" y="53333"/>
                    <a:pt x="35555" y="53333"/>
                    <a:pt x="31111" y="46666"/>
                  </a:cubicBezTo>
                  <a:cubicBezTo>
                    <a:pt x="31111" y="46666"/>
                    <a:pt x="31111" y="40000"/>
                    <a:pt x="26666" y="40000"/>
                  </a:cubicBezTo>
                  <a:cubicBezTo>
                    <a:pt x="26666" y="40000"/>
                    <a:pt x="26666" y="40000"/>
                    <a:pt x="22222" y="40000"/>
                  </a:cubicBezTo>
                  <a:cubicBezTo>
                    <a:pt x="22222" y="40000"/>
                    <a:pt x="22222" y="33333"/>
                    <a:pt x="17777" y="33333"/>
                  </a:cubicBezTo>
                  <a:cubicBezTo>
                    <a:pt x="17777" y="33333"/>
                    <a:pt x="13333" y="33333"/>
                    <a:pt x="8888" y="33333"/>
                  </a:cubicBezTo>
                  <a:cubicBezTo>
                    <a:pt x="4444" y="33333"/>
                    <a:pt x="4444" y="33333"/>
                    <a:pt x="0" y="33333"/>
                  </a:cubicBezTo>
                  <a:cubicBezTo>
                    <a:pt x="0" y="33333"/>
                    <a:pt x="0" y="33333"/>
                    <a:pt x="0" y="33333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0" y="40000"/>
                    <a:pt x="4444" y="40000"/>
                    <a:pt x="4444" y="40000"/>
                  </a:cubicBezTo>
                  <a:cubicBezTo>
                    <a:pt x="4444" y="46666"/>
                    <a:pt x="4444" y="46666"/>
                    <a:pt x="8888" y="53333"/>
                  </a:cubicBezTo>
                  <a:cubicBezTo>
                    <a:pt x="8888" y="53333"/>
                    <a:pt x="8888" y="53333"/>
                    <a:pt x="8888" y="53333"/>
                  </a:cubicBezTo>
                  <a:cubicBezTo>
                    <a:pt x="4444" y="60000"/>
                    <a:pt x="4444" y="60000"/>
                    <a:pt x="4444" y="60000"/>
                  </a:cubicBezTo>
                  <a:cubicBezTo>
                    <a:pt x="0" y="60000"/>
                    <a:pt x="0" y="66666"/>
                    <a:pt x="4444" y="66666"/>
                  </a:cubicBezTo>
                  <a:cubicBezTo>
                    <a:pt x="4444" y="73333"/>
                    <a:pt x="4444" y="73333"/>
                    <a:pt x="4444" y="73333"/>
                  </a:cubicBezTo>
                  <a:cubicBezTo>
                    <a:pt x="4444" y="80000"/>
                    <a:pt x="4444" y="80000"/>
                    <a:pt x="8888" y="80000"/>
                  </a:cubicBezTo>
                  <a:cubicBezTo>
                    <a:pt x="8888" y="86666"/>
                    <a:pt x="8888" y="86666"/>
                    <a:pt x="8888" y="86666"/>
                  </a:cubicBezTo>
                  <a:cubicBezTo>
                    <a:pt x="8888" y="93333"/>
                    <a:pt x="8888" y="93333"/>
                    <a:pt x="8888" y="100000"/>
                  </a:cubicBezTo>
                  <a:cubicBezTo>
                    <a:pt x="8888" y="100000"/>
                    <a:pt x="13333" y="100000"/>
                    <a:pt x="13333" y="106666"/>
                  </a:cubicBezTo>
                  <a:cubicBezTo>
                    <a:pt x="13333" y="106666"/>
                    <a:pt x="8888" y="113333"/>
                    <a:pt x="8888" y="113333"/>
                  </a:cubicBezTo>
                  <a:cubicBezTo>
                    <a:pt x="13333" y="120000"/>
                    <a:pt x="13333" y="120000"/>
                    <a:pt x="13333" y="120000"/>
                  </a:cubicBezTo>
                  <a:cubicBezTo>
                    <a:pt x="17777" y="120000"/>
                    <a:pt x="17777" y="120000"/>
                    <a:pt x="17777" y="120000"/>
                  </a:cubicBezTo>
                  <a:cubicBezTo>
                    <a:pt x="22222" y="120000"/>
                    <a:pt x="22222" y="120000"/>
                    <a:pt x="26666" y="120000"/>
                  </a:cubicBezTo>
                  <a:cubicBezTo>
                    <a:pt x="26666" y="120000"/>
                    <a:pt x="26666" y="120000"/>
                    <a:pt x="31111" y="120000"/>
                  </a:cubicBezTo>
                  <a:cubicBezTo>
                    <a:pt x="35555" y="113333"/>
                    <a:pt x="35555" y="113333"/>
                    <a:pt x="35555" y="113333"/>
                  </a:cubicBezTo>
                  <a:cubicBezTo>
                    <a:pt x="40000" y="113333"/>
                    <a:pt x="40000" y="113333"/>
                    <a:pt x="40000" y="106666"/>
                  </a:cubicBezTo>
                  <a:cubicBezTo>
                    <a:pt x="44444" y="106666"/>
                    <a:pt x="44444" y="106666"/>
                    <a:pt x="48888" y="106666"/>
                  </a:cubicBezTo>
                  <a:cubicBezTo>
                    <a:pt x="48888" y="106666"/>
                    <a:pt x="48888" y="106666"/>
                    <a:pt x="53333" y="106666"/>
                  </a:cubicBezTo>
                  <a:cubicBezTo>
                    <a:pt x="53333" y="106666"/>
                    <a:pt x="57777" y="106666"/>
                    <a:pt x="57777" y="100000"/>
                  </a:cubicBezTo>
                  <a:cubicBezTo>
                    <a:pt x="62222" y="100000"/>
                    <a:pt x="62222" y="93333"/>
                    <a:pt x="62222" y="100000"/>
                  </a:cubicBezTo>
                  <a:cubicBezTo>
                    <a:pt x="62222" y="100000"/>
                    <a:pt x="62222" y="100000"/>
                    <a:pt x="66666" y="100000"/>
                  </a:cubicBezTo>
                  <a:cubicBezTo>
                    <a:pt x="66666" y="100000"/>
                    <a:pt x="66666" y="100000"/>
                    <a:pt x="66666" y="100000"/>
                  </a:cubicBezTo>
                  <a:cubicBezTo>
                    <a:pt x="71111" y="100000"/>
                    <a:pt x="71111" y="100000"/>
                    <a:pt x="75555" y="93333"/>
                  </a:cubicBezTo>
                  <a:cubicBezTo>
                    <a:pt x="75555" y="93333"/>
                    <a:pt x="75555" y="93333"/>
                    <a:pt x="75555" y="86666"/>
                  </a:cubicBezTo>
                  <a:cubicBezTo>
                    <a:pt x="80000" y="86666"/>
                    <a:pt x="80000" y="86666"/>
                    <a:pt x="80000" y="86666"/>
                  </a:cubicBezTo>
                  <a:cubicBezTo>
                    <a:pt x="84444" y="86666"/>
                    <a:pt x="84444" y="86666"/>
                    <a:pt x="84444" y="80000"/>
                  </a:cubicBezTo>
                  <a:cubicBezTo>
                    <a:pt x="88888" y="80000"/>
                    <a:pt x="88888" y="80000"/>
                    <a:pt x="93333" y="80000"/>
                  </a:cubicBezTo>
                  <a:cubicBezTo>
                    <a:pt x="93333" y="80000"/>
                    <a:pt x="97777" y="80000"/>
                    <a:pt x="97777" y="73333"/>
                  </a:cubicBezTo>
                  <a:cubicBezTo>
                    <a:pt x="102222" y="73333"/>
                    <a:pt x="102222" y="73333"/>
                    <a:pt x="106666" y="73333"/>
                  </a:cubicBezTo>
                  <a:cubicBezTo>
                    <a:pt x="106666" y="73333"/>
                    <a:pt x="106666" y="73333"/>
                    <a:pt x="111111" y="66666"/>
                  </a:cubicBezTo>
                  <a:cubicBezTo>
                    <a:pt x="111111" y="66666"/>
                    <a:pt x="111111" y="66666"/>
                    <a:pt x="111111" y="66666"/>
                  </a:cubicBezTo>
                  <a:cubicBezTo>
                    <a:pt x="111111" y="60000"/>
                    <a:pt x="106666" y="60000"/>
                    <a:pt x="111111" y="53333"/>
                  </a:cubicBezTo>
                  <a:cubicBezTo>
                    <a:pt x="111111" y="53333"/>
                    <a:pt x="111111" y="53333"/>
                    <a:pt x="115555" y="46666"/>
                  </a:cubicBezTo>
                  <a:cubicBezTo>
                    <a:pt x="115555" y="46666"/>
                    <a:pt x="115555" y="46666"/>
                    <a:pt x="115555" y="46666"/>
                  </a:cubicBezTo>
                  <a:cubicBezTo>
                    <a:pt x="115555" y="46666"/>
                    <a:pt x="115555" y="46666"/>
                    <a:pt x="115555" y="46666"/>
                  </a:cubicBezTo>
                  <a:cubicBezTo>
                    <a:pt x="120000" y="46666"/>
                    <a:pt x="120000" y="46666"/>
                    <a:pt x="120000" y="46666"/>
                  </a:cubicBezTo>
                  <a:cubicBezTo>
                    <a:pt x="115555" y="40000"/>
                    <a:pt x="111111" y="33333"/>
                    <a:pt x="106666" y="26666"/>
                  </a:cubicBezTo>
                  <a:cubicBezTo>
                    <a:pt x="106666" y="20000"/>
                    <a:pt x="106666" y="20000"/>
                    <a:pt x="102222" y="13333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8917593" y="3763698"/>
              <a:ext cx="32237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0"/>
                  </a:moveTo>
                  <a:cubicBezTo>
                    <a:pt x="80000" y="0"/>
                    <a:pt x="40000" y="0"/>
                    <a:pt x="40000" y="0"/>
                  </a:cubicBezTo>
                  <a:cubicBezTo>
                    <a:pt x="40000" y="0"/>
                    <a:pt x="0" y="0"/>
                    <a:pt x="0" y="60000"/>
                  </a:cubicBezTo>
                  <a:cubicBezTo>
                    <a:pt x="0" y="60000"/>
                    <a:pt x="0" y="60000"/>
                    <a:pt x="0" y="12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80000" y="120000"/>
                    <a:pt x="80000" y="60000"/>
                    <a:pt x="80000" y="60000"/>
                  </a:cubicBezTo>
                  <a:cubicBezTo>
                    <a:pt x="8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0"/>
                    <a:pt x="120000" y="0"/>
                    <a:pt x="80000" y="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8018183" y="2461158"/>
              <a:ext cx="154737" cy="1381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3846"/>
                  </a:moveTo>
                  <a:cubicBezTo>
                    <a:pt x="0" y="73846"/>
                    <a:pt x="0" y="73846"/>
                    <a:pt x="0" y="83076"/>
                  </a:cubicBezTo>
                  <a:cubicBezTo>
                    <a:pt x="0" y="83076"/>
                    <a:pt x="0" y="83076"/>
                    <a:pt x="0" y="83076"/>
                  </a:cubicBezTo>
                  <a:cubicBezTo>
                    <a:pt x="8571" y="92307"/>
                    <a:pt x="0" y="92307"/>
                    <a:pt x="0" y="101538"/>
                  </a:cubicBezTo>
                  <a:cubicBezTo>
                    <a:pt x="8571" y="101538"/>
                    <a:pt x="8571" y="101538"/>
                    <a:pt x="8571" y="110769"/>
                  </a:cubicBezTo>
                  <a:cubicBezTo>
                    <a:pt x="8571" y="110769"/>
                    <a:pt x="8571" y="110769"/>
                    <a:pt x="8571" y="110769"/>
                  </a:cubicBezTo>
                  <a:cubicBezTo>
                    <a:pt x="17142" y="101538"/>
                    <a:pt x="17142" y="101538"/>
                    <a:pt x="17142" y="101538"/>
                  </a:cubicBezTo>
                  <a:cubicBezTo>
                    <a:pt x="17142" y="92307"/>
                    <a:pt x="25714" y="92307"/>
                    <a:pt x="25714" y="92307"/>
                  </a:cubicBezTo>
                  <a:cubicBezTo>
                    <a:pt x="25714" y="92307"/>
                    <a:pt x="25714" y="101538"/>
                    <a:pt x="25714" y="101538"/>
                  </a:cubicBezTo>
                  <a:cubicBezTo>
                    <a:pt x="34285" y="101538"/>
                    <a:pt x="34285" y="101538"/>
                    <a:pt x="42857" y="101538"/>
                  </a:cubicBezTo>
                  <a:cubicBezTo>
                    <a:pt x="42857" y="101538"/>
                    <a:pt x="42857" y="101538"/>
                    <a:pt x="42857" y="101538"/>
                  </a:cubicBezTo>
                  <a:cubicBezTo>
                    <a:pt x="51428" y="101538"/>
                    <a:pt x="51428" y="101538"/>
                    <a:pt x="51428" y="101538"/>
                  </a:cubicBezTo>
                  <a:cubicBezTo>
                    <a:pt x="51428" y="110769"/>
                    <a:pt x="51428" y="110769"/>
                    <a:pt x="59999" y="110769"/>
                  </a:cubicBezTo>
                  <a:cubicBezTo>
                    <a:pt x="59999" y="110769"/>
                    <a:pt x="59999" y="110769"/>
                    <a:pt x="68571" y="110769"/>
                  </a:cubicBezTo>
                  <a:cubicBezTo>
                    <a:pt x="68571" y="110769"/>
                    <a:pt x="68571" y="110769"/>
                    <a:pt x="68571" y="110769"/>
                  </a:cubicBezTo>
                  <a:cubicBezTo>
                    <a:pt x="68571" y="110769"/>
                    <a:pt x="77142" y="110769"/>
                    <a:pt x="77142" y="110769"/>
                  </a:cubicBezTo>
                  <a:cubicBezTo>
                    <a:pt x="77142" y="110769"/>
                    <a:pt x="77142" y="120000"/>
                    <a:pt x="85714" y="120000"/>
                  </a:cubicBezTo>
                  <a:cubicBezTo>
                    <a:pt x="85714" y="120000"/>
                    <a:pt x="94285" y="120000"/>
                    <a:pt x="94285" y="110769"/>
                  </a:cubicBezTo>
                  <a:cubicBezTo>
                    <a:pt x="94285" y="110769"/>
                    <a:pt x="94285" y="110769"/>
                    <a:pt x="94285" y="101538"/>
                  </a:cubicBezTo>
                  <a:cubicBezTo>
                    <a:pt x="94285" y="101538"/>
                    <a:pt x="102857" y="101538"/>
                    <a:pt x="102857" y="92307"/>
                  </a:cubicBezTo>
                  <a:cubicBezTo>
                    <a:pt x="102857" y="92307"/>
                    <a:pt x="102857" y="92307"/>
                    <a:pt x="102857" y="92307"/>
                  </a:cubicBezTo>
                  <a:cubicBezTo>
                    <a:pt x="102857" y="92307"/>
                    <a:pt x="102857" y="92307"/>
                    <a:pt x="102857" y="92307"/>
                  </a:cubicBezTo>
                  <a:cubicBezTo>
                    <a:pt x="102857" y="83076"/>
                    <a:pt x="102857" y="83076"/>
                    <a:pt x="102857" y="83076"/>
                  </a:cubicBezTo>
                  <a:cubicBezTo>
                    <a:pt x="111428" y="73846"/>
                    <a:pt x="102857" y="73846"/>
                    <a:pt x="102857" y="73846"/>
                  </a:cubicBezTo>
                  <a:cubicBezTo>
                    <a:pt x="111428" y="73846"/>
                    <a:pt x="111428" y="73846"/>
                    <a:pt x="111428" y="73846"/>
                  </a:cubicBezTo>
                  <a:cubicBezTo>
                    <a:pt x="111428" y="73846"/>
                    <a:pt x="119999" y="73846"/>
                    <a:pt x="119999" y="73846"/>
                  </a:cubicBezTo>
                  <a:cubicBezTo>
                    <a:pt x="119999" y="64615"/>
                    <a:pt x="111428" y="64615"/>
                    <a:pt x="111428" y="64615"/>
                  </a:cubicBezTo>
                  <a:cubicBezTo>
                    <a:pt x="111428" y="55384"/>
                    <a:pt x="111428" y="55384"/>
                    <a:pt x="102857" y="55384"/>
                  </a:cubicBezTo>
                  <a:cubicBezTo>
                    <a:pt x="102857" y="55384"/>
                    <a:pt x="102857" y="55384"/>
                    <a:pt x="102857" y="46153"/>
                  </a:cubicBezTo>
                  <a:cubicBezTo>
                    <a:pt x="94285" y="46153"/>
                    <a:pt x="102857" y="36923"/>
                    <a:pt x="102857" y="36923"/>
                  </a:cubicBezTo>
                  <a:cubicBezTo>
                    <a:pt x="94285" y="27692"/>
                    <a:pt x="94285" y="27692"/>
                    <a:pt x="94285" y="27692"/>
                  </a:cubicBezTo>
                  <a:cubicBezTo>
                    <a:pt x="94285" y="18461"/>
                    <a:pt x="85714" y="27692"/>
                    <a:pt x="85714" y="18461"/>
                  </a:cubicBezTo>
                  <a:cubicBezTo>
                    <a:pt x="85714" y="18461"/>
                    <a:pt x="85714" y="18461"/>
                    <a:pt x="77142" y="9230"/>
                  </a:cubicBezTo>
                  <a:cubicBezTo>
                    <a:pt x="77142" y="9230"/>
                    <a:pt x="77142" y="9230"/>
                    <a:pt x="68571" y="9230"/>
                  </a:cubicBezTo>
                  <a:cubicBezTo>
                    <a:pt x="68571" y="9230"/>
                    <a:pt x="68571" y="9230"/>
                    <a:pt x="68571" y="9230"/>
                  </a:cubicBezTo>
                  <a:cubicBezTo>
                    <a:pt x="59999" y="0"/>
                    <a:pt x="59999" y="0"/>
                    <a:pt x="51428" y="0"/>
                  </a:cubicBezTo>
                  <a:cubicBezTo>
                    <a:pt x="51428" y="0"/>
                    <a:pt x="51428" y="9230"/>
                    <a:pt x="51428" y="0"/>
                  </a:cubicBezTo>
                  <a:cubicBezTo>
                    <a:pt x="42857" y="0"/>
                    <a:pt x="42857" y="0"/>
                    <a:pt x="42857" y="0"/>
                  </a:cubicBezTo>
                  <a:cubicBezTo>
                    <a:pt x="42857" y="0"/>
                    <a:pt x="42857" y="0"/>
                    <a:pt x="42857" y="0"/>
                  </a:cubicBezTo>
                  <a:cubicBezTo>
                    <a:pt x="42857" y="0"/>
                    <a:pt x="34285" y="0"/>
                    <a:pt x="34285" y="0"/>
                  </a:cubicBezTo>
                  <a:cubicBezTo>
                    <a:pt x="25714" y="0"/>
                    <a:pt x="25714" y="0"/>
                    <a:pt x="25714" y="0"/>
                  </a:cubicBezTo>
                  <a:cubicBezTo>
                    <a:pt x="17142" y="9230"/>
                    <a:pt x="25714" y="9230"/>
                    <a:pt x="25714" y="18461"/>
                  </a:cubicBezTo>
                  <a:cubicBezTo>
                    <a:pt x="17142" y="18461"/>
                    <a:pt x="17142" y="18461"/>
                    <a:pt x="17142" y="18461"/>
                  </a:cubicBezTo>
                  <a:cubicBezTo>
                    <a:pt x="8571" y="27692"/>
                    <a:pt x="8571" y="27692"/>
                    <a:pt x="8571" y="27692"/>
                  </a:cubicBezTo>
                  <a:cubicBezTo>
                    <a:pt x="8571" y="36923"/>
                    <a:pt x="8571" y="36923"/>
                    <a:pt x="0" y="36923"/>
                  </a:cubicBezTo>
                  <a:cubicBezTo>
                    <a:pt x="0" y="36923"/>
                    <a:pt x="0" y="36923"/>
                    <a:pt x="0" y="46153"/>
                  </a:cubicBezTo>
                  <a:cubicBezTo>
                    <a:pt x="0" y="46153"/>
                    <a:pt x="0" y="46153"/>
                    <a:pt x="0" y="46153"/>
                  </a:cubicBezTo>
                  <a:cubicBezTo>
                    <a:pt x="0" y="46153"/>
                    <a:pt x="0" y="46153"/>
                    <a:pt x="0" y="55384"/>
                  </a:cubicBezTo>
                  <a:cubicBezTo>
                    <a:pt x="0" y="55384"/>
                    <a:pt x="0" y="55384"/>
                    <a:pt x="8571" y="64615"/>
                  </a:cubicBezTo>
                  <a:cubicBezTo>
                    <a:pt x="8571" y="64615"/>
                    <a:pt x="8571" y="64615"/>
                    <a:pt x="8571" y="73846"/>
                  </a:cubicBezTo>
                  <a:cubicBezTo>
                    <a:pt x="8571" y="73846"/>
                    <a:pt x="0" y="73846"/>
                    <a:pt x="0" y="73846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8018183" y="2792287"/>
              <a:ext cx="164408" cy="957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000" y="93333"/>
                  </a:moveTo>
                  <a:cubicBezTo>
                    <a:pt x="88000" y="93333"/>
                    <a:pt x="88000" y="93333"/>
                    <a:pt x="96000" y="93333"/>
                  </a:cubicBezTo>
                  <a:cubicBezTo>
                    <a:pt x="96000" y="93333"/>
                    <a:pt x="96000" y="93333"/>
                    <a:pt x="96000" y="93333"/>
                  </a:cubicBezTo>
                  <a:cubicBezTo>
                    <a:pt x="96000" y="93333"/>
                    <a:pt x="104000" y="93333"/>
                    <a:pt x="104000" y="93333"/>
                  </a:cubicBezTo>
                  <a:cubicBezTo>
                    <a:pt x="104000" y="93333"/>
                    <a:pt x="104000" y="93333"/>
                    <a:pt x="112000" y="93333"/>
                  </a:cubicBezTo>
                  <a:cubicBezTo>
                    <a:pt x="112000" y="93333"/>
                    <a:pt x="112000" y="93333"/>
                    <a:pt x="112000" y="93333"/>
                  </a:cubicBezTo>
                  <a:cubicBezTo>
                    <a:pt x="112000" y="80000"/>
                    <a:pt x="112000" y="80000"/>
                    <a:pt x="112000" y="80000"/>
                  </a:cubicBezTo>
                  <a:cubicBezTo>
                    <a:pt x="104000" y="80000"/>
                    <a:pt x="104000" y="80000"/>
                    <a:pt x="104000" y="66666"/>
                  </a:cubicBezTo>
                  <a:cubicBezTo>
                    <a:pt x="104000" y="66666"/>
                    <a:pt x="104000" y="66666"/>
                    <a:pt x="104000" y="53333"/>
                  </a:cubicBezTo>
                  <a:cubicBezTo>
                    <a:pt x="104000" y="53333"/>
                    <a:pt x="104000" y="40000"/>
                    <a:pt x="112000" y="40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26666"/>
                    <a:pt x="120000" y="26666"/>
                    <a:pt x="120000" y="26666"/>
                  </a:cubicBezTo>
                  <a:cubicBezTo>
                    <a:pt x="120000" y="26666"/>
                    <a:pt x="120000" y="26666"/>
                    <a:pt x="120000" y="13333"/>
                  </a:cubicBezTo>
                  <a:cubicBezTo>
                    <a:pt x="112000" y="13333"/>
                    <a:pt x="112000" y="13333"/>
                    <a:pt x="112000" y="13333"/>
                  </a:cubicBezTo>
                  <a:cubicBezTo>
                    <a:pt x="112000" y="26666"/>
                    <a:pt x="112000" y="26666"/>
                    <a:pt x="112000" y="26666"/>
                  </a:cubicBezTo>
                  <a:cubicBezTo>
                    <a:pt x="104000" y="26666"/>
                    <a:pt x="104000" y="13333"/>
                    <a:pt x="104000" y="13333"/>
                  </a:cubicBezTo>
                  <a:cubicBezTo>
                    <a:pt x="104000" y="13333"/>
                    <a:pt x="96000" y="13333"/>
                    <a:pt x="96000" y="13333"/>
                  </a:cubicBezTo>
                  <a:cubicBezTo>
                    <a:pt x="88000" y="13333"/>
                    <a:pt x="88000" y="13333"/>
                    <a:pt x="88000" y="13333"/>
                  </a:cubicBezTo>
                  <a:cubicBezTo>
                    <a:pt x="80000" y="13333"/>
                    <a:pt x="80000" y="13333"/>
                    <a:pt x="72000" y="13333"/>
                  </a:cubicBezTo>
                  <a:cubicBezTo>
                    <a:pt x="72000" y="13333"/>
                    <a:pt x="72000" y="13333"/>
                    <a:pt x="64000" y="13333"/>
                  </a:cubicBezTo>
                  <a:cubicBezTo>
                    <a:pt x="64000" y="26666"/>
                    <a:pt x="64000" y="26666"/>
                    <a:pt x="56000" y="26666"/>
                  </a:cubicBezTo>
                  <a:cubicBezTo>
                    <a:pt x="56000" y="26666"/>
                    <a:pt x="56000" y="26666"/>
                    <a:pt x="56000" y="26666"/>
                  </a:cubicBezTo>
                  <a:cubicBezTo>
                    <a:pt x="48000" y="26666"/>
                    <a:pt x="48000" y="26666"/>
                    <a:pt x="40000" y="26666"/>
                  </a:cubicBezTo>
                  <a:cubicBezTo>
                    <a:pt x="40000" y="26666"/>
                    <a:pt x="40000" y="26666"/>
                    <a:pt x="40000" y="26666"/>
                  </a:cubicBezTo>
                  <a:cubicBezTo>
                    <a:pt x="32000" y="26666"/>
                    <a:pt x="32000" y="26666"/>
                    <a:pt x="32000" y="26666"/>
                  </a:cubicBezTo>
                  <a:cubicBezTo>
                    <a:pt x="24000" y="13333"/>
                    <a:pt x="24000" y="13333"/>
                    <a:pt x="24000" y="13333"/>
                  </a:cubicBezTo>
                  <a:cubicBezTo>
                    <a:pt x="16000" y="13333"/>
                    <a:pt x="16000" y="13333"/>
                    <a:pt x="8000" y="13333"/>
                  </a:cubicBezTo>
                  <a:cubicBezTo>
                    <a:pt x="8000" y="13333"/>
                    <a:pt x="8000" y="0"/>
                    <a:pt x="8000" y="0"/>
                  </a:cubicBezTo>
                  <a:cubicBezTo>
                    <a:pt x="8000" y="0"/>
                    <a:pt x="8000" y="0"/>
                    <a:pt x="8000" y="0"/>
                  </a:cubicBezTo>
                  <a:cubicBezTo>
                    <a:pt x="8000" y="13333"/>
                    <a:pt x="0" y="13333"/>
                    <a:pt x="0" y="13333"/>
                  </a:cubicBezTo>
                  <a:cubicBezTo>
                    <a:pt x="0" y="13333"/>
                    <a:pt x="0" y="26666"/>
                    <a:pt x="0" y="26666"/>
                  </a:cubicBezTo>
                  <a:cubicBezTo>
                    <a:pt x="8000" y="40000"/>
                    <a:pt x="8000" y="40000"/>
                    <a:pt x="8000" y="40000"/>
                  </a:cubicBezTo>
                  <a:cubicBezTo>
                    <a:pt x="8000" y="40000"/>
                    <a:pt x="8000" y="53333"/>
                    <a:pt x="8000" y="53333"/>
                  </a:cubicBezTo>
                  <a:cubicBezTo>
                    <a:pt x="8000" y="53333"/>
                    <a:pt x="8000" y="53333"/>
                    <a:pt x="8000" y="53333"/>
                  </a:cubicBezTo>
                  <a:cubicBezTo>
                    <a:pt x="0" y="66666"/>
                    <a:pt x="8000" y="66666"/>
                    <a:pt x="8000" y="80000"/>
                  </a:cubicBezTo>
                  <a:cubicBezTo>
                    <a:pt x="8000" y="80000"/>
                    <a:pt x="8000" y="80000"/>
                    <a:pt x="8000" y="80000"/>
                  </a:cubicBezTo>
                  <a:cubicBezTo>
                    <a:pt x="8000" y="80000"/>
                    <a:pt x="8000" y="80000"/>
                    <a:pt x="8000" y="80000"/>
                  </a:cubicBezTo>
                  <a:cubicBezTo>
                    <a:pt x="16000" y="80000"/>
                    <a:pt x="16000" y="80000"/>
                    <a:pt x="16000" y="93333"/>
                  </a:cubicBezTo>
                  <a:cubicBezTo>
                    <a:pt x="16000" y="93333"/>
                    <a:pt x="16000" y="106666"/>
                    <a:pt x="16000" y="106666"/>
                  </a:cubicBezTo>
                  <a:cubicBezTo>
                    <a:pt x="16000" y="106666"/>
                    <a:pt x="16000" y="106666"/>
                    <a:pt x="16000" y="120000"/>
                  </a:cubicBezTo>
                  <a:cubicBezTo>
                    <a:pt x="16000" y="120000"/>
                    <a:pt x="16000" y="120000"/>
                    <a:pt x="16000" y="120000"/>
                  </a:cubicBezTo>
                  <a:cubicBezTo>
                    <a:pt x="24000" y="120000"/>
                    <a:pt x="24000" y="106666"/>
                    <a:pt x="32000" y="106666"/>
                  </a:cubicBezTo>
                  <a:cubicBezTo>
                    <a:pt x="32000" y="106666"/>
                    <a:pt x="32000" y="106666"/>
                    <a:pt x="40000" y="106666"/>
                  </a:cubicBezTo>
                  <a:cubicBezTo>
                    <a:pt x="40000" y="106666"/>
                    <a:pt x="48000" y="106666"/>
                    <a:pt x="48000" y="106666"/>
                  </a:cubicBezTo>
                  <a:cubicBezTo>
                    <a:pt x="48000" y="106666"/>
                    <a:pt x="48000" y="106666"/>
                    <a:pt x="56000" y="106666"/>
                  </a:cubicBezTo>
                  <a:cubicBezTo>
                    <a:pt x="56000" y="120000"/>
                    <a:pt x="64000" y="120000"/>
                    <a:pt x="64000" y="120000"/>
                  </a:cubicBezTo>
                  <a:cubicBezTo>
                    <a:pt x="64000" y="120000"/>
                    <a:pt x="72000" y="120000"/>
                    <a:pt x="72000" y="120000"/>
                  </a:cubicBezTo>
                  <a:cubicBezTo>
                    <a:pt x="72000" y="106666"/>
                    <a:pt x="72000" y="106666"/>
                    <a:pt x="72000" y="106666"/>
                  </a:cubicBezTo>
                  <a:cubicBezTo>
                    <a:pt x="80000" y="106666"/>
                    <a:pt x="72000" y="93333"/>
                    <a:pt x="72000" y="93333"/>
                  </a:cubicBezTo>
                  <a:cubicBezTo>
                    <a:pt x="80000" y="93333"/>
                    <a:pt x="80000" y="93333"/>
                    <a:pt x="80000" y="93333"/>
                  </a:cubicBezTo>
                  <a:cubicBezTo>
                    <a:pt x="80000" y="93333"/>
                    <a:pt x="80000" y="93333"/>
                    <a:pt x="80000" y="93333"/>
                  </a:cubicBezTo>
                  <a:cubicBezTo>
                    <a:pt x="88000" y="93333"/>
                    <a:pt x="88000" y="93333"/>
                    <a:pt x="88000" y="93333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8600061" y="2866045"/>
              <a:ext cx="568983" cy="5241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692" y="100408"/>
                  </a:moveTo>
                  <a:cubicBezTo>
                    <a:pt x="117692" y="100408"/>
                    <a:pt x="117692" y="97959"/>
                    <a:pt x="117692" y="97959"/>
                  </a:cubicBezTo>
                  <a:cubicBezTo>
                    <a:pt x="115384" y="95510"/>
                    <a:pt x="115384" y="95510"/>
                    <a:pt x="113076" y="95510"/>
                  </a:cubicBezTo>
                  <a:cubicBezTo>
                    <a:pt x="113076" y="95510"/>
                    <a:pt x="113076" y="95510"/>
                    <a:pt x="113076" y="95510"/>
                  </a:cubicBezTo>
                  <a:cubicBezTo>
                    <a:pt x="110769" y="95510"/>
                    <a:pt x="110769" y="95510"/>
                    <a:pt x="110769" y="95510"/>
                  </a:cubicBezTo>
                  <a:cubicBezTo>
                    <a:pt x="110769" y="95510"/>
                    <a:pt x="110769" y="93061"/>
                    <a:pt x="108461" y="93061"/>
                  </a:cubicBezTo>
                  <a:cubicBezTo>
                    <a:pt x="108461" y="93061"/>
                    <a:pt x="108461" y="93061"/>
                    <a:pt x="106153" y="90612"/>
                  </a:cubicBezTo>
                  <a:cubicBezTo>
                    <a:pt x="106153" y="90612"/>
                    <a:pt x="106153" y="88163"/>
                    <a:pt x="106153" y="88163"/>
                  </a:cubicBezTo>
                  <a:cubicBezTo>
                    <a:pt x="106153" y="85714"/>
                    <a:pt x="103846" y="85714"/>
                    <a:pt x="103846" y="85714"/>
                  </a:cubicBezTo>
                  <a:cubicBezTo>
                    <a:pt x="103846" y="83265"/>
                    <a:pt x="103846" y="83265"/>
                    <a:pt x="103846" y="83265"/>
                  </a:cubicBezTo>
                  <a:cubicBezTo>
                    <a:pt x="106153" y="80816"/>
                    <a:pt x="106153" y="80816"/>
                    <a:pt x="106153" y="80816"/>
                  </a:cubicBezTo>
                  <a:cubicBezTo>
                    <a:pt x="106153" y="78367"/>
                    <a:pt x="106153" y="78367"/>
                    <a:pt x="106153" y="75918"/>
                  </a:cubicBezTo>
                  <a:cubicBezTo>
                    <a:pt x="106153" y="75918"/>
                    <a:pt x="106153" y="75918"/>
                    <a:pt x="106153" y="73469"/>
                  </a:cubicBezTo>
                  <a:cubicBezTo>
                    <a:pt x="106153" y="73469"/>
                    <a:pt x="103846" y="73469"/>
                    <a:pt x="103846" y="73469"/>
                  </a:cubicBezTo>
                  <a:cubicBezTo>
                    <a:pt x="101538" y="73469"/>
                    <a:pt x="101538" y="73469"/>
                    <a:pt x="101538" y="73469"/>
                  </a:cubicBezTo>
                  <a:cubicBezTo>
                    <a:pt x="101538" y="73469"/>
                    <a:pt x="101538" y="73469"/>
                    <a:pt x="99230" y="71020"/>
                  </a:cubicBezTo>
                  <a:cubicBezTo>
                    <a:pt x="99230" y="71020"/>
                    <a:pt x="101538" y="71020"/>
                    <a:pt x="101538" y="68571"/>
                  </a:cubicBezTo>
                  <a:cubicBezTo>
                    <a:pt x="101538" y="68571"/>
                    <a:pt x="99230" y="66122"/>
                    <a:pt x="99230" y="66122"/>
                  </a:cubicBezTo>
                  <a:cubicBezTo>
                    <a:pt x="99230" y="63673"/>
                    <a:pt x="99230" y="63673"/>
                    <a:pt x="99230" y="63673"/>
                  </a:cubicBezTo>
                  <a:cubicBezTo>
                    <a:pt x="99230" y="61224"/>
                    <a:pt x="99230" y="61224"/>
                    <a:pt x="99230" y="61224"/>
                  </a:cubicBezTo>
                  <a:cubicBezTo>
                    <a:pt x="99230" y="58775"/>
                    <a:pt x="99230" y="58775"/>
                    <a:pt x="99230" y="58775"/>
                  </a:cubicBezTo>
                  <a:cubicBezTo>
                    <a:pt x="99230" y="56326"/>
                    <a:pt x="99230" y="56326"/>
                    <a:pt x="99230" y="53877"/>
                  </a:cubicBezTo>
                  <a:cubicBezTo>
                    <a:pt x="99230" y="51428"/>
                    <a:pt x="99230" y="51428"/>
                    <a:pt x="99230" y="48979"/>
                  </a:cubicBezTo>
                  <a:cubicBezTo>
                    <a:pt x="99230" y="48979"/>
                    <a:pt x="99230" y="46530"/>
                    <a:pt x="99230" y="46530"/>
                  </a:cubicBezTo>
                  <a:cubicBezTo>
                    <a:pt x="99230" y="46530"/>
                    <a:pt x="99230" y="46530"/>
                    <a:pt x="99230" y="46530"/>
                  </a:cubicBezTo>
                  <a:cubicBezTo>
                    <a:pt x="99230" y="44081"/>
                    <a:pt x="99230" y="44081"/>
                    <a:pt x="99230" y="44081"/>
                  </a:cubicBezTo>
                  <a:cubicBezTo>
                    <a:pt x="96923" y="41632"/>
                    <a:pt x="96923" y="41632"/>
                    <a:pt x="96923" y="41632"/>
                  </a:cubicBezTo>
                  <a:cubicBezTo>
                    <a:pt x="96923" y="39183"/>
                    <a:pt x="96923" y="39183"/>
                    <a:pt x="94615" y="36734"/>
                  </a:cubicBezTo>
                  <a:cubicBezTo>
                    <a:pt x="94615" y="36734"/>
                    <a:pt x="94615" y="36734"/>
                    <a:pt x="94615" y="36734"/>
                  </a:cubicBezTo>
                  <a:cubicBezTo>
                    <a:pt x="92307" y="36734"/>
                    <a:pt x="92307" y="36734"/>
                    <a:pt x="92307" y="36734"/>
                  </a:cubicBezTo>
                  <a:cubicBezTo>
                    <a:pt x="90000" y="36734"/>
                    <a:pt x="90000" y="34285"/>
                    <a:pt x="90000" y="34285"/>
                  </a:cubicBezTo>
                  <a:cubicBezTo>
                    <a:pt x="90000" y="34285"/>
                    <a:pt x="87692" y="34285"/>
                    <a:pt x="87692" y="34285"/>
                  </a:cubicBezTo>
                  <a:cubicBezTo>
                    <a:pt x="85384" y="34285"/>
                    <a:pt x="85384" y="31836"/>
                    <a:pt x="85384" y="31836"/>
                  </a:cubicBezTo>
                  <a:cubicBezTo>
                    <a:pt x="85384" y="31836"/>
                    <a:pt x="85384" y="31836"/>
                    <a:pt x="83076" y="29387"/>
                  </a:cubicBezTo>
                  <a:cubicBezTo>
                    <a:pt x="83076" y="29387"/>
                    <a:pt x="83076" y="29387"/>
                    <a:pt x="80769" y="29387"/>
                  </a:cubicBezTo>
                  <a:cubicBezTo>
                    <a:pt x="78461" y="29387"/>
                    <a:pt x="78461" y="29387"/>
                    <a:pt x="78461" y="29387"/>
                  </a:cubicBezTo>
                  <a:cubicBezTo>
                    <a:pt x="78461" y="29387"/>
                    <a:pt x="76153" y="29387"/>
                    <a:pt x="76153" y="29387"/>
                  </a:cubicBezTo>
                  <a:cubicBezTo>
                    <a:pt x="76153" y="29387"/>
                    <a:pt x="73846" y="29387"/>
                    <a:pt x="73846" y="26938"/>
                  </a:cubicBezTo>
                  <a:cubicBezTo>
                    <a:pt x="73846" y="26938"/>
                    <a:pt x="71538" y="26938"/>
                    <a:pt x="71538" y="26938"/>
                  </a:cubicBezTo>
                  <a:cubicBezTo>
                    <a:pt x="69230" y="26938"/>
                    <a:pt x="69230" y="24489"/>
                    <a:pt x="66923" y="26938"/>
                  </a:cubicBezTo>
                  <a:cubicBezTo>
                    <a:pt x="66923" y="26938"/>
                    <a:pt x="66923" y="26938"/>
                    <a:pt x="66923" y="26938"/>
                  </a:cubicBezTo>
                  <a:cubicBezTo>
                    <a:pt x="66923" y="26938"/>
                    <a:pt x="66923" y="26938"/>
                    <a:pt x="64615" y="26938"/>
                  </a:cubicBezTo>
                  <a:cubicBezTo>
                    <a:pt x="64615" y="26938"/>
                    <a:pt x="64615" y="26938"/>
                    <a:pt x="64615" y="26938"/>
                  </a:cubicBezTo>
                  <a:cubicBezTo>
                    <a:pt x="62307" y="26938"/>
                    <a:pt x="62307" y="26938"/>
                    <a:pt x="62307" y="26938"/>
                  </a:cubicBezTo>
                  <a:cubicBezTo>
                    <a:pt x="60000" y="29387"/>
                    <a:pt x="60000" y="29387"/>
                    <a:pt x="60000" y="29387"/>
                  </a:cubicBezTo>
                  <a:cubicBezTo>
                    <a:pt x="60000" y="31836"/>
                    <a:pt x="57692" y="31836"/>
                    <a:pt x="57692" y="31836"/>
                  </a:cubicBezTo>
                  <a:cubicBezTo>
                    <a:pt x="55384" y="31836"/>
                    <a:pt x="55384" y="31836"/>
                    <a:pt x="55384" y="31836"/>
                  </a:cubicBezTo>
                  <a:cubicBezTo>
                    <a:pt x="55384" y="31836"/>
                    <a:pt x="55384" y="31836"/>
                    <a:pt x="55384" y="31836"/>
                  </a:cubicBezTo>
                  <a:cubicBezTo>
                    <a:pt x="55384" y="31836"/>
                    <a:pt x="55384" y="34285"/>
                    <a:pt x="55384" y="34285"/>
                  </a:cubicBezTo>
                  <a:cubicBezTo>
                    <a:pt x="55384" y="34285"/>
                    <a:pt x="55384" y="34285"/>
                    <a:pt x="55384" y="36734"/>
                  </a:cubicBezTo>
                  <a:cubicBezTo>
                    <a:pt x="53076" y="36734"/>
                    <a:pt x="53076" y="34285"/>
                    <a:pt x="53076" y="34285"/>
                  </a:cubicBezTo>
                  <a:cubicBezTo>
                    <a:pt x="50769" y="34285"/>
                    <a:pt x="50769" y="34285"/>
                    <a:pt x="50769" y="34285"/>
                  </a:cubicBezTo>
                  <a:cubicBezTo>
                    <a:pt x="48461" y="34285"/>
                    <a:pt x="48461" y="36734"/>
                    <a:pt x="46153" y="36734"/>
                  </a:cubicBezTo>
                  <a:cubicBezTo>
                    <a:pt x="46153" y="36734"/>
                    <a:pt x="46153" y="36734"/>
                    <a:pt x="43846" y="36734"/>
                  </a:cubicBezTo>
                  <a:cubicBezTo>
                    <a:pt x="43846" y="36734"/>
                    <a:pt x="43846" y="36734"/>
                    <a:pt x="43846" y="36734"/>
                  </a:cubicBezTo>
                  <a:cubicBezTo>
                    <a:pt x="41538" y="36734"/>
                    <a:pt x="41538" y="36734"/>
                    <a:pt x="41538" y="36734"/>
                  </a:cubicBezTo>
                  <a:cubicBezTo>
                    <a:pt x="39230" y="36734"/>
                    <a:pt x="39230" y="36734"/>
                    <a:pt x="39230" y="34285"/>
                  </a:cubicBezTo>
                  <a:cubicBezTo>
                    <a:pt x="36923" y="34285"/>
                    <a:pt x="36923" y="34285"/>
                    <a:pt x="36923" y="34285"/>
                  </a:cubicBezTo>
                  <a:cubicBezTo>
                    <a:pt x="34615" y="31836"/>
                    <a:pt x="34615" y="31836"/>
                    <a:pt x="34615" y="31836"/>
                  </a:cubicBezTo>
                  <a:cubicBezTo>
                    <a:pt x="32307" y="31836"/>
                    <a:pt x="32307" y="31836"/>
                    <a:pt x="32307" y="29387"/>
                  </a:cubicBezTo>
                  <a:cubicBezTo>
                    <a:pt x="30000" y="29387"/>
                    <a:pt x="30000" y="29387"/>
                    <a:pt x="30000" y="29387"/>
                  </a:cubicBezTo>
                  <a:cubicBezTo>
                    <a:pt x="30000" y="29387"/>
                    <a:pt x="27692" y="29387"/>
                    <a:pt x="27692" y="29387"/>
                  </a:cubicBezTo>
                  <a:cubicBezTo>
                    <a:pt x="27692" y="29387"/>
                    <a:pt x="27692" y="26938"/>
                    <a:pt x="25384" y="26938"/>
                  </a:cubicBezTo>
                  <a:cubicBezTo>
                    <a:pt x="25384" y="24489"/>
                    <a:pt x="25384" y="24489"/>
                    <a:pt x="25384" y="22040"/>
                  </a:cubicBezTo>
                  <a:cubicBezTo>
                    <a:pt x="25384" y="22040"/>
                    <a:pt x="25384" y="19591"/>
                    <a:pt x="25384" y="19591"/>
                  </a:cubicBezTo>
                  <a:cubicBezTo>
                    <a:pt x="25384" y="19591"/>
                    <a:pt x="27692" y="17142"/>
                    <a:pt x="27692" y="17142"/>
                  </a:cubicBezTo>
                  <a:cubicBezTo>
                    <a:pt x="27692" y="14693"/>
                    <a:pt x="27692" y="14693"/>
                    <a:pt x="27692" y="14693"/>
                  </a:cubicBezTo>
                  <a:cubicBezTo>
                    <a:pt x="27692" y="12244"/>
                    <a:pt x="27692" y="12244"/>
                    <a:pt x="30000" y="12244"/>
                  </a:cubicBezTo>
                  <a:cubicBezTo>
                    <a:pt x="30000" y="12244"/>
                    <a:pt x="32307" y="14693"/>
                    <a:pt x="32307" y="12244"/>
                  </a:cubicBezTo>
                  <a:cubicBezTo>
                    <a:pt x="32307" y="12244"/>
                    <a:pt x="32307" y="12244"/>
                    <a:pt x="30000" y="9795"/>
                  </a:cubicBezTo>
                  <a:cubicBezTo>
                    <a:pt x="30000" y="9795"/>
                    <a:pt x="27692" y="9795"/>
                    <a:pt x="27692" y="9795"/>
                  </a:cubicBezTo>
                  <a:cubicBezTo>
                    <a:pt x="25384" y="7346"/>
                    <a:pt x="25384" y="7346"/>
                    <a:pt x="25384" y="7346"/>
                  </a:cubicBezTo>
                  <a:cubicBezTo>
                    <a:pt x="23076" y="4897"/>
                    <a:pt x="23076" y="4897"/>
                    <a:pt x="23076" y="2448"/>
                  </a:cubicBezTo>
                  <a:cubicBezTo>
                    <a:pt x="20769" y="2448"/>
                    <a:pt x="20769" y="2448"/>
                    <a:pt x="20769" y="2448"/>
                  </a:cubicBezTo>
                  <a:cubicBezTo>
                    <a:pt x="20769" y="4897"/>
                    <a:pt x="18461" y="4897"/>
                    <a:pt x="18461" y="2448"/>
                  </a:cubicBezTo>
                  <a:cubicBezTo>
                    <a:pt x="16153" y="2448"/>
                    <a:pt x="16153" y="2448"/>
                    <a:pt x="13846" y="2448"/>
                  </a:cubicBezTo>
                  <a:cubicBezTo>
                    <a:pt x="13846" y="2448"/>
                    <a:pt x="13846" y="2448"/>
                    <a:pt x="11538" y="2448"/>
                  </a:cubicBezTo>
                  <a:cubicBezTo>
                    <a:pt x="11538" y="2448"/>
                    <a:pt x="9230" y="2448"/>
                    <a:pt x="9230" y="2448"/>
                  </a:cubicBezTo>
                  <a:cubicBezTo>
                    <a:pt x="6923" y="2448"/>
                    <a:pt x="6923" y="2448"/>
                    <a:pt x="4615" y="2448"/>
                  </a:cubicBezTo>
                  <a:cubicBezTo>
                    <a:pt x="2307" y="2448"/>
                    <a:pt x="2307" y="244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48"/>
                    <a:pt x="0" y="2448"/>
                    <a:pt x="0" y="2448"/>
                  </a:cubicBezTo>
                  <a:cubicBezTo>
                    <a:pt x="0" y="4897"/>
                    <a:pt x="0" y="4897"/>
                    <a:pt x="0" y="4897"/>
                  </a:cubicBezTo>
                  <a:cubicBezTo>
                    <a:pt x="0" y="7346"/>
                    <a:pt x="0" y="7346"/>
                    <a:pt x="0" y="9795"/>
                  </a:cubicBezTo>
                  <a:cubicBezTo>
                    <a:pt x="0" y="9795"/>
                    <a:pt x="2307" y="12244"/>
                    <a:pt x="2307" y="12244"/>
                  </a:cubicBezTo>
                  <a:cubicBezTo>
                    <a:pt x="2307" y="14693"/>
                    <a:pt x="2307" y="14693"/>
                    <a:pt x="0" y="17142"/>
                  </a:cubicBezTo>
                  <a:cubicBezTo>
                    <a:pt x="0" y="17142"/>
                    <a:pt x="0" y="17142"/>
                    <a:pt x="0" y="17142"/>
                  </a:cubicBezTo>
                  <a:cubicBezTo>
                    <a:pt x="0" y="19591"/>
                    <a:pt x="0" y="19591"/>
                    <a:pt x="0" y="19591"/>
                  </a:cubicBezTo>
                  <a:cubicBezTo>
                    <a:pt x="0" y="19591"/>
                    <a:pt x="0" y="22040"/>
                    <a:pt x="0" y="22040"/>
                  </a:cubicBezTo>
                  <a:cubicBezTo>
                    <a:pt x="0" y="22040"/>
                    <a:pt x="0" y="24489"/>
                    <a:pt x="0" y="24489"/>
                  </a:cubicBezTo>
                  <a:cubicBezTo>
                    <a:pt x="2307" y="24489"/>
                    <a:pt x="2307" y="24489"/>
                    <a:pt x="2307" y="24489"/>
                  </a:cubicBezTo>
                  <a:cubicBezTo>
                    <a:pt x="2307" y="26938"/>
                    <a:pt x="2307" y="26938"/>
                    <a:pt x="0" y="26938"/>
                  </a:cubicBezTo>
                  <a:cubicBezTo>
                    <a:pt x="0" y="26938"/>
                    <a:pt x="2307" y="29387"/>
                    <a:pt x="2307" y="29387"/>
                  </a:cubicBezTo>
                  <a:cubicBezTo>
                    <a:pt x="2307" y="29387"/>
                    <a:pt x="2307" y="29387"/>
                    <a:pt x="2307" y="29387"/>
                  </a:cubicBezTo>
                  <a:cubicBezTo>
                    <a:pt x="4615" y="31836"/>
                    <a:pt x="4615" y="31836"/>
                    <a:pt x="4615" y="31836"/>
                  </a:cubicBezTo>
                  <a:cubicBezTo>
                    <a:pt x="4615" y="31836"/>
                    <a:pt x="4615" y="31836"/>
                    <a:pt x="4615" y="34285"/>
                  </a:cubicBezTo>
                  <a:cubicBezTo>
                    <a:pt x="4615" y="34285"/>
                    <a:pt x="4615" y="34285"/>
                    <a:pt x="4615" y="34285"/>
                  </a:cubicBezTo>
                  <a:cubicBezTo>
                    <a:pt x="4615" y="34285"/>
                    <a:pt x="6923" y="34285"/>
                    <a:pt x="6923" y="36734"/>
                  </a:cubicBezTo>
                  <a:cubicBezTo>
                    <a:pt x="6923" y="36734"/>
                    <a:pt x="6923" y="36734"/>
                    <a:pt x="6923" y="39183"/>
                  </a:cubicBezTo>
                  <a:cubicBezTo>
                    <a:pt x="6923" y="39183"/>
                    <a:pt x="9230" y="39183"/>
                    <a:pt x="9230" y="39183"/>
                  </a:cubicBezTo>
                  <a:cubicBezTo>
                    <a:pt x="9230" y="39183"/>
                    <a:pt x="9230" y="39183"/>
                    <a:pt x="9230" y="41632"/>
                  </a:cubicBezTo>
                  <a:cubicBezTo>
                    <a:pt x="9230" y="41632"/>
                    <a:pt x="11538" y="41632"/>
                    <a:pt x="11538" y="41632"/>
                  </a:cubicBezTo>
                  <a:cubicBezTo>
                    <a:pt x="11538" y="41632"/>
                    <a:pt x="13846" y="41632"/>
                    <a:pt x="13846" y="41632"/>
                  </a:cubicBezTo>
                  <a:cubicBezTo>
                    <a:pt x="13846" y="44081"/>
                    <a:pt x="13846" y="44081"/>
                    <a:pt x="13846" y="46530"/>
                  </a:cubicBezTo>
                  <a:cubicBezTo>
                    <a:pt x="13846" y="46530"/>
                    <a:pt x="13846" y="46530"/>
                    <a:pt x="13846" y="48979"/>
                  </a:cubicBezTo>
                  <a:cubicBezTo>
                    <a:pt x="13846" y="48979"/>
                    <a:pt x="11538" y="48979"/>
                    <a:pt x="11538" y="51428"/>
                  </a:cubicBezTo>
                  <a:cubicBezTo>
                    <a:pt x="11538" y="51428"/>
                    <a:pt x="11538" y="53877"/>
                    <a:pt x="11538" y="53877"/>
                  </a:cubicBezTo>
                  <a:cubicBezTo>
                    <a:pt x="11538" y="56326"/>
                    <a:pt x="11538" y="56326"/>
                    <a:pt x="11538" y="56326"/>
                  </a:cubicBezTo>
                  <a:cubicBezTo>
                    <a:pt x="13846" y="58775"/>
                    <a:pt x="13846" y="58775"/>
                    <a:pt x="13846" y="58775"/>
                  </a:cubicBezTo>
                  <a:cubicBezTo>
                    <a:pt x="16153" y="58775"/>
                    <a:pt x="16153" y="58775"/>
                    <a:pt x="16153" y="61224"/>
                  </a:cubicBezTo>
                  <a:cubicBezTo>
                    <a:pt x="16153" y="61224"/>
                    <a:pt x="16153" y="61224"/>
                    <a:pt x="16153" y="61224"/>
                  </a:cubicBezTo>
                  <a:cubicBezTo>
                    <a:pt x="16153" y="61224"/>
                    <a:pt x="16153" y="61224"/>
                    <a:pt x="16153" y="63673"/>
                  </a:cubicBezTo>
                  <a:cubicBezTo>
                    <a:pt x="16153" y="63673"/>
                    <a:pt x="16153" y="63673"/>
                    <a:pt x="18461" y="63673"/>
                  </a:cubicBezTo>
                  <a:cubicBezTo>
                    <a:pt x="18461" y="66122"/>
                    <a:pt x="18461" y="66122"/>
                    <a:pt x="18461" y="66122"/>
                  </a:cubicBezTo>
                  <a:cubicBezTo>
                    <a:pt x="20769" y="66122"/>
                    <a:pt x="20769" y="66122"/>
                    <a:pt x="20769" y="66122"/>
                  </a:cubicBezTo>
                  <a:cubicBezTo>
                    <a:pt x="23076" y="66122"/>
                    <a:pt x="23076" y="66122"/>
                    <a:pt x="23076" y="66122"/>
                  </a:cubicBezTo>
                  <a:cubicBezTo>
                    <a:pt x="23076" y="66122"/>
                    <a:pt x="23076" y="66122"/>
                    <a:pt x="23076" y="68571"/>
                  </a:cubicBezTo>
                  <a:cubicBezTo>
                    <a:pt x="25384" y="68571"/>
                    <a:pt x="25384" y="68571"/>
                    <a:pt x="25384" y="71020"/>
                  </a:cubicBezTo>
                  <a:cubicBezTo>
                    <a:pt x="27692" y="73469"/>
                    <a:pt x="25384" y="73469"/>
                    <a:pt x="25384" y="73469"/>
                  </a:cubicBezTo>
                  <a:cubicBezTo>
                    <a:pt x="27692" y="75918"/>
                    <a:pt x="25384" y="75918"/>
                    <a:pt x="27692" y="75918"/>
                  </a:cubicBezTo>
                  <a:cubicBezTo>
                    <a:pt x="27692" y="75918"/>
                    <a:pt x="27692" y="75918"/>
                    <a:pt x="27692" y="78367"/>
                  </a:cubicBezTo>
                  <a:cubicBezTo>
                    <a:pt x="27692" y="78367"/>
                    <a:pt x="27692" y="78367"/>
                    <a:pt x="27692" y="80816"/>
                  </a:cubicBezTo>
                  <a:cubicBezTo>
                    <a:pt x="27692" y="80816"/>
                    <a:pt x="30000" y="80816"/>
                    <a:pt x="30000" y="80816"/>
                  </a:cubicBezTo>
                  <a:cubicBezTo>
                    <a:pt x="30000" y="83265"/>
                    <a:pt x="30000" y="83265"/>
                    <a:pt x="32307" y="83265"/>
                  </a:cubicBezTo>
                  <a:cubicBezTo>
                    <a:pt x="32307" y="83265"/>
                    <a:pt x="32307" y="83265"/>
                    <a:pt x="32307" y="85714"/>
                  </a:cubicBezTo>
                  <a:cubicBezTo>
                    <a:pt x="32307" y="85714"/>
                    <a:pt x="32307" y="85714"/>
                    <a:pt x="32307" y="85714"/>
                  </a:cubicBezTo>
                  <a:cubicBezTo>
                    <a:pt x="32307" y="85714"/>
                    <a:pt x="34615" y="85714"/>
                    <a:pt x="34615" y="83265"/>
                  </a:cubicBezTo>
                  <a:cubicBezTo>
                    <a:pt x="34615" y="83265"/>
                    <a:pt x="34615" y="83265"/>
                    <a:pt x="34615" y="83265"/>
                  </a:cubicBezTo>
                  <a:cubicBezTo>
                    <a:pt x="34615" y="83265"/>
                    <a:pt x="34615" y="83265"/>
                    <a:pt x="36923" y="83265"/>
                  </a:cubicBezTo>
                  <a:cubicBezTo>
                    <a:pt x="36923" y="83265"/>
                    <a:pt x="36923" y="83265"/>
                    <a:pt x="36923" y="83265"/>
                  </a:cubicBezTo>
                  <a:cubicBezTo>
                    <a:pt x="36923" y="83265"/>
                    <a:pt x="36923" y="83265"/>
                    <a:pt x="36923" y="85714"/>
                  </a:cubicBezTo>
                  <a:cubicBezTo>
                    <a:pt x="39230" y="85714"/>
                    <a:pt x="39230" y="83265"/>
                    <a:pt x="39230" y="83265"/>
                  </a:cubicBezTo>
                  <a:cubicBezTo>
                    <a:pt x="39230" y="83265"/>
                    <a:pt x="39230" y="83265"/>
                    <a:pt x="41538" y="83265"/>
                  </a:cubicBezTo>
                  <a:cubicBezTo>
                    <a:pt x="41538" y="83265"/>
                    <a:pt x="41538" y="85714"/>
                    <a:pt x="41538" y="85714"/>
                  </a:cubicBezTo>
                  <a:cubicBezTo>
                    <a:pt x="41538" y="85714"/>
                    <a:pt x="43846" y="85714"/>
                    <a:pt x="43846" y="88163"/>
                  </a:cubicBezTo>
                  <a:cubicBezTo>
                    <a:pt x="43846" y="88163"/>
                    <a:pt x="43846" y="88163"/>
                    <a:pt x="43846" y="90612"/>
                  </a:cubicBezTo>
                  <a:cubicBezTo>
                    <a:pt x="46153" y="90612"/>
                    <a:pt x="46153" y="90612"/>
                    <a:pt x="46153" y="93061"/>
                  </a:cubicBezTo>
                  <a:cubicBezTo>
                    <a:pt x="46153" y="93061"/>
                    <a:pt x="46153" y="93061"/>
                    <a:pt x="46153" y="93061"/>
                  </a:cubicBezTo>
                  <a:cubicBezTo>
                    <a:pt x="48461" y="95510"/>
                    <a:pt x="48461" y="95510"/>
                    <a:pt x="48461" y="95510"/>
                  </a:cubicBezTo>
                  <a:cubicBezTo>
                    <a:pt x="48461" y="97959"/>
                    <a:pt x="48461" y="100408"/>
                    <a:pt x="50769" y="100408"/>
                  </a:cubicBezTo>
                  <a:cubicBezTo>
                    <a:pt x="50769" y="102857"/>
                    <a:pt x="53076" y="102857"/>
                    <a:pt x="53076" y="102857"/>
                  </a:cubicBezTo>
                  <a:cubicBezTo>
                    <a:pt x="53076" y="100408"/>
                    <a:pt x="53076" y="100408"/>
                    <a:pt x="55384" y="100408"/>
                  </a:cubicBezTo>
                  <a:cubicBezTo>
                    <a:pt x="55384" y="100408"/>
                    <a:pt x="55384" y="102857"/>
                    <a:pt x="57692" y="102857"/>
                  </a:cubicBezTo>
                  <a:cubicBezTo>
                    <a:pt x="57692" y="102857"/>
                    <a:pt x="57692" y="102857"/>
                    <a:pt x="60000" y="105306"/>
                  </a:cubicBezTo>
                  <a:cubicBezTo>
                    <a:pt x="60000" y="105306"/>
                    <a:pt x="60000" y="105306"/>
                    <a:pt x="62307" y="105306"/>
                  </a:cubicBezTo>
                  <a:cubicBezTo>
                    <a:pt x="62307" y="105306"/>
                    <a:pt x="62307" y="105306"/>
                    <a:pt x="62307" y="107755"/>
                  </a:cubicBezTo>
                  <a:cubicBezTo>
                    <a:pt x="62307" y="107755"/>
                    <a:pt x="64615" y="107755"/>
                    <a:pt x="64615" y="107755"/>
                  </a:cubicBezTo>
                  <a:cubicBezTo>
                    <a:pt x="64615" y="107755"/>
                    <a:pt x="66923" y="107755"/>
                    <a:pt x="66923" y="107755"/>
                  </a:cubicBezTo>
                  <a:cubicBezTo>
                    <a:pt x="66923" y="107755"/>
                    <a:pt x="66923" y="110204"/>
                    <a:pt x="69230" y="110204"/>
                  </a:cubicBezTo>
                  <a:cubicBezTo>
                    <a:pt x="69230" y="110204"/>
                    <a:pt x="69230" y="107755"/>
                    <a:pt x="69230" y="107755"/>
                  </a:cubicBezTo>
                  <a:cubicBezTo>
                    <a:pt x="71538" y="107755"/>
                    <a:pt x="71538" y="107755"/>
                    <a:pt x="71538" y="107755"/>
                  </a:cubicBezTo>
                  <a:cubicBezTo>
                    <a:pt x="73846" y="107755"/>
                    <a:pt x="73846" y="105306"/>
                    <a:pt x="73846" y="105306"/>
                  </a:cubicBezTo>
                  <a:cubicBezTo>
                    <a:pt x="73846" y="105306"/>
                    <a:pt x="73846" y="105306"/>
                    <a:pt x="73846" y="105306"/>
                  </a:cubicBezTo>
                  <a:cubicBezTo>
                    <a:pt x="76153" y="105306"/>
                    <a:pt x="76153" y="105306"/>
                    <a:pt x="76153" y="105306"/>
                  </a:cubicBezTo>
                  <a:cubicBezTo>
                    <a:pt x="78461" y="102857"/>
                    <a:pt x="78461" y="105306"/>
                    <a:pt x="78461" y="105306"/>
                  </a:cubicBezTo>
                  <a:cubicBezTo>
                    <a:pt x="80769" y="105306"/>
                    <a:pt x="80769" y="105306"/>
                    <a:pt x="80769" y="105306"/>
                  </a:cubicBezTo>
                  <a:cubicBezTo>
                    <a:pt x="80769" y="105306"/>
                    <a:pt x="83076" y="105306"/>
                    <a:pt x="83076" y="105306"/>
                  </a:cubicBezTo>
                  <a:cubicBezTo>
                    <a:pt x="83076" y="107755"/>
                    <a:pt x="83076" y="107755"/>
                    <a:pt x="83076" y="107755"/>
                  </a:cubicBezTo>
                  <a:cubicBezTo>
                    <a:pt x="85384" y="110204"/>
                    <a:pt x="83076" y="110204"/>
                    <a:pt x="85384" y="112653"/>
                  </a:cubicBezTo>
                  <a:cubicBezTo>
                    <a:pt x="85384" y="112653"/>
                    <a:pt x="85384" y="112653"/>
                    <a:pt x="85384" y="112653"/>
                  </a:cubicBezTo>
                  <a:cubicBezTo>
                    <a:pt x="85384" y="115102"/>
                    <a:pt x="85384" y="115102"/>
                    <a:pt x="87692" y="115102"/>
                  </a:cubicBezTo>
                  <a:cubicBezTo>
                    <a:pt x="87692" y="115102"/>
                    <a:pt x="87692" y="115102"/>
                    <a:pt x="87692" y="115102"/>
                  </a:cubicBezTo>
                  <a:cubicBezTo>
                    <a:pt x="87692" y="117551"/>
                    <a:pt x="90000" y="115102"/>
                    <a:pt x="90000" y="115102"/>
                  </a:cubicBezTo>
                  <a:cubicBezTo>
                    <a:pt x="90000" y="115102"/>
                    <a:pt x="92307" y="115102"/>
                    <a:pt x="92307" y="115102"/>
                  </a:cubicBezTo>
                  <a:cubicBezTo>
                    <a:pt x="92307" y="115102"/>
                    <a:pt x="94615" y="117551"/>
                    <a:pt x="94615" y="117551"/>
                  </a:cubicBezTo>
                  <a:cubicBezTo>
                    <a:pt x="96923" y="117551"/>
                    <a:pt x="96923" y="117551"/>
                    <a:pt x="99230" y="117551"/>
                  </a:cubicBezTo>
                  <a:cubicBezTo>
                    <a:pt x="101538" y="117551"/>
                    <a:pt x="101538" y="117551"/>
                    <a:pt x="101538" y="117551"/>
                  </a:cubicBezTo>
                  <a:cubicBezTo>
                    <a:pt x="103846" y="117551"/>
                    <a:pt x="103846" y="117551"/>
                    <a:pt x="106153" y="117551"/>
                  </a:cubicBezTo>
                  <a:cubicBezTo>
                    <a:pt x="106153" y="119999"/>
                    <a:pt x="106153" y="119999"/>
                    <a:pt x="108461" y="119999"/>
                  </a:cubicBezTo>
                  <a:cubicBezTo>
                    <a:pt x="110769" y="119999"/>
                    <a:pt x="110769" y="119999"/>
                    <a:pt x="110769" y="119999"/>
                  </a:cubicBezTo>
                  <a:cubicBezTo>
                    <a:pt x="113076" y="119999"/>
                    <a:pt x="113076" y="119999"/>
                    <a:pt x="113076" y="119999"/>
                  </a:cubicBezTo>
                  <a:cubicBezTo>
                    <a:pt x="113076" y="119999"/>
                    <a:pt x="113076" y="119999"/>
                    <a:pt x="113076" y="119999"/>
                  </a:cubicBezTo>
                  <a:cubicBezTo>
                    <a:pt x="113076" y="117551"/>
                    <a:pt x="110769" y="117551"/>
                    <a:pt x="110769" y="115102"/>
                  </a:cubicBezTo>
                  <a:cubicBezTo>
                    <a:pt x="110769" y="112653"/>
                    <a:pt x="110769" y="112653"/>
                    <a:pt x="113076" y="112653"/>
                  </a:cubicBezTo>
                  <a:cubicBezTo>
                    <a:pt x="113076" y="110204"/>
                    <a:pt x="113076" y="110204"/>
                    <a:pt x="115384" y="107755"/>
                  </a:cubicBezTo>
                  <a:cubicBezTo>
                    <a:pt x="115384" y="107755"/>
                    <a:pt x="115384" y="107755"/>
                    <a:pt x="117692" y="107755"/>
                  </a:cubicBezTo>
                  <a:cubicBezTo>
                    <a:pt x="117692" y="107755"/>
                    <a:pt x="117692" y="107755"/>
                    <a:pt x="120000" y="105306"/>
                  </a:cubicBezTo>
                  <a:cubicBezTo>
                    <a:pt x="120000" y="105306"/>
                    <a:pt x="117692" y="105306"/>
                    <a:pt x="117692" y="102857"/>
                  </a:cubicBezTo>
                  <a:cubicBezTo>
                    <a:pt x="117692" y="102857"/>
                    <a:pt x="117692" y="102857"/>
                    <a:pt x="117692" y="100408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8949830" y="3325857"/>
              <a:ext cx="22566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60000" y="120000"/>
                    <a:pt x="60000" y="60000"/>
                    <a:pt x="60000" y="60000"/>
                  </a:cubicBezTo>
                  <a:cubicBezTo>
                    <a:pt x="6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10650330" y="2845644"/>
              <a:ext cx="119277" cy="1600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818" y="72000"/>
                  </a:moveTo>
                  <a:cubicBezTo>
                    <a:pt x="21818" y="72000"/>
                    <a:pt x="32727" y="72000"/>
                    <a:pt x="32727" y="72000"/>
                  </a:cubicBezTo>
                  <a:cubicBezTo>
                    <a:pt x="32727" y="72000"/>
                    <a:pt x="43636" y="72000"/>
                    <a:pt x="43636" y="80000"/>
                  </a:cubicBezTo>
                  <a:cubicBezTo>
                    <a:pt x="43636" y="80000"/>
                    <a:pt x="43636" y="88000"/>
                    <a:pt x="43636" y="88000"/>
                  </a:cubicBezTo>
                  <a:cubicBezTo>
                    <a:pt x="43636" y="96000"/>
                    <a:pt x="43636" y="96000"/>
                    <a:pt x="43636" y="104000"/>
                  </a:cubicBezTo>
                  <a:cubicBezTo>
                    <a:pt x="43636" y="104000"/>
                    <a:pt x="43636" y="112000"/>
                    <a:pt x="43636" y="112000"/>
                  </a:cubicBezTo>
                  <a:cubicBezTo>
                    <a:pt x="54545" y="120000"/>
                    <a:pt x="54545" y="112000"/>
                    <a:pt x="65454" y="112000"/>
                  </a:cubicBezTo>
                  <a:cubicBezTo>
                    <a:pt x="65454" y="112000"/>
                    <a:pt x="76363" y="112000"/>
                    <a:pt x="76363" y="112000"/>
                  </a:cubicBezTo>
                  <a:cubicBezTo>
                    <a:pt x="87272" y="112000"/>
                    <a:pt x="87272" y="112000"/>
                    <a:pt x="87272" y="112000"/>
                  </a:cubicBezTo>
                  <a:cubicBezTo>
                    <a:pt x="87272" y="112000"/>
                    <a:pt x="87272" y="112000"/>
                    <a:pt x="87272" y="112000"/>
                  </a:cubicBezTo>
                  <a:cubicBezTo>
                    <a:pt x="87272" y="112000"/>
                    <a:pt x="87272" y="112000"/>
                    <a:pt x="98181" y="112000"/>
                  </a:cubicBezTo>
                  <a:cubicBezTo>
                    <a:pt x="98181" y="104000"/>
                    <a:pt x="98181" y="104000"/>
                    <a:pt x="98181" y="104000"/>
                  </a:cubicBezTo>
                  <a:cubicBezTo>
                    <a:pt x="109090" y="104000"/>
                    <a:pt x="109090" y="96000"/>
                    <a:pt x="109090" y="96000"/>
                  </a:cubicBezTo>
                  <a:cubicBezTo>
                    <a:pt x="120000" y="96000"/>
                    <a:pt x="120000" y="96000"/>
                    <a:pt x="120000" y="8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20000" y="88000"/>
                    <a:pt x="109090" y="88000"/>
                    <a:pt x="109090" y="80000"/>
                  </a:cubicBezTo>
                  <a:cubicBezTo>
                    <a:pt x="109090" y="80000"/>
                    <a:pt x="109090" y="80000"/>
                    <a:pt x="109090" y="80000"/>
                  </a:cubicBezTo>
                  <a:cubicBezTo>
                    <a:pt x="109090" y="72000"/>
                    <a:pt x="98181" y="80000"/>
                    <a:pt x="98181" y="72000"/>
                  </a:cubicBezTo>
                  <a:cubicBezTo>
                    <a:pt x="98181" y="72000"/>
                    <a:pt x="87272" y="72000"/>
                    <a:pt x="98181" y="64000"/>
                  </a:cubicBezTo>
                  <a:cubicBezTo>
                    <a:pt x="98181" y="64000"/>
                    <a:pt x="98181" y="64000"/>
                    <a:pt x="98181" y="64000"/>
                  </a:cubicBezTo>
                  <a:cubicBezTo>
                    <a:pt x="109090" y="56000"/>
                    <a:pt x="109090" y="56000"/>
                    <a:pt x="109090" y="56000"/>
                  </a:cubicBezTo>
                  <a:cubicBezTo>
                    <a:pt x="109090" y="56000"/>
                    <a:pt x="109090" y="56000"/>
                    <a:pt x="109090" y="56000"/>
                  </a:cubicBezTo>
                  <a:cubicBezTo>
                    <a:pt x="120000" y="56000"/>
                    <a:pt x="120000" y="48000"/>
                    <a:pt x="120000" y="48000"/>
                  </a:cubicBezTo>
                  <a:cubicBezTo>
                    <a:pt x="120000" y="40000"/>
                    <a:pt x="120000" y="40000"/>
                    <a:pt x="120000" y="32000"/>
                  </a:cubicBezTo>
                  <a:cubicBezTo>
                    <a:pt x="120000" y="32000"/>
                    <a:pt x="120000" y="32000"/>
                    <a:pt x="120000" y="32000"/>
                  </a:cubicBezTo>
                  <a:cubicBezTo>
                    <a:pt x="120000" y="24000"/>
                    <a:pt x="109090" y="24000"/>
                    <a:pt x="109090" y="16000"/>
                  </a:cubicBezTo>
                  <a:cubicBezTo>
                    <a:pt x="109090" y="16000"/>
                    <a:pt x="120000" y="16000"/>
                    <a:pt x="120000" y="8000"/>
                  </a:cubicBezTo>
                  <a:cubicBezTo>
                    <a:pt x="120000" y="8000"/>
                    <a:pt x="120000" y="8000"/>
                    <a:pt x="120000" y="8000"/>
                  </a:cubicBezTo>
                  <a:cubicBezTo>
                    <a:pt x="109090" y="8000"/>
                    <a:pt x="109090" y="0"/>
                    <a:pt x="109090" y="0"/>
                  </a:cubicBezTo>
                  <a:cubicBezTo>
                    <a:pt x="109090" y="0"/>
                    <a:pt x="109090" y="8000"/>
                    <a:pt x="109090" y="8000"/>
                  </a:cubicBezTo>
                  <a:cubicBezTo>
                    <a:pt x="98181" y="8000"/>
                    <a:pt x="98181" y="0"/>
                    <a:pt x="98181" y="0"/>
                  </a:cubicBezTo>
                  <a:cubicBezTo>
                    <a:pt x="98181" y="0"/>
                    <a:pt x="98181" y="0"/>
                    <a:pt x="87272" y="0"/>
                  </a:cubicBezTo>
                  <a:cubicBezTo>
                    <a:pt x="87272" y="0"/>
                    <a:pt x="98181" y="8000"/>
                    <a:pt x="87272" y="8000"/>
                  </a:cubicBezTo>
                  <a:cubicBezTo>
                    <a:pt x="87272" y="8000"/>
                    <a:pt x="87272" y="16000"/>
                    <a:pt x="87272" y="16000"/>
                  </a:cubicBezTo>
                  <a:cubicBezTo>
                    <a:pt x="76363" y="24000"/>
                    <a:pt x="76363" y="24000"/>
                    <a:pt x="65454" y="32000"/>
                  </a:cubicBezTo>
                  <a:cubicBezTo>
                    <a:pt x="65454" y="32000"/>
                    <a:pt x="65454" y="40000"/>
                    <a:pt x="65454" y="40000"/>
                  </a:cubicBezTo>
                  <a:cubicBezTo>
                    <a:pt x="54545" y="48000"/>
                    <a:pt x="54545" y="48000"/>
                    <a:pt x="54545" y="48000"/>
                  </a:cubicBezTo>
                  <a:cubicBezTo>
                    <a:pt x="43636" y="48000"/>
                    <a:pt x="43636" y="48000"/>
                    <a:pt x="32727" y="48000"/>
                  </a:cubicBezTo>
                  <a:cubicBezTo>
                    <a:pt x="32727" y="56000"/>
                    <a:pt x="21818" y="56000"/>
                    <a:pt x="21818" y="56000"/>
                  </a:cubicBezTo>
                  <a:cubicBezTo>
                    <a:pt x="21818" y="56000"/>
                    <a:pt x="10909" y="56000"/>
                    <a:pt x="10909" y="56000"/>
                  </a:cubicBezTo>
                  <a:cubicBezTo>
                    <a:pt x="10909" y="56000"/>
                    <a:pt x="10909" y="56000"/>
                    <a:pt x="10909" y="64000"/>
                  </a:cubicBezTo>
                  <a:cubicBezTo>
                    <a:pt x="0" y="64000"/>
                    <a:pt x="0" y="64000"/>
                    <a:pt x="0" y="64000"/>
                  </a:cubicBezTo>
                  <a:cubicBezTo>
                    <a:pt x="0" y="64000"/>
                    <a:pt x="0" y="64000"/>
                    <a:pt x="0" y="64000"/>
                  </a:cubicBezTo>
                  <a:cubicBezTo>
                    <a:pt x="0" y="64000"/>
                    <a:pt x="10909" y="64000"/>
                    <a:pt x="10909" y="72000"/>
                  </a:cubicBezTo>
                  <a:cubicBezTo>
                    <a:pt x="10909" y="72000"/>
                    <a:pt x="10909" y="72000"/>
                    <a:pt x="21818" y="7200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9970130" y="3283485"/>
              <a:ext cx="230494" cy="5665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14" y="56603"/>
                  </a:moveTo>
                  <a:cubicBezTo>
                    <a:pt x="11428" y="56603"/>
                    <a:pt x="11428" y="54339"/>
                    <a:pt x="11428" y="54339"/>
                  </a:cubicBezTo>
                  <a:cubicBezTo>
                    <a:pt x="17142" y="54339"/>
                    <a:pt x="22857" y="54339"/>
                    <a:pt x="22857" y="56603"/>
                  </a:cubicBezTo>
                  <a:cubicBezTo>
                    <a:pt x="22857" y="58867"/>
                    <a:pt x="28571" y="58867"/>
                    <a:pt x="22857" y="58867"/>
                  </a:cubicBezTo>
                  <a:cubicBezTo>
                    <a:pt x="22857" y="58867"/>
                    <a:pt x="22857" y="58867"/>
                    <a:pt x="22857" y="58867"/>
                  </a:cubicBezTo>
                  <a:cubicBezTo>
                    <a:pt x="22857" y="61132"/>
                    <a:pt x="22857" y="61132"/>
                    <a:pt x="22857" y="61132"/>
                  </a:cubicBezTo>
                  <a:cubicBezTo>
                    <a:pt x="17142" y="61132"/>
                    <a:pt x="22857" y="61132"/>
                    <a:pt x="22857" y="63396"/>
                  </a:cubicBezTo>
                  <a:cubicBezTo>
                    <a:pt x="22857" y="63396"/>
                    <a:pt x="22857" y="63396"/>
                    <a:pt x="22857" y="63396"/>
                  </a:cubicBezTo>
                  <a:cubicBezTo>
                    <a:pt x="28571" y="63396"/>
                    <a:pt x="28571" y="63396"/>
                    <a:pt x="28571" y="63396"/>
                  </a:cubicBezTo>
                  <a:cubicBezTo>
                    <a:pt x="28571" y="61132"/>
                    <a:pt x="28571" y="61132"/>
                    <a:pt x="28571" y="61132"/>
                  </a:cubicBezTo>
                  <a:cubicBezTo>
                    <a:pt x="28571" y="63396"/>
                    <a:pt x="28571" y="63396"/>
                    <a:pt x="34285" y="63396"/>
                  </a:cubicBezTo>
                  <a:cubicBezTo>
                    <a:pt x="34285" y="63396"/>
                    <a:pt x="34285" y="65660"/>
                    <a:pt x="34285" y="65660"/>
                  </a:cubicBezTo>
                  <a:cubicBezTo>
                    <a:pt x="40000" y="67924"/>
                    <a:pt x="40000" y="67924"/>
                    <a:pt x="40000" y="70188"/>
                  </a:cubicBezTo>
                  <a:cubicBezTo>
                    <a:pt x="40000" y="70188"/>
                    <a:pt x="40000" y="72452"/>
                    <a:pt x="45714" y="72452"/>
                  </a:cubicBezTo>
                  <a:cubicBezTo>
                    <a:pt x="45714" y="74716"/>
                    <a:pt x="40000" y="74716"/>
                    <a:pt x="40000" y="76981"/>
                  </a:cubicBezTo>
                  <a:cubicBezTo>
                    <a:pt x="40000" y="79245"/>
                    <a:pt x="40000" y="79245"/>
                    <a:pt x="40000" y="81509"/>
                  </a:cubicBezTo>
                  <a:cubicBezTo>
                    <a:pt x="40000" y="81509"/>
                    <a:pt x="40000" y="81509"/>
                    <a:pt x="45714" y="81509"/>
                  </a:cubicBezTo>
                  <a:cubicBezTo>
                    <a:pt x="45714" y="81509"/>
                    <a:pt x="45714" y="81509"/>
                    <a:pt x="45714" y="81509"/>
                  </a:cubicBezTo>
                  <a:cubicBezTo>
                    <a:pt x="51428" y="81509"/>
                    <a:pt x="51428" y="81509"/>
                    <a:pt x="51428" y="81509"/>
                  </a:cubicBezTo>
                  <a:cubicBezTo>
                    <a:pt x="57142" y="81509"/>
                    <a:pt x="57142" y="81509"/>
                    <a:pt x="62857" y="81509"/>
                  </a:cubicBezTo>
                  <a:cubicBezTo>
                    <a:pt x="62857" y="81509"/>
                    <a:pt x="62857" y="81509"/>
                    <a:pt x="68571" y="81509"/>
                  </a:cubicBezTo>
                  <a:cubicBezTo>
                    <a:pt x="68571" y="79245"/>
                    <a:pt x="68571" y="79245"/>
                    <a:pt x="68571" y="79245"/>
                  </a:cubicBezTo>
                  <a:cubicBezTo>
                    <a:pt x="68571" y="79245"/>
                    <a:pt x="74285" y="79245"/>
                    <a:pt x="74285" y="79245"/>
                  </a:cubicBezTo>
                  <a:cubicBezTo>
                    <a:pt x="74285" y="79245"/>
                    <a:pt x="74285" y="76981"/>
                    <a:pt x="74285" y="76981"/>
                  </a:cubicBezTo>
                  <a:cubicBezTo>
                    <a:pt x="74285" y="76981"/>
                    <a:pt x="74285" y="74716"/>
                    <a:pt x="74285" y="74716"/>
                  </a:cubicBezTo>
                  <a:cubicBezTo>
                    <a:pt x="74285" y="74716"/>
                    <a:pt x="80000" y="74716"/>
                    <a:pt x="80000" y="74716"/>
                  </a:cubicBezTo>
                  <a:cubicBezTo>
                    <a:pt x="80000" y="74716"/>
                    <a:pt x="80000" y="74716"/>
                    <a:pt x="85714" y="76981"/>
                  </a:cubicBezTo>
                  <a:cubicBezTo>
                    <a:pt x="85714" y="76981"/>
                    <a:pt x="85714" y="76981"/>
                    <a:pt x="85714" y="79245"/>
                  </a:cubicBezTo>
                  <a:cubicBezTo>
                    <a:pt x="85714" y="79245"/>
                    <a:pt x="85714" y="79245"/>
                    <a:pt x="91428" y="79245"/>
                  </a:cubicBezTo>
                  <a:cubicBezTo>
                    <a:pt x="91428" y="81509"/>
                    <a:pt x="91428" y="81509"/>
                    <a:pt x="91428" y="81509"/>
                  </a:cubicBezTo>
                  <a:cubicBezTo>
                    <a:pt x="97142" y="83773"/>
                    <a:pt x="91428" y="86037"/>
                    <a:pt x="91428" y="88301"/>
                  </a:cubicBezTo>
                  <a:cubicBezTo>
                    <a:pt x="97142" y="88301"/>
                    <a:pt x="97142" y="90566"/>
                    <a:pt x="97142" y="90566"/>
                  </a:cubicBezTo>
                  <a:cubicBezTo>
                    <a:pt x="97142" y="92830"/>
                    <a:pt x="97142" y="92830"/>
                    <a:pt x="97142" y="95094"/>
                  </a:cubicBezTo>
                  <a:cubicBezTo>
                    <a:pt x="97142" y="95094"/>
                    <a:pt x="97142" y="97358"/>
                    <a:pt x="97142" y="97358"/>
                  </a:cubicBezTo>
                  <a:cubicBezTo>
                    <a:pt x="102857" y="97358"/>
                    <a:pt x="102857" y="97358"/>
                    <a:pt x="102857" y="99622"/>
                  </a:cubicBezTo>
                  <a:cubicBezTo>
                    <a:pt x="102857" y="99622"/>
                    <a:pt x="102857" y="99622"/>
                    <a:pt x="102857" y="99622"/>
                  </a:cubicBezTo>
                  <a:cubicBezTo>
                    <a:pt x="108571" y="101886"/>
                    <a:pt x="102857" y="101886"/>
                    <a:pt x="102857" y="104150"/>
                  </a:cubicBezTo>
                  <a:cubicBezTo>
                    <a:pt x="102857" y="104150"/>
                    <a:pt x="108571" y="104150"/>
                    <a:pt x="108571" y="106415"/>
                  </a:cubicBezTo>
                  <a:cubicBezTo>
                    <a:pt x="108571" y="106415"/>
                    <a:pt x="102857" y="108679"/>
                    <a:pt x="102857" y="108679"/>
                  </a:cubicBezTo>
                  <a:cubicBezTo>
                    <a:pt x="108571" y="110943"/>
                    <a:pt x="108571" y="110943"/>
                    <a:pt x="108571" y="110943"/>
                  </a:cubicBezTo>
                  <a:cubicBezTo>
                    <a:pt x="114285" y="110943"/>
                    <a:pt x="114285" y="113207"/>
                    <a:pt x="108571" y="113207"/>
                  </a:cubicBezTo>
                  <a:cubicBezTo>
                    <a:pt x="108571" y="113207"/>
                    <a:pt x="108571" y="113207"/>
                    <a:pt x="108571" y="113207"/>
                  </a:cubicBezTo>
                  <a:cubicBezTo>
                    <a:pt x="108571" y="115471"/>
                    <a:pt x="108571" y="115471"/>
                    <a:pt x="108571" y="117735"/>
                  </a:cubicBezTo>
                  <a:cubicBezTo>
                    <a:pt x="108571" y="117735"/>
                    <a:pt x="108571" y="120000"/>
                    <a:pt x="108571" y="120000"/>
                  </a:cubicBezTo>
                  <a:cubicBezTo>
                    <a:pt x="108571" y="117735"/>
                    <a:pt x="108571" y="117735"/>
                    <a:pt x="108571" y="117735"/>
                  </a:cubicBezTo>
                  <a:cubicBezTo>
                    <a:pt x="108571" y="117735"/>
                    <a:pt x="108571" y="117735"/>
                    <a:pt x="108571" y="115471"/>
                  </a:cubicBezTo>
                  <a:cubicBezTo>
                    <a:pt x="108571" y="115471"/>
                    <a:pt x="108571" y="115471"/>
                    <a:pt x="108571" y="115471"/>
                  </a:cubicBezTo>
                  <a:cubicBezTo>
                    <a:pt x="114285" y="113207"/>
                    <a:pt x="114285" y="113207"/>
                    <a:pt x="114285" y="113207"/>
                  </a:cubicBezTo>
                  <a:cubicBezTo>
                    <a:pt x="114285" y="113207"/>
                    <a:pt x="120000" y="113207"/>
                    <a:pt x="120000" y="113207"/>
                  </a:cubicBezTo>
                  <a:cubicBezTo>
                    <a:pt x="120000" y="110943"/>
                    <a:pt x="120000" y="110943"/>
                    <a:pt x="120000" y="110943"/>
                  </a:cubicBezTo>
                  <a:cubicBezTo>
                    <a:pt x="120000" y="108679"/>
                    <a:pt x="120000" y="108679"/>
                    <a:pt x="120000" y="106415"/>
                  </a:cubicBezTo>
                  <a:cubicBezTo>
                    <a:pt x="120000" y="106415"/>
                    <a:pt x="120000" y="104150"/>
                    <a:pt x="120000" y="104150"/>
                  </a:cubicBezTo>
                  <a:cubicBezTo>
                    <a:pt x="120000" y="104150"/>
                    <a:pt x="120000" y="101886"/>
                    <a:pt x="120000" y="101886"/>
                  </a:cubicBezTo>
                  <a:cubicBezTo>
                    <a:pt x="114285" y="101886"/>
                    <a:pt x="114285" y="99622"/>
                    <a:pt x="114285" y="99622"/>
                  </a:cubicBezTo>
                  <a:cubicBezTo>
                    <a:pt x="114285" y="97358"/>
                    <a:pt x="114285" y="97358"/>
                    <a:pt x="114285" y="97358"/>
                  </a:cubicBezTo>
                  <a:cubicBezTo>
                    <a:pt x="114285" y="95094"/>
                    <a:pt x="114285" y="95094"/>
                    <a:pt x="114285" y="92830"/>
                  </a:cubicBezTo>
                  <a:cubicBezTo>
                    <a:pt x="108571" y="92830"/>
                    <a:pt x="108571" y="92830"/>
                    <a:pt x="108571" y="92830"/>
                  </a:cubicBezTo>
                  <a:cubicBezTo>
                    <a:pt x="102857" y="92830"/>
                    <a:pt x="102857" y="90566"/>
                    <a:pt x="102857" y="90566"/>
                  </a:cubicBezTo>
                  <a:cubicBezTo>
                    <a:pt x="102857" y="90566"/>
                    <a:pt x="102857" y="90566"/>
                    <a:pt x="108571" y="88301"/>
                  </a:cubicBezTo>
                  <a:cubicBezTo>
                    <a:pt x="108571" y="88301"/>
                    <a:pt x="108571" y="86037"/>
                    <a:pt x="108571" y="86037"/>
                  </a:cubicBezTo>
                  <a:cubicBezTo>
                    <a:pt x="108571" y="83773"/>
                    <a:pt x="108571" y="83773"/>
                    <a:pt x="108571" y="83773"/>
                  </a:cubicBezTo>
                  <a:cubicBezTo>
                    <a:pt x="108571" y="81509"/>
                    <a:pt x="108571" y="81509"/>
                    <a:pt x="108571" y="81509"/>
                  </a:cubicBezTo>
                  <a:cubicBezTo>
                    <a:pt x="108571" y="79245"/>
                    <a:pt x="102857" y="79245"/>
                    <a:pt x="102857" y="76981"/>
                  </a:cubicBezTo>
                  <a:cubicBezTo>
                    <a:pt x="102857" y="76981"/>
                    <a:pt x="102857" y="74716"/>
                    <a:pt x="97142" y="74716"/>
                  </a:cubicBezTo>
                  <a:cubicBezTo>
                    <a:pt x="97142" y="72452"/>
                    <a:pt x="97142" y="72452"/>
                    <a:pt x="91428" y="72452"/>
                  </a:cubicBezTo>
                  <a:cubicBezTo>
                    <a:pt x="91428" y="70188"/>
                    <a:pt x="91428" y="70188"/>
                    <a:pt x="85714" y="70188"/>
                  </a:cubicBezTo>
                  <a:cubicBezTo>
                    <a:pt x="85714" y="67924"/>
                    <a:pt x="85714" y="67924"/>
                    <a:pt x="85714" y="67924"/>
                  </a:cubicBezTo>
                  <a:cubicBezTo>
                    <a:pt x="80000" y="65660"/>
                    <a:pt x="80000" y="65660"/>
                    <a:pt x="80000" y="65660"/>
                  </a:cubicBezTo>
                  <a:cubicBezTo>
                    <a:pt x="85714" y="63396"/>
                    <a:pt x="85714" y="63396"/>
                    <a:pt x="85714" y="63396"/>
                  </a:cubicBezTo>
                  <a:cubicBezTo>
                    <a:pt x="85714" y="63396"/>
                    <a:pt x="85714" y="63396"/>
                    <a:pt x="85714" y="61132"/>
                  </a:cubicBezTo>
                  <a:cubicBezTo>
                    <a:pt x="85714" y="61132"/>
                    <a:pt x="85714" y="61132"/>
                    <a:pt x="85714" y="58867"/>
                  </a:cubicBezTo>
                  <a:cubicBezTo>
                    <a:pt x="85714" y="58867"/>
                    <a:pt x="85714" y="58867"/>
                    <a:pt x="85714" y="58867"/>
                  </a:cubicBezTo>
                  <a:cubicBezTo>
                    <a:pt x="85714" y="58867"/>
                    <a:pt x="85714" y="56603"/>
                    <a:pt x="85714" y="56603"/>
                  </a:cubicBezTo>
                  <a:cubicBezTo>
                    <a:pt x="91428" y="56603"/>
                    <a:pt x="91428" y="56603"/>
                    <a:pt x="97142" y="56603"/>
                  </a:cubicBezTo>
                  <a:cubicBezTo>
                    <a:pt x="97142" y="56603"/>
                    <a:pt x="97142" y="56603"/>
                    <a:pt x="97142" y="56603"/>
                  </a:cubicBezTo>
                  <a:cubicBezTo>
                    <a:pt x="102857" y="56603"/>
                    <a:pt x="102857" y="54339"/>
                    <a:pt x="102857" y="54339"/>
                  </a:cubicBezTo>
                  <a:cubicBezTo>
                    <a:pt x="108571" y="54339"/>
                    <a:pt x="108571" y="54339"/>
                    <a:pt x="108571" y="52075"/>
                  </a:cubicBezTo>
                  <a:cubicBezTo>
                    <a:pt x="114285" y="52075"/>
                    <a:pt x="114285" y="52075"/>
                    <a:pt x="114285" y="49811"/>
                  </a:cubicBezTo>
                  <a:cubicBezTo>
                    <a:pt x="120000" y="49811"/>
                    <a:pt x="120000" y="49811"/>
                    <a:pt x="120000" y="49811"/>
                  </a:cubicBezTo>
                  <a:cubicBezTo>
                    <a:pt x="120000" y="47547"/>
                    <a:pt x="120000" y="47547"/>
                    <a:pt x="120000" y="47547"/>
                  </a:cubicBezTo>
                  <a:cubicBezTo>
                    <a:pt x="120000" y="47547"/>
                    <a:pt x="114285" y="47547"/>
                    <a:pt x="114285" y="45283"/>
                  </a:cubicBezTo>
                  <a:cubicBezTo>
                    <a:pt x="108571" y="45283"/>
                    <a:pt x="108571" y="43018"/>
                    <a:pt x="108571" y="43018"/>
                  </a:cubicBezTo>
                  <a:cubicBezTo>
                    <a:pt x="102857" y="43018"/>
                    <a:pt x="102857" y="43018"/>
                    <a:pt x="97142" y="43018"/>
                  </a:cubicBezTo>
                  <a:cubicBezTo>
                    <a:pt x="97142" y="40754"/>
                    <a:pt x="97142" y="40754"/>
                    <a:pt x="97142" y="40754"/>
                  </a:cubicBezTo>
                  <a:cubicBezTo>
                    <a:pt x="97142" y="38490"/>
                    <a:pt x="102857" y="38490"/>
                    <a:pt x="102857" y="38490"/>
                  </a:cubicBezTo>
                  <a:cubicBezTo>
                    <a:pt x="102857" y="36226"/>
                    <a:pt x="102857" y="36226"/>
                    <a:pt x="97142" y="36226"/>
                  </a:cubicBezTo>
                  <a:cubicBezTo>
                    <a:pt x="97142" y="36226"/>
                    <a:pt x="97142" y="36226"/>
                    <a:pt x="91428" y="36226"/>
                  </a:cubicBezTo>
                  <a:cubicBezTo>
                    <a:pt x="91428" y="33962"/>
                    <a:pt x="91428" y="33962"/>
                    <a:pt x="91428" y="31698"/>
                  </a:cubicBezTo>
                  <a:cubicBezTo>
                    <a:pt x="85714" y="31698"/>
                    <a:pt x="91428" y="29433"/>
                    <a:pt x="85714" y="29433"/>
                  </a:cubicBezTo>
                  <a:cubicBezTo>
                    <a:pt x="85714" y="27169"/>
                    <a:pt x="85714" y="29433"/>
                    <a:pt x="80000" y="29433"/>
                  </a:cubicBezTo>
                  <a:cubicBezTo>
                    <a:pt x="80000" y="29433"/>
                    <a:pt x="74285" y="29433"/>
                    <a:pt x="74285" y="29433"/>
                  </a:cubicBezTo>
                  <a:cubicBezTo>
                    <a:pt x="68571" y="29433"/>
                    <a:pt x="68571" y="27169"/>
                    <a:pt x="68571" y="27169"/>
                  </a:cubicBezTo>
                  <a:cubicBezTo>
                    <a:pt x="68571" y="24905"/>
                    <a:pt x="62857" y="24905"/>
                    <a:pt x="68571" y="22641"/>
                  </a:cubicBezTo>
                  <a:cubicBezTo>
                    <a:pt x="68571" y="22641"/>
                    <a:pt x="68571" y="20377"/>
                    <a:pt x="74285" y="20377"/>
                  </a:cubicBezTo>
                  <a:cubicBezTo>
                    <a:pt x="74285" y="18113"/>
                    <a:pt x="80000" y="18113"/>
                    <a:pt x="80000" y="15849"/>
                  </a:cubicBezTo>
                  <a:cubicBezTo>
                    <a:pt x="80000" y="15849"/>
                    <a:pt x="80000" y="15849"/>
                    <a:pt x="80000" y="13584"/>
                  </a:cubicBezTo>
                  <a:cubicBezTo>
                    <a:pt x="74285" y="11320"/>
                    <a:pt x="80000" y="11320"/>
                    <a:pt x="74285" y="9056"/>
                  </a:cubicBezTo>
                  <a:cubicBezTo>
                    <a:pt x="74285" y="9056"/>
                    <a:pt x="74285" y="9056"/>
                    <a:pt x="74285" y="6792"/>
                  </a:cubicBezTo>
                  <a:cubicBezTo>
                    <a:pt x="68571" y="6792"/>
                    <a:pt x="68571" y="4528"/>
                    <a:pt x="62857" y="4528"/>
                  </a:cubicBezTo>
                  <a:cubicBezTo>
                    <a:pt x="62857" y="2264"/>
                    <a:pt x="62857" y="2264"/>
                    <a:pt x="57142" y="2264"/>
                  </a:cubicBezTo>
                  <a:cubicBezTo>
                    <a:pt x="57142" y="0"/>
                    <a:pt x="57142" y="0"/>
                    <a:pt x="57142" y="0"/>
                  </a:cubicBezTo>
                  <a:cubicBezTo>
                    <a:pt x="51428" y="0"/>
                    <a:pt x="51428" y="0"/>
                    <a:pt x="51428" y="0"/>
                  </a:cubicBezTo>
                  <a:cubicBezTo>
                    <a:pt x="51428" y="2264"/>
                    <a:pt x="57142" y="2264"/>
                    <a:pt x="57142" y="4528"/>
                  </a:cubicBezTo>
                  <a:cubicBezTo>
                    <a:pt x="51428" y="6792"/>
                    <a:pt x="51428" y="6792"/>
                    <a:pt x="45714" y="6792"/>
                  </a:cubicBezTo>
                  <a:cubicBezTo>
                    <a:pt x="45714" y="9056"/>
                    <a:pt x="40000" y="9056"/>
                    <a:pt x="40000" y="9056"/>
                  </a:cubicBezTo>
                  <a:cubicBezTo>
                    <a:pt x="40000" y="11320"/>
                    <a:pt x="34285" y="9056"/>
                    <a:pt x="34285" y="11320"/>
                  </a:cubicBezTo>
                  <a:cubicBezTo>
                    <a:pt x="28571" y="11320"/>
                    <a:pt x="28571" y="13584"/>
                    <a:pt x="28571" y="13584"/>
                  </a:cubicBezTo>
                  <a:cubicBezTo>
                    <a:pt x="28571" y="15849"/>
                    <a:pt x="28571" y="15849"/>
                    <a:pt x="28571" y="15849"/>
                  </a:cubicBezTo>
                  <a:cubicBezTo>
                    <a:pt x="28571" y="18113"/>
                    <a:pt x="28571" y="18113"/>
                    <a:pt x="28571" y="18113"/>
                  </a:cubicBezTo>
                  <a:cubicBezTo>
                    <a:pt x="28571" y="20377"/>
                    <a:pt x="28571" y="20377"/>
                    <a:pt x="22857" y="20377"/>
                  </a:cubicBezTo>
                  <a:cubicBezTo>
                    <a:pt x="22857" y="20377"/>
                    <a:pt x="28571" y="22641"/>
                    <a:pt x="28571" y="22641"/>
                  </a:cubicBezTo>
                  <a:cubicBezTo>
                    <a:pt x="28571" y="24905"/>
                    <a:pt x="28571" y="24905"/>
                    <a:pt x="28571" y="24905"/>
                  </a:cubicBezTo>
                  <a:cubicBezTo>
                    <a:pt x="28571" y="27169"/>
                    <a:pt x="28571" y="27169"/>
                    <a:pt x="22857" y="27169"/>
                  </a:cubicBezTo>
                  <a:cubicBezTo>
                    <a:pt x="22857" y="29433"/>
                    <a:pt x="28571" y="29433"/>
                    <a:pt x="22857" y="31698"/>
                  </a:cubicBezTo>
                  <a:cubicBezTo>
                    <a:pt x="22857" y="31698"/>
                    <a:pt x="22857" y="29433"/>
                    <a:pt x="17142" y="29433"/>
                  </a:cubicBezTo>
                  <a:cubicBezTo>
                    <a:pt x="17142" y="29433"/>
                    <a:pt x="17142" y="29433"/>
                    <a:pt x="17142" y="29433"/>
                  </a:cubicBezTo>
                  <a:cubicBezTo>
                    <a:pt x="11428" y="29433"/>
                    <a:pt x="11428" y="31698"/>
                    <a:pt x="17142" y="33962"/>
                  </a:cubicBezTo>
                  <a:cubicBezTo>
                    <a:pt x="17142" y="33962"/>
                    <a:pt x="17142" y="33962"/>
                    <a:pt x="17142" y="36226"/>
                  </a:cubicBezTo>
                  <a:cubicBezTo>
                    <a:pt x="17142" y="36226"/>
                    <a:pt x="11428" y="36226"/>
                    <a:pt x="11428" y="36226"/>
                  </a:cubicBezTo>
                  <a:cubicBezTo>
                    <a:pt x="11428" y="38490"/>
                    <a:pt x="11428" y="38490"/>
                    <a:pt x="11428" y="38490"/>
                  </a:cubicBezTo>
                  <a:cubicBezTo>
                    <a:pt x="11428" y="38490"/>
                    <a:pt x="17142" y="38490"/>
                    <a:pt x="17142" y="40754"/>
                  </a:cubicBezTo>
                  <a:cubicBezTo>
                    <a:pt x="17142" y="40754"/>
                    <a:pt x="11428" y="40754"/>
                    <a:pt x="11428" y="40754"/>
                  </a:cubicBezTo>
                  <a:cubicBezTo>
                    <a:pt x="11428" y="43018"/>
                    <a:pt x="11428" y="40754"/>
                    <a:pt x="5714" y="40754"/>
                  </a:cubicBezTo>
                  <a:cubicBezTo>
                    <a:pt x="5714" y="43018"/>
                    <a:pt x="5714" y="43018"/>
                    <a:pt x="5714" y="43018"/>
                  </a:cubicBezTo>
                  <a:cubicBezTo>
                    <a:pt x="5714" y="43018"/>
                    <a:pt x="5714" y="45283"/>
                    <a:pt x="5714" y="45283"/>
                  </a:cubicBezTo>
                  <a:cubicBezTo>
                    <a:pt x="5714" y="47547"/>
                    <a:pt x="5714" y="47547"/>
                    <a:pt x="5714" y="49811"/>
                  </a:cubicBezTo>
                  <a:cubicBezTo>
                    <a:pt x="0" y="49811"/>
                    <a:pt x="0" y="52075"/>
                    <a:pt x="0" y="52075"/>
                  </a:cubicBezTo>
                  <a:cubicBezTo>
                    <a:pt x="0" y="52075"/>
                    <a:pt x="0" y="52075"/>
                    <a:pt x="0" y="52075"/>
                  </a:cubicBezTo>
                  <a:cubicBezTo>
                    <a:pt x="0" y="54339"/>
                    <a:pt x="0" y="54339"/>
                    <a:pt x="0" y="54339"/>
                  </a:cubicBezTo>
                  <a:cubicBezTo>
                    <a:pt x="5714" y="54339"/>
                    <a:pt x="5714" y="56603"/>
                    <a:pt x="5714" y="56603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8830554" y="3347828"/>
              <a:ext cx="153126" cy="117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428" y="21818"/>
                  </a:moveTo>
                  <a:cubicBezTo>
                    <a:pt x="111428" y="10909"/>
                    <a:pt x="119999" y="10909"/>
                    <a:pt x="119999" y="10909"/>
                  </a:cubicBezTo>
                  <a:cubicBezTo>
                    <a:pt x="119999" y="10909"/>
                    <a:pt x="119999" y="10909"/>
                    <a:pt x="119999" y="10909"/>
                  </a:cubicBezTo>
                  <a:cubicBezTo>
                    <a:pt x="119999" y="0"/>
                    <a:pt x="119999" y="0"/>
                    <a:pt x="111428" y="0"/>
                  </a:cubicBezTo>
                  <a:cubicBezTo>
                    <a:pt x="111428" y="0"/>
                    <a:pt x="111428" y="0"/>
                    <a:pt x="111428" y="10909"/>
                  </a:cubicBezTo>
                  <a:cubicBezTo>
                    <a:pt x="111428" y="10909"/>
                    <a:pt x="111428" y="10909"/>
                    <a:pt x="102857" y="10909"/>
                  </a:cubicBezTo>
                  <a:cubicBezTo>
                    <a:pt x="102857" y="21818"/>
                    <a:pt x="102857" y="21818"/>
                    <a:pt x="102857" y="21818"/>
                  </a:cubicBezTo>
                  <a:cubicBezTo>
                    <a:pt x="94285" y="32727"/>
                    <a:pt x="94285" y="32727"/>
                    <a:pt x="94285" y="32727"/>
                  </a:cubicBezTo>
                  <a:cubicBezTo>
                    <a:pt x="94285" y="43636"/>
                    <a:pt x="94285" y="43636"/>
                    <a:pt x="85714" y="43636"/>
                  </a:cubicBezTo>
                  <a:cubicBezTo>
                    <a:pt x="85714" y="43636"/>
                    <a:pt x="85714" y="54545"/>
                    <a:pt x="85714" y="54545"/>
                  </a:cubicBezTo>
                  <a:cubicBezTo>
                    <a:pt x="85714" y="54545"/>
                    <a:pt x="85714" y="54545"/>
                    <a:pt x="85714" y="65454"/>
                  </a:cubicBezTo>
                  <a:cubicBezTo>
                    <a:pt x="77142" y="65454"/>
                    <a:pt x="77142" y="65454"/>
                    <a:pt x="77142" y="65454"/>
                  </a:cubicBezTo>
                  <a:cubicBezTo>
                    <a:pt x="68571" y="65454"/>
                    <a:pt x="68571" y="65454"/>
                    <a:pt x="68571" y="76363"/>
                  </a:cubicBezTo>
                  <a:cubicBezTo>
                    <a:pt x="59999" y="76363"/>
                    <a:pt x="59999" y="76363"/>
                    <a:pt x="59999" y="76363"/>
                  </a:cubicBezTo>
                  <a:cubicBezTo>
                    <a:pt x="51428" y="76363"/>
                    <a:pt x="51428" y="76363"/>
                    <a:pt x="51428" y="76363"/>
                  </a:cubicBezTo>
                  <a:cubicBezTo>
                    <a:pt x="51428" y="65454"/>
                    <a:pt x="42857" y="65454"/>
                    <a:pt x="42857" y="65454"/>
                  </a:cubicBezTo>
                  <a:cubicBezTo>
                    <a:pt x="42857" y="65454"/>
                    <a:pt x="42857" y="76363"/>
                    <a:pt x="34285" y="76363"/>
                  </a:cubicBezTo>
                  <a:cubicBezTo>
                    <a:pt x="34285" y="76363"/>
                    <a:pt x="34285" y="76363"/>
                    <a:pt x="34285" y="76363"/>
                  </a:cubicBezTo>
                  <a:cubicBezTo>
                    <a:pt x="25714" y="76363"/>
                    <a:pt x="25714" y="65454"/>
                    <a:pt x="25714" y="65454"/>
                  </a:cubicBezTo>
                  <a:cubicBezTo>
                    <a:pt x="17142" y="65454"/>
                    <a:pt x="17142" y="65454"/>
                    <a:pt x="17142" y="65454"/>
                  </a:cubicBezTo>
                  <a:cubicBezTo>
                    <a:pt x="17142" y="54545"/>
                    <a:pt x="17142" y="54545"/>
                    <a:pt x="17142" y="54545"/>
                  </a:cubicBezTo>
                  <a:cubicBezTo>
                    <a:pt x="17142" y="54545"/>
                    <a:pt x="17142" y="54545"/>
                    <a:pt x="17142" y="54545"/>
                  </a:cubicBezTo>
                  <a:cubicBezTo>
                    <a:pt x="0" y="43636"/>
                    <a:pt x="0" y="43636"/>
                    <a:pt x="0" y="43636"/>
                  </a:cubicBezTo>
                  <a:cubicBezTo>
                    <a:pt x="0" y="54545"/>
                    <a:pt x="0" y="43636"/>
                    <a:pt x="0" y="43636"/>
                  </a:cubicBezTo>
                  <a:cubicBezTo>
                    <a:pt x="0" y="54545"/>
                    <a:pt x="0" y="54545"/>
                    <a:pt x="0" y="54545"/>
                  </a:cubicBezTo>
                  <a:cubicBezTo>
                    <a:pt x="0" y="54545"/>
                    <a:pt x="0" y="54545"/>
                    <a:pt x="8571" y="65454"/>
                  </a:cubicBezTo>
                  <a:cubicBezTo>
                    <a:pt x="8571" y="76363"/>
                    <a:pt x="8571" y="76363"/>
                    <a:pt x="17142" y="87272"/>
                  </a:cubicBezTo>
                  <a:cubicBezTo>
                    <a:pt x="17142" y="87272"/>
                    <a:pt x="17142" y="87272"/>
                    <a:pt x="25714" y="87272"/>
                  </a:cubicBezTo>
                  <a:cubicBezTo>
                    <a:pt x="25714" y="98181"/>
                    <a:pt x="25714" y="98181"/>
                    <a:pt x="34285" y="98181"/>
                  </a:cubicBezTo>
                  <a:cubicBezTo>
                    <a:pt x="34285" y="98181"/>
                    <a:pt x="42857" y="98181"/>
                    <a:pt x="42857" y="98181"/>
                  </a:cubicBezTo>
                  <a:cubicBezTo>
                    <a:pt x="51428" y="98181"/>
                    <a:pt x="51428" y="98181"/>
                    <a:pt x="59999" y="98181"/>
                  </a:cubicBezTo>
                  <a:cubicBezTo>
                    <a:pt x="68571" y="98181"/>
                    <a:pt x="77142" y="98181"/>
                    <a:pt x="77142" y="109090"/>
                  </a:cubicBezTo>
                  <a:cubicBezTo>
                    <a:pt x="85714" y="109090"/>
                    <a:pt x="85714" y="109090"/>
                    <a:pt x="94285" y="120000"/>
                  </a:cubicBezTo>
                  <a:cubicBezTo>
                    <a:pt x="94285" y="109090"/>
                    <a:pt x="94285" y="109090"/>
                    <a:pt x="94285" y="109090"/>
                  </a:cubicBezTo>
                  <a:cubicBezTo>
                    <a:pt x="94285" y="109090"/>
                    <a:pt x="94285" y="98181"/>
                    <a:pt x="94285" y="87272"/>
                  </a:cubicBezTo>
                  <a:cubicBezTo>
                    <a:pt x="102857" y="87272"/>
                    <a:pt x="102857" y="76363"/>
                    <a:pt x="102857" y="65454"/>
                  </a:cubicBezTo>
                  <a:cubicBezTo>
                    <a:pt x="102857" y="65454"/>
                    <a:pt x="102857" y="54545"/>
                    <a:pt x="102857" y="43636"/>
                  </a:cubicBezTo>
                  <a:cubicBezTo>
                    <a:pt x="111428" y="43636"/>
                    <a:pt x="111428" y="43636"/>
                    <a:pt x="111428" y="32727"/>
                  </a:cubicBezTo>
                  <a:cubicBezTo>
                    <a:pt x="119999" y="32727"/>
                    <a:pt x="119999" y="32727"/>
                    <a:pt x="119999" y="32727"/>
                  </a:cubicBezTo>
                  <a:cubicBezTo>
                    <a:pt x="119999" y="21818"/>
                    <a:pt x="119999" y="21818"/>
                    <a:pt x="119999" y="21818"/>
                  </a:cubicBezTo>
                  <a:cubicBezTo>
                    <a:pt x="111428" y="21818"/>
                    <a:pt x="111428" y="21818"/>
                    <a:pt x="111428" y="21818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7798972" y="2727944"/>
              <a:ext cx="132171" cy="117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2727"/>
                  </a:moveTo>
                  <a:cubicBezTo>
                    <a:pt x="60000" y="21818"/>
                    <a:pt x="70000" y="32727"/>
                    <a:pt x="70000" y="32727"/>
                  </a:cubicBezTo>
                  <a:cubicBezTo>
                    <a:pt x="70000" y="32727"/>
                    <a:pt x="80000" y="32727"/>
                    <a:pt x="80000" y="32727"/>
                  </a:cubicBezTo>
                  <a:cubicBezTo>
                    <a:pt x="80000" y="32727"/>
                    <a:pt x="90000" y="32727"/>
                    <a:pt x="90000" y="32727"/>
                  </a:cubicBezTo>
                  <a:cubicBezTo>
                    <a:pt x="90000" y="32727"/>
                    <a:pt x="100000" y="32727"/>
                    <a:pt x="100000" y="32727"/>
                  </a:cubicBezTo>
                  <a:cubicBezTo>
                    <a:pt x="100000" y="32727"/>
                    <a:pt x="100000" y="32727"/>
                    <a:pt x="110000" y="32727"/>
                  </a:cubicBezTo>
                  <a:cubicBezTo>
                    <a:pt x="110000" y="32727"/>
                    <a:pt x="110000" y="43636"/>
                    <a:pt x="110000" y="43636"/>
                  </a:cubicBezTo>
                  <a:cubicBezTo>
                    <a:pt x="120000" y="43636"/>
                    <a:pt x="120000" y="43636"/>
                    <a:pt x="120000" y="32727"/>
                  </a:cubicBezTo>
                  <a:cubicBezTo>
                    <a:pt x="120000" y="32727"/>
                    <a:pt x="120000" y="32727"/>
                    <a:pt x="120000" y="32727"/>
                  </a:cubicBezTo>
                  <a:cubicBezTo>
                    <a:pt x="120000" y="32727"/>
                    <a:pt x="120000" y="21818"/>
                    <a:pt x="120000" y="10909"/>
                  </a:cubicBezTo>
                  <a:cubicBezTo>
                    <a:pt x="120000" y="10909"/>
                    <a:pt x="120000" y="10909"/>
                    <a:pt x="120000" y="10909"/>
                  </a:cubicBezTo>
                  <a:cubicBezTo>
                    <a:pt x="120000" y="10909"/>
                    <a:pt x="110000" y="10909"/>
                    <a:pt x="110000" y="10909"/>
                  </a:cubicBezTo>
                  <a:cubicBezTo>
                    <a:pt x="110000" y="21818"/>
                    <a:pt x="110000" y="21818"/>
                    <a:pt x="100000" y="21818"/>
                  </a:cubicBezTo>
                  <a:cubicBezTo>
                    <a:pt x="100000" y="21818"/>
                    <a:pt x="90000" y="21818"/>
                    <a:pt x="90000" y="10909"/>
                  </a:cubicBezTo>
                  <a:cubicBezTo>
                    <a:pt x="80000" y="10909"/>
                    <a:pt x="80000" y="10909"/>
                    <a:pt x="80000" y="10909"/>
                  </a:cubicBezTo>
                  <a:cubicBezTo>
                    <a:pt x="70000" y="0"/>
                    <a:pt x="70000" y="0"/>
                    <a:pt x="7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60000" y="10909"/>
                    <a:pt x="60000" y="10909"/>
                    <a:pt x="60000" y="10909"/>
                  </a:cubicBezTo>
                  <a:cubicBezTo>
                    <a:pt x="50000" y="10909"/>
                    <a:pt x="50000" y="10909"/>
                    <a:pt x="50000" y="10909"/>
                  </a:cubicBezTo>
                  <a:cubicBezTo>
                    <a:pt x="50000" y="10909"/>
                    <a:pt x="50000" y="10909"/>
                    <a:pt x="40000" y="10909"/>
                  </a:cubicBezTo>
                  <a:cubicBezTo>
                    <a:pt x="40000" y="10909"/>
                    <a:pt x="40000" y="10909"/>
                    <a:pt x="40000" y="10909"/>
                  </a:cubicBezTo>
                  <a:cubicBezTo>
                    <a:pt x="30000" y="10909"/>
                    <a:pt x="30000" y="10909"/>
                    <a:pt x="30000" y="10909"/>
                  </a:cubicBezTo>
                  <a:cubicBezTo>
                    <a:pt x="30000" y="10909"/>
                    <a:pt x="20000" y="10909"/>
                    <a:pt x="20000" y="21818"/>
                  </a:cubicBezTo>
                  <a:cubicBezTo>
                    <a:pt x="20000" y="21818"/>
                    <a:pt x="10000" y="21818"/>
                    <a:pt x="10000" y="21818"/>
                  </a:cubicBezTo>
                  <a:cubicBezTo>
                    <a:pt x="10000" y="21818"/>
                    <a:pt x="10000" y="21818"/>
                    <a:pt x="0" y="21818"/>
                  </a:cubicBezTo>
                  <a:cubicBezTo>
                    <a:pt x="0" y="21818"/>
                    <a:pt x="0" y="21818"/>
                    <a:pt x="0" y="21818"/>
                  </a:cubicBezTo>
                  <a:cubicBezTo>
                    <a:pt x="0" y="32727"/>
                    <a:pt x="0" y="32727"/>
                    <a:pt x="0" y="43636"/>
                  </a:cubicBezTo>
                  <a:cubicBezTo>
                    <a:pt x="0" y="43636"/>
                    <a:pt x="0" y="43636"/>
                    <a:pt x="10000" y="54545"/>
                  </a:cubicBezTo>
                  <a:cubicBezTo>
                    <a:pt x="10000" y="54545"/>
                    <a:pt x="10000" y="43636"/>
                    <a:pt x="20000" y="54545"/>
                  </a:cubicBezTo>
                  <a:cubicBezTo>
                    <a:pt x="20000" y="54545"/>
                    <a:pt x="20000" y="54545"/>
                    <a:pt x="20000" y="54545"/>
                  </a:cubicBezTo>
                  <a:cubicBezTo>
                    <a:pt x="20000" y="54545"/>
                    <a:pt x="30000" y="43636"/>
                    <a:pt x="30000" y="54545"/>
                  </a:cubicBezTo>
                  <a:cubicBezTo>
                    <a:pt x="30000" y="54545"/>
                    <a:pt x="30000" y="54545"/>
                    <a:pt x="30000" y="65454"/>
                  </a:cubicBezTo>
                  <a:cubicBezTo>
                    <a:pt x="30000" y="65454"/>
                    <a:pt x="30000" y="65454"/>
                    <a:pt x="30000" y="65454"/>
                  </a:cubicBezTo>
                  <a:cubicBezTo>
                    <a:pt x="40000" y="65454"/>
                    <a:pt x="30000" y="76363"/>
                    <a:pt x="40000" y="76363"/>
                  </a:cubicBezTo>
                  <a:cubicBezTo>
                    <a:pt x="40000" y="87272"/>
                    <a:pt x="50000" y="87272"/>
                    <a:pt x="50000" y="87272"/>
                  </a:cubicBezTo>
                  <a:cubicBezTo>
                    <a:pt x="60000" y="87272"/>
                    <a:pt x="60000" y="98181"/>
                    <a:pt x="60000" y="98181"/>
                  </a:cubicBezTo>
                  <a:cubicBezTo>
                    <a:pt x="70000" y="98181"/>
                    <a:pt x="70000" y="98181"/>
                    <a:pt x="70000" y="98181"/>
                  </a:cubicBezTo>
                  <a:cubicBezTo>
                    <a:pt x="80000" y="98181"/>
                    <a:pt x="80000" y="98181"/>
                    <a:pt x="90000" y="98181"/>
                  </a:cubicBezTo>
                  <a:cubicBezTo>
                    <a:pt x="90000" y="98181"/>
                    <a:pt x="90000" y="109090"/>
                    <a:pt x="90000" y="10909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0000" y="120000"/>
                    <a:pt x="110000" y="120000"/>
                    <a:pt x="110000" y="120000"/>
                  </a:cubicBezTo>
                  <a:cubicBezTo>
                    <a:pt x="100000" y="109090"/>
                    <a:pt x="110000" y="109090"/>
                    <a:pt x="100000" y="98181"/>
                  </a:cubicBezTo>
                  <a:cubicBezTo>
                    <a:pt x="100000" y="98181"/>
                    <a:pt x="100000" y="98181"/>
                    <a:pt x="90000" y="98181"/>
                  </a:cubicBezTo>
                  <a:cubicBezTo>
                    <a:pt x="90000" y="98181"/>
                    <a:pt x="90000" y="98181"/>
                    <a:pt x="80000" y="98181"/>
                  </a:cubicBezTo>
                  <a:cubicBezTo>
                    <a:pt x="80000" y="98181"/>
                    <a:pt x="70000" y="98181"/>
                    <a:pt x="70000" y="98181"/>
                  </a:cubicBezTo>
                  <a:cubicBezTo>
                    <a:pt x="70000" y="87272"/>
                    <a:pt x="80000" y="87272"/>
                    <a:pt x="70000" y="87272"/>
                  </a:cubicBezTo>
                  <a:cubicBezTo>
                    <a:pt x="70000" y="76363"/>
                    <a:pt x="70000" y="76363"/>
                    <a:pt x="70000" y="76363"/>
                  </a:cubicBezTo>
                  <a:cubicBezTo>
                    <a:pt x="70000" y="76363"/>
                    <a:pt x="70000" y="76363"/>
                    <a:pt x="60000" y="76363"/>
                  </a:cubicBezTo>
                  <a:cubicBezTo>
                    <a:pt x="60000" y="65454"/>
                    <a:pt x="60000" y="65454"/>
                    <a:pt x="60000" y="65454"/>
                  </a:cubicBezTo>
                  <a:cubicBezTo>
                    <a:pt x="60000" y="65454"/>
                    <a:pt x="60000" y="54545"/>
                    <a:pt x="60000" y="54545"/>
                  </a:cubicBezTo>
                  <a:cubicBezTo>
                    <a:pt x="60000" y="43636"/>
                    <a:pt x="50000" y="43636"/>
                    <a:pt x="50000" y="43636"/>
                  </a:cubicBezTo>
                  <a:cubicBezTo>
                    <a:pt x="50000" y="43636"/>
                    <a:pt x="50000" y="43636"/>
                    <a:pt x="50000" y="32727"/>
                  </a:cubicBezTo>
                  <a:cubicBezTo>
                    <a:pt x="60000" y="32727"/>
                    <a:pt x="60000" y="32727"/>
                    <a:pt x="60000" y="32727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8632297" y="2492545"/>
              <a:ext cx="986450" cy="3844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666" y="103333"/>
                  </a:moveTo>
                  <a:cubicBezTo>
                    <a:pt x="60000" y="103333"/>
                    <a:pt x="60000" y="103333"/>
                    <a:pt x="60000" y="103333"/>
                  </a:cubicBezTo>
                  <a:cubicBezTo>
                    <a:pt x="61333" y="103333"/>
                    <a:pt x="61333" y="100000"/>
                    <a:pt x="61333" y="100000"/>
                  </a:cubicBezTo>
                  <a:cubicBezTo>
                    <a:pt x="62666" y="100000"/>
                    <a:pt x="62666" y="103333"/>
                    <a:pt x="62666" y="106666"/>
                  </a:cubicBezTo>
                  <a:cubicBezTo>
                    <a:pt x="64000" y="106666"/>
                    <a:pt x="64000" y="106666"/>
                    <a:pt x="65333" y="110000"/>
                  </a:cubicBezTo>
                  <a:cubicBezTo>
                    <a:pt x="65333" y="110000"/>
                    <a:pt x="66666" y="110000"/>
                    <a:pt x="66666" y="113333"/>
                  </a:cubicBezTo>
                  <a:cubicBezTo>
                    <a:pt x="66666" y="116666"/>
                    <a:pt x="65333" y="116666"/>
                    <a:pt x="66666" y="120000"/>
                  </a:cubicBezTo>
                  <a:cubicBezTo>
                    <a:pt x="66666" y="120000"/>
                    <a:pt x="68000" y="120000"/>
                    <a:pt x="68000" y="120000"/>
                  </a:cubicBezTo>
                  <a:cubicBezTo>
                    <a:pt x="69333" y="120000"/>
                    <a:pt x="69333" y="120000"/>
                    <a:pt x="69333" y="120000"/>
                  </a:cubicBezTo>
                  <a:cubicBezTo>
                    <a:pt x="70666" y="120000"/>
                    <a:pt x="70666" y="120000"/>
                    <a:pt x="70666" y="120000"/>
                  </a:cubicBezTo>
                  <a:cubicBezTo>
                    <a:pt x="72000" y="120000"/>
                    <a:pt x="72000" y="116666"/>
                    <a:pt x="72000" y="116666"/>
                  </a:cubicBezTo>
                  <a:cubicBezTo>
                    <a:pt x="73333" y="116666"/>
                    <a:pt x="73333" y="116666"/>
                    <a:pt x="74666" y="116666"/>
                  </a:cubicBezTo>
                  <a:cubicBezTo>
                    <a:pt x="74666" y="116666"/>
                    <a:pt x="76000" y="116666"/>
                    <a:pt x="77333" y="116666"/>
                  </a:cubicBezTo>
                  <a:cubicBezTo>
                    <a:pt x="77333" y="116666"/>
                    <a:pt x="77333" y="116666"/>
                    <a:pt x="77333" y="116666"/>
                  </a:cubicBezTo>
                  <a:cubicBezTo>
                    <a:pt x="77333" y="113333"/>
                    <a:pt x="77333" y="113333"/>
                    <a:pt x="78666" y="113333"/>
                  </a:cubicBezTo>
                  <a:cubicBezTo>
                    <a:pt x="78666" y="113333"/>
                    <a:pt x="78666" y="110000"/>
                    <a:pt x="80000" y="110000"/>
                  </a:cubicBezTo>
                  <a:cubicBezTo>
                    <a:pt x="80000" y="106666"/>
                    <a:pt x="80000" y="106666"/>
                    <a:pt x="81333" y="106666"/>
                  </a:cubicBezTo>
                  <a:cubicBezTo>
                    <a:pt x="81333" y="106666"/>
                    <a:pt x="82666" y="106666"/>
                    <a:pt x="82666" y="106666"/>
                  </a:cubicBezTo>
                  <a:cubicBezTo>
                    <a:pt x="82666" y="106666"/>
                    <a:pt x="84000" y="106666"/>
                    <a:pt x="84000" y="106666"/>
                  </a:cubicBezTo>
                  <a:cubicBezTo>
                    <a:pt x="85333" y="106666"/>
                    <a:pt x="85333" y="103333"/>
                    <a:pt x="85333" y="103333"/>
                  </a:cubicBezTo>
                  <a:cubicBezTo>
                    <a:pt x="86666" y="103333"/>
                    <a:pt x="86666" y="103333"/>
                    <a:pt x="86666" y="103333"/>
                  </a:cubicBezTo>
                  <a:cubicBezTo>
                    <a:pt x="88000" y="100000"/>
                    <a:pt x="88000" y="103333"/>
                    <a:pt x="89333" y="103333"/>
                  </a:cubicBezTo>
                  <a:cubicBezTo>
                    <a:pt x="90666" y="103333"/>
                    <a:pt x="90666" y="106666"/>
                    <a:pt x="92000" y="106666"/>
                  </a:cubicBezTo>
                  <a:cubicBezTo>
                    <a:pt x="93333" y="106666"/>
                    <a:pt x="93333" y="106666"/>
                    <a:pt x="93333" y="106666"/>
                  </a:cubicBezTo>
                  <a:cubicBezTo>
                    <a:pt x="94666" y="106666"/>
                    <a:pt x="94666" y="106666"/>
                    <a:pt x="94666" y="106666"/>
                  </a:cubicBezTo>
                  <a:cubicBezTo>
                    <a:pt x="96000" y="106666"/>
                    <a:pt x="96000" y="106666"/>
                    <a:pt x="97333" y="106666"/>
                  </a:cubicBezTo>
                  <a:cubicBezTo>
                    <a:pt x="97333" y="106666"/>
                    <a:pt x="97333" y="110000"/>
                    <a:pt x="98666" y="110000"/>
                  </a:cubicBezTo>
                  <a:cubicBezTo>
                    <a:pt x="100000" y="110000"/>
                    <a:pt x="100000" y="110000"/>
                    <a:pt x="101333" y="110000"/>
                  </a:cubicBezTo>
                  <a:cubicBezTo>
                    <a:pt x="101333" y="110000"/>
                    <a:pt x="102666" y="110000"/>
                    <a:pt x="102666" y="110000"/>
                  </a:cubicBezTo>
                  <a:cubicBezTo>
                    <a:pt x="104000" y="110000"/>
                    <a:pt x="104000" y="110000"/>
                    <a:pt x="104000" y="110000"/>
                  </a:cubicBezTo>
                  <a:cubicBezTo>
                    <a:pt x="105333" y="110000"/>
                    <a:pt x="105333" y="110000"/>
                    <a:pt x="105333" y="110000"/>
                  </a:cubicBezTo>
                  <a:cubicBezTo>
                    <a:pt x="105333" y="106666"/>
                    <a:pt x="105333" y="106666"/>
                    <a:pt x="105333" y="103333"/>
                  </a:cubicBezTo>
                  <a:cubicBezTo>
                    <a:pt x="105333" y="103333"/>
                    <a:pt x="104000" y="100000"/>
                    <a:pt x="104000" y="100000"/>
                  </a:cubicBezTo>
                  <a:cubicBezTo>
                    <a:pt x="104000" y="96666"/>
                    <a:pt x="104000" y="96666"/>
                    <a:pt x="102666" y="96666"/>
                  </a:cubicBezTo>
                  <a:cubicBezTo>
                    <a:pt x="102666" y="93333"/>
                    <a:pt x="102666" y="93333"/>
                    <a:pt x="102666" y="93333"/>
                  </a:cubicBezTo>
                  <a:cubicBezTo>
                    <a:pt x="102666" y="90000"/>
                    <a:pt x="101333" y="93333"/>
                    <a:pt x="101333" y="90000"/>
                  </a:cubicBezTo>
                  <a:cubicBezTo>
                    <a:pt x="101333" y="90000"/>
                    <a:pt x="101333" y="90000"/>
                    <a:pt x="101333" y="90000"/>
                  </a:cubicBezTo>
                  <a:cubicBezTo>
                    <a:pt x="101333" y="90000"/>
                    <a:pt x="101333" y="90000"/>
                    <a:pt x="101333" y="86666"/>
                  </a:cubicBezTo>
                  <a:cubicBezTo>
                    <a:pt x="101333" y="86666"/>
                    <a:pt x="101333" y="86666"/>
                    <a:pt x="102666" y="86666"/>
                  </a:cubicBezTo>
                  <a:cubicBezTo>
                    <a:pt x="102666" y="86666"/>
                    <a:pt x="104000" y="86666"/>
                    <a:pt x="105333" y="86666"/>
                  </a:cubicBezTo>
                  <a:cubicBezTo>
                    <a:pt x="105333" y="86666"/>
                    <a:pt x="105333" y="86666"/>
                    <a:pt x="106666" y="86666"/>
                  </a:cubicBezTo>
                  <a:cubicBezTo>
                    <a:pt x="106666" y="86666"/>
                    <a:pt x="108000" y="90000"/>
                    <a:pt x="108000" y="90000"/>
                  </a:cubicBezTo>
                  <a:cubicBezTo>
                    <a:pt x="108000" y="86666"/>
                    <a:pt x="108000" y="86666"/>
                    <a:pt x="108000" y="83333"/>
                  </a:cubicBezTo>
                  <a:cubicBezTo>
                    <a:pt x="108000" y="83333"/>
                    <a:pt x="106666" y="83333"/>
                    <a:pt x="106666" y="80000"/>
                  </a:cubicBezTo>
                  <a:cubicBezTo>
                    <a:pt x="106666" y="76666"/>
                    <a:pt x="106666" y="76666"/>
                    <a:pt x="106666" y="73333"/>
                  </a:cubicBezTo>
                  <a:cubicBezTo>
                    <a:pt x="106666" y="70000"/>
                    <a:pt x="106666" y="66666"/>
                    <a:pt x="108000" y="66666"/>
                  </a:cubicBezTo>
                  <a:cubicBezTo>
                    <a:pt x="108000" y="70000"/>
                    <a:pt x="108000" y="70000"/>
                    <a:pt x="109333" y="70000"/>
                  </a:cubicBezTo>
                  <a:cubicBezTo>
                    <a:pt x="109333" y="70000"/>
                    <a:pt x="109333" y="70000"/>
                    <a:pt x="109333" y="70000"/>
                  </a:cubicBezTo>
                  <a:cubicBezTo>
                    <a:pt x="110666" y="70000"/>
                    <a:pt x="110666" y="70000"/>
                    <a:pt x="110666" y="70000"/>
                  </a:cubicBezTo>
                  <a:cubicBezTo>
                    <a:pt x="112000" y="70000"/>
                    <a:pt x="112000" y="70000"/>
                    <a:pt x="112000" y="70000"/>
                  </a:cubicBezTo>
                  <a:cubicBezTo>
                    <a:pt x="113333" y="70000"/>
                    <a:pt x="113333" y="70000"/>
                    <a:pt x="113333" y="66666"/>
                  </a:cubicBezTo>
                  <a:cubicBezTo>
                    <a:pt x="113333" y="66666"/>
                    <a:pt x="113333" y="66666"/>
                    <a:pt x="113333" y="66666"/>
                  </a:cubicBezTo>
                  <a:cubicBezTo>
                    <a:pt x="113333" y="63333"/>
                    <a:pt x="113333" y="63333"/>
                    <a:pt x="113333" y="63333"/>
                  </a:cubicBezTo>
                  <a:cubicBezTo>
                    <a:pt x="113333" y="60000"/>
                    <a:pt x="113333" y="60000"/>
                    <a:pt x="113333" y="60000"/>
                  </a:cubicBezTo>
                  <a:cubicBezTo>
                    <a:pt x="113333" y="60000"/>
                    <a:pt x="113333" y="60000"/>
                    <a:pt x="113333" y="60000"/>
                  </a:cubicBezTo>
                  <a:cubicBezTo>
                    <a:pt x="113333" y="56666"/>
                    <a:pt x="113333" y="53333"/>
                    <a:pt x="114666" y="53333"/>
                  </a:cubicBezTo>
                  <a:cubicBezTo>
                    <a:pt x="116000" y="50000"/>
                    <a:pt x="116000" y="50000"/>
                    <a:pt x="117333" y="50000"/>
                  </a:cubicBezTo>
                  <a:cubicBezTo>
                    <a:pt x="118666" y="50000"/>
                    <a:pt x="118666" y="50000"/>
                    <a:pt x="120000" y="50000"/>
                  </a:cubicBezTo>
                  <a:cubicBezTo>
                    <a:pt x="120000" y="50000"/>
                    <a:pt x="120000" y="50000"/>
                    <a:pt x="120000" y="50000"/>
                  </a:cubicBezTo>
                  <a:cubicBezTo>
                    <a:pt x="118666" y="46666"/>
                    <a:pt x="118666" y="46666"/>
                    <a:pt x="118666" y="46666"/>
                  </a:cubicBezTo>
                  <a:cubicBezTo>
                    <a:pt x="118666" y="46666"/>
                    <a:pt x="117333" y="46666"/>
                    <a:pt x="116000" y="43333"/>
                  </a:cubicBezTo>
                  <a:cubicBezTo>
                    <a:pt x="116000" y="43333"/>
                    <a:pt x="116000" y="43333"/>
                    <a:pt x="116000" y="43333"/>
                  </a:cubicBezTo>
                  <a:cubicBezTo>
                    <a:pt x="116000" y="40000"/>
                    <a:pt x="116000" y="40000"/>
                    <a:pt x="114666" y="40000"/>
                  </a:cubicBezTo>
                  <a:cubicBezTo>
                    <a:pt x="114666" y="40000"/>
                    <a:pt x="114666" y="40000"/>
                    <a:pt x="113333" y="40000"/>
                  </a:cubicBezTo>
                  <a:cubicBezTo>
                    <a:pt x="113333" y="40000"/>
                    <a:pt x="113333" y="40000"/>
                    <a:pt x="112000" y="40000"/>
                  </a:cubicBezTo>
                  <a:cubicBezTo>
                    <a:pt x="112000" y="43333"/>
                    <a:pt x="112000" y="43333"/>
                    <a:pt x="110666" y="43333"/>
                  </a:cubicBezTo>
                  <a:cubicBezTo>
                    <a:pt x="110666" y="43333"/>
                    <a:pt x="109333" y="43333"/>
                    <a:pt x="109333" y="43333"/>
                  </a:cubicBezTo>
                  <a:cubicBezTo>
                    <a:pt x="108000" y="40000"/>
                    <a:pt x="108000" y="40000"/>
                    <a:pt x="108000" y="40000"/>
                  </a:cubicBezTo>
                  <a:cubicBezTo>
                    <a:pt x="108000" y="40000"/>
                    <a:pt x="106666" y="40000"/>
                    <a:pt x="106666" y="40000"/>
                  </a:cubicBezTo>
                  <a:cubicBezTo>
                    <a:pt x="106666" y="40000"/>
                    <a:pt x="106666" y="36666"/>
                    <a:pt x="106666" y="36666"/>
                  </a:cubicBezTo>
                  <a:cubicBezTo>
                    <a:pt x="105333" y="36666"/>
                    <a:pt x="105333" y="36666"/>
                    <a:pt x="105333" y="36666"/>
                  </a:cubicBezTo>
                  <a:cubicBezTo>
                    <a:pt x="104000" y="33333"/>
                    <a:pt x="104000" y="36666"/>
                    <a:pt x="102666" y="36666"/>
                  </a:cubicBezTo>
                  <a:cubicBezTo>
                    <a:pt x="102666" y="36666"/>
                    <a:pt x="102666" y="36666"/>
                    <a:pt x="101333" y="36666"/>
                  </a:cubicBezTo>
                  <a:cubicBezTo>
                    <a:pt x="101333" y="36666"/>
                    <a:pt x="100000" y="36666"/>
                    <a:pt x="100000" y="36666"/>
                  </a:cubicBezTo>
                  <a:cubicBezTo>
                    <a:pt x="100000" y="36666"/>
                    <a:pt x="98666" y="36666"/>
                    <a:pt x="98666" y="36666"/>
                  </a:cubicBezTo>
                  <a:cubicBezTo>
                    <a:pt x="98666" y="40000"/>
                    <a:pt x="97333" y="40000"/>
                    <a:pt x="97333" y="40000"/>
                  </a:cubicBezTo>
                  <a:cubicBezTo>
                    <a:pt x="97333" y="40000"/>
                    <a:pt x="96000" y="40000"/>
                    <a:pt x="96000" y="40000"/>
                  </a:cubicBezTo>
                  <a:cubicBezTo>
                    <a:pt x="96000" y="36666"/>
                    <a:pt x="96000" y="36666"/>
                    <a:pt x="96000" y="36666"/>
                  </a:cubicBezTo>
                  <a:cubicBezTo>
                    <a:pt x="94666" y="36666"/>
                    <a:pt x="94666" y="36666"/>
                    <a:pt x="94666" y="40000"/>
                  </a:cubicBezTo>
                  <a:cubicBezTo>
                    <a:pt x="93333" y="40000"/>
                    <a:pt x="93333" y="40000"/>
                    <a:pt x="93333" y="43333"/>
                  </a:cubicBezTo>
                  <a:cubicBezTo>
                    <a:pt x="93333" y="43333"/>
                    <a:pt x="93333" y="43333"/>
                    <a:pt x="92000" y="43333"/>
                  </a:cubicBezTo>
                  <a:cubicBezTo>
                    <a:pt x="92000" y="43333"/>
                    <a:pt x="90666" y="43333"/>
                    <a:pt x="90666" y="43333"/>
                  </a:cubicBezTo>
                  <a:cubicBezTo>
                    <a:pt x="90666" y="40000"/>
                    <a:pt x="89333" y="40000"/>
                    <a:pt x="89333" y="40000"/>
                  </a:cubicBezTo>
                  <a:cubicBezTo>
                    <a:pt x="88000" y="40000"/>
                    <a:pt x="88000" y="40000"/>
                    <a:pt x="88000" y="36666"/>
                  </a:cubicBezTo>
                  <a:cubicBezTo>
                    <a:pt x="88000" y="36666"/>
                    <a:pt x="86666" y="36666"/>
                    <a:pt x="86666" y="36666"/>
                  </a:cubicBezTo>
                  <a:cubicBezTo>
                    <a:pt x="86666" y="36666"/>
                    <a:pt x="86666" y="33333"/>
                    <a:pt x="85333" y="33333"/>
                  </a:cubicBezTo>
                  <a:cubicBezTo>
                    <a:pt x="85333" y="33333"/>
                    <a:pt x="85333" y="30000"/>
                    <a:pt x="84000" y="30000"/>
                  </a:cubicBezTo>
                  <a:cubicBezTo>
                    <a:pt x="84000" y="30000"/>
                    <a:pt x="84000" y="30000"/>
                    <a:pt x="84000" y="30000"/>
                  </a:cubicBezTo>
                  <a:cubicBezTo>
                    <a:pt x="84000" y="30000"/>
                    <a:pt x="84000" y="26666"/>
                    <a:pt x="84000" y="26666"/>
                  </a:cubicBezTo>
                  <a:cubicBezTo>
                    <a:pt x="82666" y="23333"/>
                    <a:pt x="82666" y="23333"/>
                    <a:pt x="81333" y="23333"/>
                  </a:cubicBezTo>
                  <a:cubicBezTo>
                    <a:pt x="80000" y="20000"/>
                    <a:pt x="80000" y="20000"/>
                    <a:pt x="78666" y="20000"/>
                  </a:cubicBezTo>
                  <a:cubicBezTo>
                    <a:pt x="78666" y="16666"/>
                    <a:pt x="77333" y="16666"/>
                    <a:pt x="77333" y="16666"/>
                  </a:cubicBezTo>
                  <a:cubicBezTo>
                    <a:pt x="76000" y="16666"/>
                    <a:pt x="76000" y="16666"/>
                    <a:pt x="74666" y="16666"/>
                  </a:cubicBezTo>
                  <a:cubicBezTo>
                    <a:pt x="74666" y="13333"/>
                    <a:pt x="74666" y="13333"/>
                    <a:pt x="74666" y="10000"/>
                  </a:cubicBezTo>
                  <a:cubicBezTo>
                    <a:pt x="73333" y="10000"/>
                    <a:pt x="73333" y="10000"/>
                    <a:pt x="72000" y="10000"/>
                  </a:cubicBezTo>
                  <a:cubicBezTo>
                    <a:pt x="72000" y="10000"/>
                    <a:pt x="70666" y="10000"/>
                    <a:pt x="70666" y="10000"/>
                  </a:cubicBezTo>
                  <a:cubicBezTo>
                    <a:pt x="70666" y="10000"/>
                    <a:pt x="69333" y="13333"/>
                    <a:pt x="69333" y="13333"/>
                  </a:cubicBezTo>
                  <a:cubicBezTo>
                    <a:pt x="68000" y="13333"/>
                    <a:pt x="68000" y="16666"/>
                    <a:pt x="68000" y="16666"/>
                  </a:cubicBezTo>
                  <a:cubicBezTo>
                    <a:pt x="66666" y="16666"/>
                    <a:pt x="66666" y="16666"/>
                    <a:pt x="66666" y="16666"/>
                  </a:cubicBezTo>
                  <a:cubicBezTo>
                    <a:pt x="66666" y="13333"/>
                    <a:pt x="65333" y="13333"/>
                    <a:pt x="65333" y="13333"/>
                  </a:cubicBezTo>
                  <a:cubicBezTo>
                    <a:pt x="65333" y="10000"/>
                    <a:pt x="65333" y="10000"/>
                    <a:pt x="64000" y="10000"/>
                  </a:cubicBezTo>
                  <a:cubicBezTo>
                    <a:pt x="64000" y="10000"/>
                    <a:pt x="64000" y="10000"/>
                    <a:pt x="62666" y="10000"/>
                  </a:cubicBezTo>
                  <a:cubicBezTo>
                    <a:pt x="62666" y="10000"/>
                    <a:pt x="61333" y="10000"/>
                    <a:pt x="61333" y="10000"/>
                  </a:cubicBezTo>
                  <a:cubicBezTo>
                    <a:pt x="61333" y="10000"/>
                    <a:pt x="61333" y="10000"/>
                    <a:pt x="60000" y="10000"/>
                  </a:cubicBezTo>
                  <a:cubicBezTo>
                    <a:pt x="60000" y="6666"/>
                    <a:pt x="60000" y="6666"/>
                    <a:pt x="58666" y="3333"/>
                  </a:cubicBezTo>
                  <a:cubicBezTo>
                    <a:pt x="58666" y="3333"/>
                    <a:pt x="58666" y="3333"/>
                    <a:pt x="58666" y="3333"/>
                  </a:cubicBezTo>
                  <a:cubicBezTo>
                    <a:pt x="58666" y="3333"/>
                    <a:pt x="57333" y="0"/>
                    <a:pt x="57333" y="0"/>
                  </a:cubicBezTo>
                  <a:cubicBezTo>
                    <a:pt x="57333" y="0"/>
                    <a:pt x="56000" y="0"/>
                    <a:pt x="56000" y="0"/>
                  </a:cubicBezTo>
                  <a:cubicBezTo>
                    <a:pt x="54666" y="0"/>
                    <a:pt x="54666" y="0"/>
                    <a:pt x="54666" y="0"/>
                  </a:cubicBezTo>
                  <a:cubicBezTo>
                    <a:pt x="54666" y="0"/>
                    <a:pt x="53333" y="0"/>
                    <a:pt x="53333" y="3333"/>
                  </a:cubicBezTo>
                  <a:cubicBezTo>
                    <a:pt x="53333" y="3333"/>
                    <a:pt x="53333" y="0"/>
                    <a:pt x="52000" y="3333"/>
                  </a:cubicBezTo>
                  <a:cubicBezTo>
                    <a:pt x="52000" y="3333"/>
                    <a:pt x="52000" y="3333"/>
                    <a:pt x="52000" y="3333"/>
                  </a:cubicBezTo>
                  <a:cubicBezTo>
                    <a:pt x="50666" y="6666"/>
                    <a:pt x="50666" y="6666"/>
                    <a:pt x="49333" y="6666"/>
                  </a:cubicBezTo>
                  <a:cubicBezTo>
                    <a:pt x="49333" y="6666"/>
                    <a:pt x="49333" y="6666"/>
                    <a:pt x="48000" y="6666"/>
                  </a:cubicBezTo>
                  <a:cubicBezTo>
                    <a:pt x="48000" y="6666"/>
                    <a:pt x="48000" y="6666"/>
                    <a:pt x="48000" y="6666"/>
                  </a:cubicBezTo>
                  <a:cubicBezTo>
                    <a:pt x="46666" y="6666"/>
                    <a:pt x="46666" y="6666"/>
                    <a:pt x="46666" y="6666"/>
                  </a:cubicBezTo>
                  <a:cubicBezTo>
                    <a:pt x="45333" y="10000"/>
                    <a:pt x="45333" y="10000"/>
                    <a:pt x="45333" y="10000"/>
                  </a:cubicBezTo>
                  <a:cubicBezTo>
                    <a:pt x="44000" y="10000"/>
                    <a:pt x="44000" y="10000"/>
                    <a:pt x="42666" y="10000"/>
                  </a:cubicBezTo>
                  <a:cubicBezTo>
                    <a:pt x="42666" y="10000"/>
                    <a:pt x="41333" y="10000"/>
                    <a:pt x="41333" y="10000"/>
                  </a:cubicBezTo>
                  <a:cubicBezTo>
                    <a:pt x="41333" y="10000"/>
                    <a:pt x="41333" y="10000"/>
                    <a:pt x="41333" y="13333"/>
                  </a:cubicBezTo>
                  <a:cubicBezTo>
                    <a:pt x="40000" y="13333"/>
                    <a:pt x="40000" y="13333"/>
                    <a:pt x="38666" y="13333"/>
                  </a:cubicBezTo>
                  <a:cubicBezTo>
                    <a:pt x="38666" y="13333"/>
                    <a:pt x="37333" y="10000"/>
                    <a:pt x="37333" y="13333"/>
                  </a:cubicBezTo>
                  <a:cubicBezTo>
                    <a:pt x="37333" y="13333"/>
                    <a:pt x="36000" y="13333"/>
                    <a:pt x="36000" y="16666"/>
                  </a:cubicBezTo>
                  <a:cubicBezTo>
                    <a:pt x="36000" y="16666"/>
                    <a:pt x="36000" y="16666"/>
                    <a:pt x="37333" y="16666"/>
                  </a:cubicBezTo>
                  <a:cubicBezTo>
                    <a:pt x="37333" y="16666"/>
                    <a:pt x="37333" y="16666"/>
                    <a:pt x="38666" y="16666"/>
                  </a:cubicBezTo>
                  <a:cubicBezTo>
                    <a:pt x="38666" y="20000"/>
                    <a:pt x="38666" y="20000"/>
                    <a:pt x="38666" y="20000"/>
                  </a:cubicBezTo>
                  <a:cubicBezTo>
                    <a:pt x="38666" y="23333"/>
                    <a:pt x="38666" y="23333"/>
                    <a:pt x="38666" y="23333"/>
                  </a:cubicBezTo>
                  <a:cubicBezTo>
                    <a:pt x="38666" y="23333"/>
                    <a:pt x="37333" y="23333"/>
                    <a:pt x="37333" y="23333"/>
                  </a:cubicBezTo>
                  <a:cubicBezTo>
                    <a:pt x="37333" y="23333"/>
                    <a:pt x="36000" y="23333"/>
                    <a:pt x="36000" y="23333"/>
                  </a:cubicBezTo>
                  <a:cubicBezTo>
                    <a:pt x="36000" y="26666"/>
                    <a:pt x="36000" y="26666"/>
                    <a:pt x="36000" y="26666"/>
                  </a:cubicBezTo>
                  <a:cubicBezTo>
                    <a:pt x="36000" y="26666"/>
                    <a:pt x="36000" y="26666"/>
                    <a:pt x="36000" y="30000"/>
                  </a:cubicBezTo>
                  <a:cubicBezTo>
                    <a:pt x="37333" y="30000"/>
                    <a:pt x="37333" y="30000"/>
                    <a:pt x="37333" y="30000"/>
                  </a:cubicBezTo>
                  <a:cubicBezTo>
                    <a:pt x="36000" y="30000"/>
                    <a:pt x="36000" y="30000"/>
                    <a:pt x="36000" y="33333"/>
                  </a:cubicBezTo>
                  <a:cubicBezTo>
                    <a:pt x="36000" y="33333"/>
                    <a:pt x="34666" y="30000"/>
                    <a:pt x="34666" y="33333"/>
                  </a:cubicBezTo>
                  <a:cubicBezTo>
                    <a:pt x="34666" y="33333"/>
                    <a:pt x="34666" y="36666"/>
                    <a:pt x="34666" y="36666"/>
                  </a:cubicBezTo>
                  <a:cubicBezTo>
                    <a:pt x="36000" y="36666"/>
                    <a:pt x="36000" y="36666"/>
                    <a:pt x="36000" y="36666"/>
                  </a:cubicBezTo>
                  <a:cubicBezTo>
                    <a:pt x="37333" y="36666"/>
                    <a:pt x="37333" y="36666"/>
                    <a:pt x="37333" y="36666"/>
                  </a:cubicBezTo>
                  <a:cubicBezTo>
                    <a:pt x="38666" y="36666"/>
                    <a:pt x="38666" y="36666"/>
                    <a:pt x="38666" y="40000"/>
                  </a:cubicBezTo>
                  <a:cubicBezTo>
                    <a:pt x="38666" y="40000"/>
                    <a:pt x="38666" y="40000"/>
                    <a:pt x="38666" y="40000"/>
                  </a:cubicBezTo>
                  <a:cubicBezTo>
                    <a:pt x="38666" y="43333"/>
                    <a:pt x="37333" y="43333"/>
                    <a:pt x="36000" y="43333"/>
                  </a:cubicBezTo>
                  <a:cubicBezTo>
                    <a:pt x="36000" y="43333"/>
                    <a:pt x="36000" y="43333"/>
                    <a:pt x="34666" y="43333"/>
                  </a:cubicBezTo>
                  <a:cubicBezTo>
                    <a:pt x="34666" y="43333"/>
                    <a:pt x="34666" y="43333"/>
                    <a:pt x="33333" y="40000"/>
                  </a:cubicBezTo>
                  <a:cubicBezTo>
                    <a:pt x="33333" y="40000"/>
                    <a:pt x="32000" y="40000"/>
                    <a:pt x="32000" y="40000"/>
                  </a:cubicBezTo>
                  <a:cubicBezTo>
                    <a:pt x="30666" y="40000"/>
                    <a:pt x="30666" y="40000"/>
                    <a:pt x="30666" y="40000"/>
                  </a:cubicBezTo>
                  <a:cubicBezTo>
                    <a:pt x="29333" y="40000"/>
                    <a:pt x="28000" y="40000"/>
                    <a:pt x="28000" y="43333"/>
                  </a:cubicBezTo>
                  <a:cubicBezTo>
                    <a:pt x="26666" y="43333"/>
                    <a:pt x="25333" y="40000"/>
                    <a:pt x="24000" y="43333"/>
                  </a:cubicBezTo>
                  <a:cubicBezTo>
                    <a:pt x="22666" y="43333"/>
                    <a:pt x="22666" y="43333"/>
                    <a:pt x="21333" y="43333"/>
                  </a:cubicBezTo>
                  <a:cubicBezTo>
                    <a:pt x="21333" y="43333"/>
                    <a:pt x="21333" y="40000"/>
                    <a:pt x="20000" y="40000"/>
                  </a:cubicBezTo>
                  <a:cubicBezTo>
                    <a:pt x="20000" y="40000"/>
                    <a:pt x="18666" y="40000"/>
                    <a:pt x="18666" y="40000"/>
                  </a:cubicBezTo>
                  <a:cubicBezTo>
                    <a:pt x="17333" y="40000"/>
                    <a:pt x="17333" y="36666"/>
                    <a:pt x="17333" y="36666"/>
                  </a:cubicBezTo>
                  <a:cubicBezTo>
                    <a:pt x="16000" y="33333"/>
                    <a:pt x="16000" y="33333"/>
                    <a:pt x="14666" y="33333"/>
                  </a:cubicBezTo>
                  <a:cubicBezTo>
                    <a:pt x="14666" y="33333"/>
                    <a:pt x="14666" y="33333"/>
                    <a:pt x="13333" y="33333"/>
                  </a:cubicBezTo>
                  <a:cubicBezTo>
                    <a:pt x="12000" y="33333"/>
                    <a:pt x="12000" y="33333"/>
                    <a:pt x="10666" y="33333"/>
                  </a:cubicBezTo>
                  <a:cubicBezTo>
                    <a:pt x="9333" y="36666"/>
                    <a:pt x="9333" y="33333"/>
                    <a:pt x="8000" y="33333"/>
                  </a:cubicBezTo>
                  <a:cubicBezTo>
                    <a:pt x="6666" y="36666"/>
                    <a:pt x="6666" y="36666"/>
                    <a:pt x="6666" y="36666"/>
                  </a:cubicBezTo>
                  <a:cubicBezTo>
                    <a:pt x="5333" y="40000"/>
                    <a:pt x="6666" y="40000"/>
                    <a:pt x="5333" y="43333"/>
                  </a:cubicBezTo>
                  <a:cubicBezTo>
                    <a:pt x="5333" y="43333"/>
                    <a:pt x="5333" y="46666"/>
                    <a:pt x="4000" y="46666"/>
                  </a:cubicBezTo>
                  <a:cubicBezTo>
                    <a:pt x="4000" y="46666"/>
                    <a:pt x="2666" y="50000"/>
                    <a:pt x="2666" y="50000"/>
                  </a:cubicBezTo>
                  <a:cubicBezTo>
                    <a:pt x="2666" y="50000"/>
                    <a:pt x="2666" y="46666"/>
                    <a:pt x="1333" y="46666"/>
                  </a:cubicBezTo>
                  <a:cubicBezTo>
                    <a:pt x="1333" y="46666"/>
                    <a:pt x="1333" y="46666"/>
                    <a:pt x="1333" y="46666"/>
                  </a:cubicBezTo>
                  <a:cubicBezTo>
                    <a:pt x="0" y="46666"/>
                    <a:pt x="0" y="46666"/>
                    <a:pt x="0" y="46666"/>
                  </a:cubicBezTo>
                  <a:cubicBezTo>
                    <a:pt x="0" y="50000"/>
                    <a:pt x="0" y="50000"/>
                    <a:pt x="0" y="53333"/>
                  </a:cubicBezTo>
                  <a:cubicBezTo>
                    <a:pt x="0" y="56666"/>
                    <a:pt x="0" y="56666"/>
                    <a:pt x="1333" y="60000"/>
                  </a:cubicBezTo>
                  <a:cubicBezTo>
                    <a:pt x="1333" y="60000"/>
                    <a:pt x="1333" y="60000"/>
                    <a:pt x="2666" y="60000"/>
                  </a:cubicBezTo>
                  <a:cubicBezTo>
                    <a:pt x="2666" y="60000"/>
                    <a:pt x="2666" y="60000"/>
                    <a:pt x="2666" y="60000"/>
                  </a:cubicBezTo>
                  <a:cubicBezTo>
                    <a:pt x="2666" y="63333"/>
                    <a:pt x="2666" y="63333"/>
                    <a:pt x="2666" y="66666"/>
                  </a:cubicBezTo>
                  <a:cubicBezTo>
                    <a:pt x="4000" y="66666"/>
                    <a:pt x="2666" y="66666"/>
                    <a:pt x="2666" y="70000"/>
                  </a:cubicBezTo>
                  <a:cubicBezTo>
                    <a:pt x="2666" y="73333"/>
                    <a:pt x="4000" y="73333"/>
                    <a:pt x="4000" y="76666"/>
                  </a:cubicBezTo>
                  <a:cubicBezTo>
                    <a:pt x="4000" y="76666"/>
                    <a:pt x="4000" y="76666"/>
                    <a:pt x="4000" y="76666"/>
                  </a:cubicBezTo>
                  <a:cubicBezTo>
                    <a:pt x="4000" y="80000"/>
                    <a:pt x="4000" y="80000"/>
                    <a:pt x="4000" y="80000"/>
                  </a:cubicBezTo>
                  <a:cubicBezTo>
                    <a:pt x="4000" y="80000"/>
                    <a:pt x="4000" y="76666"/>
                    <a:pt x="5333" y="76666"/>
                  </a:cubicBezTo>
                  <a:cubicBezTo>
                    <a:pt x="5333" y="76666"/>
                    <a:pt x="5333" y="73333"/>
                    <a:pt x="6666" y="73333"/>
                  </a:cubicBezTo>
                  <a:cubicBezTo>
                    <a:pt x="6666" y="73333"/>
                    <a:pt x="8000" y="73333"/>
                    <a:pt x="8000" y="73333"/>
                  </a:cubicBezTo>
                  <a:cubicBezTo>
                    <a:pt x="9333" y="73333"/>
                    <a:pt x="9333" y="73333"/>
                    <a:pt x="9333" y="73333"/>
                  </a:cubicBezTo>
                  <a:cubicBezTo>
                    <a:pt x="10666" y="70000"/>
                    <a:pt x="9333" y="70000"/>
                    <a:pt x="10666" y="66666"/>
                  </a:cubicBezTo>
                  <a:cubicBezTo>
                    <a:pt x="10666" y="66666"/>
                    <a:pt x="12000" y="66666"/>
                    <a:pt x="12000" y="66666"/>
                  </a:cubicBezTo>
                  <a:cubicBezTo>
                    <a:pt x="13333" y="70000"/>
                    <a:pt x="13333" y="70000"/>
                    <a:pt x="14666" y="70000"/>
                  </a:cubicBezTo>
                  <a:cubicBezTo>
                    <a:pt x="14666" y="70000"/>
                    <a:pt x="16000" y="70000"/>
                    <a:pt x="16000" y="70000"/>
                  </a:cubicBezTo>
                  <a:cubicBezTo>
                    <a:pt x="16000" y="70000"/>
                    <a:pt x="17333" y="70000"/>
                    <a:pt x="17333" y="73333"/>
                  </a:cubicBezTo>
                  <a:cubicBezTo>
                    <a:pt x="17333" y="73333"/>
                    <a:pt x="17333" y="76666"/>
                    <a:pt x="17333" y="76666"/>
                  </a:cubicBezTo>
                  <a:cubicBezTo>
                    <a:pt x="17333" y="80000"/>
                    <a:pt x="17333" y="80000"/>
                    <a:pt x="17333" y="83333"/>
                  </a:cubicBezTo>
                  <a:cubicBezTo>
                    <a:pt x="17333" y="83333"/>
                    <a:pt x="17333" y="83333"/>
                    <a:pt x="17333" y="83333"/>
                  </a:cubicBezTo>
                  <a:cubicBezTo>
                    <a:pt x="17333" y="83333"/>
                    <a:pt x="17333" y="83333"/>
                    <a:pt x="16000" y="83333"/>
                  </a:cubicBezTo>
                  <a:cubicBezTo>
                    <a:pt x="16000" y="83333"/>
                    <a:pt x="16000" y="83333"/>
                    <a:pt x="16000" y="83333"/>
                  </a:cubicBezTo>
                  <a:cubicBezTo>
                    <a:pt x="14666" y="83333"/>
                    <a:pt x="14666" y="83333"/>
                    <a:pt x="14666" y="83333"/>
                  </a:cubicBezTo>
                  <a:cubicBezTo>
                    <a:pt x="13333" y="83333"/>
                    <a:pt x="13333" y="83333"/>
                    <a:pt x="13333" y="83333"/>
                  </a:cubicBezTo>
                  <a:cubicBezTo>
                    <a:pt x="12000" y="83333"/>
                    <a:pt x="12000" y="86666"/>
                    <a:pt x="12000" y="86666"/>
                  </a:cubicBezTo>
                  <a:cubicBezTo>
                    <a:pt x="13333" y="86666"/>
                    <a:pt x="13333" y="86666"/>
                    <a:pt x="13333" y="90000"/>
                  </a:cubicBezTo>
                  <a:cubicBezTo>
                    <a:pt x="13333" y="90000"/>
                    <a:pt x="13333" y="90000"/>
                    <a:pt x="13333" y="90000"/>
                  </a:cubicBezTo>
                  <a:cubicBezTo>
                    <a:pt x="13333" y="90000"/>
                    <a:pt x="13333" y="90000"/>
                    <a:pt x="13333" y="90000"/>
                  </a:cubicBezTo>
                  <a:cubicBezTo>
                    <a:pt x="13333" y="93333"/>
                    <a:pt x="13333" y="90000"/>
                    <a:pt x="12000" y="90000"/>
                  </a:cubicBezTo>
                  <a:cubicBezTo>
                    <a:pt x="12000" y="90000"/>
                    <a:pt x="12000" y="90000"/>
                    <a:pt x="12000" y="90000"/>
                  </a:cubicBezTo>
                  <a:cubicBezTo>
                    <a:pt x="12000" y="90000"/>
                    <a:pt x="12000" y="90000"/>
                    <a:pt x="10666" y="90000"/>
                  </a:cubicBezTo>
                  <a:cubicBezTo>
                    <a:pt x="10666" y="90000"/>
                    <a:pt x="10666" y="90000"/>
                    <a:pt x="10666" y="90000"/>
                  </a:cubicBezTo>
                  <a:cubicBezTo>
                    <a:pt x="10666" y="90000"/>
                    <a:pt x="10666" y="90000"/>
                    <a:pt x="10666" y="90000"/>
                  </a:cubicBezTo>
                  <a:cubicBezTo>
                    <a:pt x="10666" y="93333"/>
                    <a:pt x="10666" y="93333"/>
                    <a:pt x="10666" y="93333"/>
                  </a:cubicBezTo>
                  <a:cubicBezTo>
                    <a:pt x="12000" y="93333"/>
                    <a:pt x="12000" y="93333"/>
                    <a:pt x="12000" y="93333"/>
                  </a:cubicBezTo>
                  <a:cubicBezTo>
                    <a:pt x="12000" y="96666"/>
                    <a:pt x="12000" y="96666"/>
                    <a:pt x="12000" y="96666"/>
                  </a:cubicBezTo>
                  <a:cubicBezTo>
                    <a:pt x="13333" y="96666"/>
                    <a:pt x="13333" y="96666"/>
                    <a:pt x="13333" y="100000"/>
                  </a:cubicBezTo>
                  <a:cubicBezTo>
                    <a:pt x="13333" y="100000"/>
                    <a:pt x="14666" y="100000"/>
                    <a:pt x="14666" y="100000"/>
                  </a:cubicBezTo>
                  <a:cubicBezTo>
                    <a:pt x="14666" y="100000"/>
                    <a:pt x="14666" y="103333"/>
                    <a:pt x="14666" y="103333"/>
                  </a:cubicBezTo>
                  <a:cubicBezTo>
                    <a:pt x="14666" y="103333"/>
                    <a:pt x="16000" y="103333"/>
                    <a:pt x="16000" y="103333"/>
                  </a:cubicBezTo>
                  <a:cubicBezTo>
                    <a:pt x="16000" y="103333"/>
                    <a:pt x="16000" y="103333"/>
                    <a:pt x="16000" y="106666"/>
                  </a:cubicBezTo>
                  <a:cubicBezTo>
                    <a:pt x="16000" y="106666"/>
                    <a:pt x="17333" y="106666"/>
                    <a:pt x="17333" y="106666"/>
                  </a:cubicBezTo>
                  <a:cubicBezTo>
                    <a:pt x="17333" y="106666"/>
                    <a:pt x="18666" y="106666"/>
                    <a:pt x="18666" y="106666"/>
                  </a:cubicBezTo>
                  <a:cubicBezTo>
                    <a:pt x="18666" y="106666"/>
                    <a:pt x="18666" y="106666"/>
                    <a:pt x="18666" y="110000"/>
                  </a:cubicBezTo>
                  <a:cubicBezTo>
                    <a:pt x="18666" y="110000"/>
                    <a:pt x="18666" y="110000"/>
                    <a:pt x="18666" y="113333"/>
                  </a:cubicBezTo>
                  <a:cubicBezTo>
                    <a:pt x="20000" y="113333"/>
                    <a:pt x="20000" y="113333"/>
                    <a:pt x="20000" y="113333"/>
                  </a:cubicBezTo>
                  <a:cubicBezTo>
                    <a:pt x="20000" y="113333"/>
                    <a:pt x="21333" y="113333"/>
                    <a:pt x="21333" y="113333"/>
                  </a:cubicBezTo>
                  <a:cubicBezTo>
                    <a:pt x="22666" y="113333"/>
                    <a:pt x="22666" y="113333"/>
                    <a:pt x="22666" y="113333"/>
                  </a:cubicBezTo>
                  <a:cubicBezTo>
                    <a:pt x="24000" y="113333"/>
                    <a:pt x="24000" y="113333"/>
                    <a:pt x="24000" y="113333"/>
                  </a:cubicBezTo>
                  <a:cubicBezTo>
                    <a:pt x="25333" y="113333"/>
                    <a:pt x="25333" y="113333"/>
                    <a:pt x="25333" y="113333"/>
                  </a:cubicBezTo>
                  <a:cubicBezTo>
                    <a:pt x="25333" y="113333"/>
                    <a:pt x="25333" y="116666"/>
                    <a:pt x="26666" y="116666"/>
                  </a:cubicBezTo>
                  <a:cubicBezTo>
                    <a:pt x="26666" y="116666"/>
                    <a:pt x="28000" y="116666"/>
                    <a:pt x="28000" y="116666"/>
                  </a:cubicBezTo>
                  <a:cubicBezTo>
                    <a:pt x="29333" y="116666"/>
                    <a:pt x="29333" y="120000"/>
                    <a:pt x="29333" y="120000"/>
                  </a:cubicBezTo>
                  <a:cubicBezTo>
                    <a:pt x="30666" y="120000"/>
                    <a:pt x="30666" y="120000"/>
                    <a:pt x="30666" y="120000"/>
                  </a:cubicBezTo>
                  <a:cubicBezTo>
                    <a:pt x="30666" y="120000"/>
                    <a:pt x="32000" y="120000"/>
                    <a:pt x="32000" y="120000"/>
                  </a:cubicBezTo>
                  <a:cubicBezTo>
                    <a:pt x="32000" y="120000"/>
                    <a:pt x="32000" y="120000"/>
                    <a:pt x="32000" y="120000"/>
                  </a:cubicBezTo>
                  <a:cubicBezTo>
                    <a:pt x="32000" y="116666"/>
                    <a:pt x="30666" y="116666"/>
                    <a:pt x="30666" y="113333"/>
                  </a:cubicBezTo>
                  <a:cubicBezTo>
                    <a:pt x="30666" y="113333"/>
                    <a:pt x="32000" y="113333"/>
                    <a:pt x="32000" y="110000"/>
                  </a:cubicBezTo>
                  <a:cubicBezTo>
                    <a:pt x="32000" y="110000"/>
                    <a:pt x="32000" y="106666"/>
                    <a:pt x="32000" y="106666"/>
                  </a:cubicBezTo>
                  <a:cubicBezTo>
                    <a:pt x="30666" y="103333"/>
                    <a:pt x="30666" y="103333"/>
                    <a:pt x="30666" y="100000"/>
                  </a:cubicBezTo>
                  <a:cubicBezTo>
                    <a:pt x="30666" y="96666"/>
                    <a:pt x="29333" y="96666"/>
                    <a:pt x="29333" y="93333"/>
                  </a:cubicBezTo>
                  <a:cubicBezTo>
                    <a:pt x="29333" y="93333"/>
                    <a:pt x="29333" y="93333"/>
                    <a:pt x="30666" y="90000"/>
                  </a:cubicBezTo>
                  <a:cubicBezTo>
                    <a:pt x="30666" y="90000"/>
                    <a:pt x="30666" y="86666"/>
                    <a:pt x="30666" y="86666"/>
                  </a:cubicBezTo>
                  <a:cubicBezTo>
                    <a:pt x="30666" y="90000"/>
                    <a:pt x="30666" y="90000"/>
                    <a:pt x="32000" y="86666"/>
                  </a:cubicBezTo>
                  <a:cubicBezTo>
                    <a:pt x="32000" y="86666"/>
                    <a:pt x="32000" y="86666"/>
                    <a:pt x="32000" y="86666"/>
                  </a:cubicBezTo>
                  <a:cubicBezTo>
                    <a:pt x="33333" y="86666"/>
                    <a:pt x="33333" y="86666"/>
                    <a:pt x="34666" y="86666"/>
                  </a:cubicBezTo>
                  <a:cubicBezTo>
                    <a:pt x="34666" y="83333"/>
                    <a:pt x="34666" y="83333"/>
                    <a:pt x="34666" y="83333"/>
                  </a:cubicBezTo>
                  <a:cubicBezTo>
                    <a:pt x="34666" y="83333"/>
                    <a:pt x="34666" y="80000"/>
                    <a:pt x="34666" y="80000"/>
                  </a:cubicBezTo>
                  <a:cubicBezTo>
                    <a:pt x="34666" y="80000"/>
                    <a:pt x="34666" y="80000"/>
                    <a:pt x="36000" y="80000"/>
                  </a:cubicBezTo>
                  <a:cubicBezTo>
                    <a:pt x="36000" y="80000"/>
                    <a:pt x="36000" y="80000"/>
                    <a:pt x="36000" y="80000"/>
                  </a:cubicBezTo>
                  <a:cubicBezTo>
                    <a:pt x="37333" y="80000"/>
                    <a:pt x="36000" y="76666"/>
                    <a:pt x="37333" y="76666"/>
                  </a:cubicBezTo>
                  <a:cubicBezTo>
                    <a:pt x="37333" y="76666"/>
                    <a:pt x="37333" y="76666"/>
                    <a:pt x="38666" y="76666"/>
                  </a:cubicBezTo>
                  <a:cubicBezTo>
                    <a:pt x="38666" y="76666"/>
                    <a:pt x="37333" y="73333"/>
                    <a:pt x="37333" y="73333"/>
                  </a:cubicBezTo>
                  <a:cubicBezTo>
                    <a:pt x="38666" y="73333"/>
                    <a:pt x="38666" y="70000"/>
                    <a:pt x="38666" y="70000"/>
                  </a:cubicBezTo>
                  <a:cubicBezTo>
                    <a:pt x="38666" y="70000"/>
                    <a:pt x="38666" y="70000"/>
                    <a:pt x="40000" y="70000"/>
                  </a:cubicBezTo>
                  <a:cubicBezTo>
                    <a:pt x="40000" y="70000"/>
                    <a:pt x="40000" y="73333"/>
                    <a:pt x="40000" y="73333"/>
                  </a:cubicBezTo>
                  <a:cubicBezTo>
                    <a:pt x="41333" y="73333"/>
                    <a:pt x="41333" y="73333"/>
                    <a:pt x="41333" y="73333"/>
                  </a:cubicBezTo>
                  <a:cubicBezTo>
                    <a:pt x="41333" y="73333"/>
                    <a:pt x="41333" y="70000"/>
                    <a:pt x="42666" y="70000"/>
                  </a:cubicBezTo>
                  <a:cubicBezTo>
                    <a:pt x="42666" y="70000"/>
                    <a:pt x="42666" y="70000"/>
                    <a:pt x="42666" y="70000"/>
                  </a:cubicBezTo>
                  <a:cubicBezTo>
                    <a:pt x="44000" y="70000"/>
                    <a:pt x="42666" y="73333"/>
                    <a:pt x="42666" y="73333"/>
                  </a:cubicBezTo>
                  <a:cubicBezTo>
                    <a:pt x="42666" y="76666"/>
                    <a:pt x="42666" y="76666"/>
                    <a:pt x="41333" y="76666"/>
                  </a:cubicBezTo>
                  <a:cubicBezTo>
                    <a:pt x="41333" y="80000"/>
                    <a:pt x="41333" y="80000"/>
                    <a:pt x="42666" y="83333"/>
                  </a:cubicBezTo>
                  <a:cubicBezTo>
                    <a:pt x="42666" y="83333"/>
                    <a:pt x="42666" y="83333"/>
                    <a:pt x="42666" y="83333"/>
                  </a:cubicBezTo>
                  <a:cubicBezTo>
                    <a:pt x="44000" y="83333"/>
                    <a:pt x="44000" y="83333"/>
                    <a:pt x="44000" y="83333"/>
                  </a:cubicBezTo>
                  <a:cubicBezTo>
                    <a:pt x="44000" y="86666"/>
                    <a:pt x="44000" y="86666"/>
                    <a:pt x="44000" y="86666"/>
                  </a:cubicBezTo>
                  <a:cubicBezTo>
                    <a:pt x="44000" y="90000"/>
                    <a:pt x="44000" y="90000"/>
                    <a:pt x="44000" y="90000"/>
                  </a:cubicBezTo>
                  <a:cubicBezTo>
                    <a:pt x="44000" y="90000"/>
                    <a:pt x="44000" y="90000"/>
                    <a:pt x="44000" y="90000"/>
                  </a:cubicBezTo>
                  <a:cubicBezTo>
                    <a:pt x="44000" y="90000"/>
                    <a:pt x="44000" y="90000"/>
                    <a:pt x="44000" y="90000"/>
                  </a:cubicBezTo>
                  <a:cubicBezTo>
                    <a:pt x="44000" y="90000"/>
                    <a:pt x="44000" y="90000"/>
                    <a:pt x="44000" y="90000"/>
                  </a:cubicBezTo>
                  <a:cubicBezTo>
                    <a:pt x="44000" y="93333"/>
                    <a:pt x="44000" y="93333"/>
                    <a:pt x="44000" y="93333"/>
                  </a:cubicBezTo>
                  <a:cubicBezTo>
                    <a:pt x="45333" y="93333"/>
                    <a:pt x="45333" y="93333"/>
                    <a:pt x="46666" y="93333"/>
                  </a:cubicBezTo>
                  <a:cubicBezTo>
                    <a:pt x="46666" y="96666"/>
                    <a:pt x="46666" y="96666"/>
                    <a:pt x="46666" y="96666"/>
                  </a:cubicBezTo>
                  <a:cubicBezTo>
                    <a:pt x="46666" y="100000"/>
                    <a:pt x="46666" y="100000"/>
                    <a:pt x="46666" y="100000"/>
                  </a:cubicBezTo>
                  <a:cubicBezTo>
                    <a:pt x="46666" y="103333"/>
                    <a:pt x="48000" y="103333"/>
                    <a:pt x="49333" y="103333"/>
                  </a:cubicBezTo>
                  <a:cubicBezTo>
                    <a:pt x="49333" y="103333"/>
                    <a:pt x="49333" y="103333"/>
                    <a:pt x="50666" y="100000"/>
                  </a:cubicBezTo>
                  <a:cubicBezTo>
                    <a:pt x="50666" y="100000"/>
                    <a:pt x="52000" y="100000"/>
                    <a:pt x="52000" y="100000"/>
                  </a:cubicBezTo>
                  <a:cubicBezTo>
                    <a:pt x="53333" y="100000"/>
                    <a:pt x="53333" y="100000"/>
                    <a:pt x="54666" y="100000"/>
                  </a:cubicBezTo>
                  <a:cubicBezTo>
                    <a:pt x="56000" y="100000"/>
                    <a:pt x="56000" y="100000"/>
                    <a:pt x="57333" y="103333"/>
                  </a:cubicBezTo>
                  <a:cubicBezTo>
                    <a:pt x="58666" y="103333"/>
                    <a:pt x="58666" y="103333"/>
                    <a:pt x="58666" y="103333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7645848" y="1808320"/>
              <a:ext cx="285297" cy="957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15" y="40000"/>
                  </a:moveTo>
                  <a:cubicBezTo>
                    <a:pt x="4615" y="40000"/>
                    <a:pt x="9230" y="40000"/>
                    <a:pt x="9230" y="40000"/>
                  </a:cubicBezTo>
                  <a:cubicBezTo>
                    <a:pt x="9230" y="40000"/>
                    <a:pt x="13846" y="40000"/>
                    <a:pt x="13846" y="53333"/>
                  </a:cubicBezTo>
                  <a:cubicBezTo>
                    <a:pt x="13846" y="53333"/>
                    <a:pt x="13846" y="53333"/>
                    <a:pt x="13846" y="53333"/>
                  </a:cubicBezTo>
                  <a:cubicBezTo>
                    <a:pt x="18461" y="66666"/>
                    <a:pt x="18461" y="53333"/>
                    <a:pt x="18461" y="53333"/>
                  </a:cubicBezTo>
                  <a:cubicBezTo>
                    <a:pt x="23076" y="53333"/>
                    <a:pt x="23076" y="66666"/>
                    <a:pt x="23076" y="66666"/>
                  </a:cubicBezTo>
                  <a:cubicBezTo>
                    <a:pt x="23076" y="66666"/>
                    <a:pt x="23076" y="66666"/>
                    <a:pt x="23076" y="66666"/>
                  </a:cubicBezTo>
                  <a:cubicBezTo>
                    <a:pt x="23076" y="66666"/>
                    <a:pt x="27692" y="66666"/>
                    <a:pt x="27692" y="66666"/>
                  </a:cubicBezTo>
                  <a:cubicBezTo>
                    <a:pt x="27692" y="66666"/>
                    <a:pt x="27692" y="66666"/>
                    <a:pt x="27692" y="66666"/>
                  </a:cubicBezTo>
                  <a:cubicBezTo>
                    <a:pt x="32307" y="66666"/>
                    <a:pt x="32307" y="53333"/>
                    <a:pt x="32307" y="53333"/>
                  </a:cubicBezTo>
                  <a:cubicBezTo>
                    <a:pt x="36923" y="53333"/>
                    <a:pt x="36923" y="53333"/>
                    <a:pt x="41538" y="53333"/>
                  </a:cubicBezTo>
                  <a:cubicBezTo>
                    <a:pt x="41538" y="66666"/>
                    <a:pt x="41538" y="66666"/>
                    <a:pt x="41538" y="66666"/>
                  </a:cubicBezTo>
                  <a:cubicBezTo>
                    <a:pt x="41538" y="66666"/>
                    <a:pt x="41538" y="66666"/>
                    <a:pt x="41538" y="66666"/>
                  </a:cubicBezTo>
                  <a:cubicBezTo>
                    <a:pt x="36923" y="66666"/>
                    <a:pt x="36923" y="66666"/>
                    <a:pt x="36923" y="66666"/>
                  </a:cubicBezTo>
                  <a:cubicBezTo>
                    <a:pt x="32307" y="66666"/>
                    <a:pt x="32307" y="66666"/>
                    <a:pt x="32307" y="80000"/>
                  </a:cubicBezTo>
                  <a:cubicBezTo>
                    <a:pt x="32307" y="80000"/>
                    <a:pt x="27692" y="80000"/>
                    <a:pt x="27692" y="80000"/>
                  </a:cubicBezTo>
                  <a:cubicBezTo>
                    <a:pt x="27692" y="80000"/>
                    <a:pt x="27692" y="80000"/>
                    <a:pt x="32307" y="80000"/>
                  </a:cubicBezTo>
                  <a:cubicBezTo>
                    <a:pt x="32307" y="93333"/>
                    <a:pt x="36923" y="80000"/>
                    <a:pt x="36923" y="80000"/>
                  </a:cubicBezTo>
                  <a:cubicBezTo>
                    <a:pt x="36923" y="93333"/>
                    <a:pt x="32307" y="93333"/>
                    <a:pt x="32307" y="93333"/>
                  </a:cubicBezTo>
                  <a:cubicBezTo>
                    <a:pt x="32307" y="93333"/>
                    <a:pt x="32307" y="93333"/>
                    <a:pt x="36923" y="106666"/>
                  </a:cubicBezTo>
                  <a:cubicBezTo>
                    <a:pt x="36923" y="106666"/>
                    <a:pt x="36923" y="93333"/>
                    <a:pt x="36923" y="93333"/>
                  </a:cubicBezTo>
                  <a:cubicBezTo>
                    <a:pt x="41538" y="93333"/>
                    <a:pt x="41538" y="106666"/>
                    <a:pt x="41538" y="106666"/>
                  </a:cubicBezTo>
                  <a:cubicBezTo>
                    <a:pt x="46153" y="106666"/>
                    <a:pt x="46153" y="106666"/>
                    <a:pt x="46153" y="120000"/>
                  </a:cubicBezTo>
                  <a:cubicBezTo>
                    <a:pt x="50769" y="120000"/>
                    <a:pt x="50769" y="120000"/>
                    <a:pt x="55384" y="120000"/>
                  </a:cubicBezTo>
                  <a:cubicBezTo>
                    <a:pt x="55384" y="120000"/>
                    <a:pt x="55384" y="120000"/>
                    <a:pt x="55384" y="106666"/>
                  </a:cubicBezTo>
                  <a:cubicBezTo>
                    <a:pt x="60000" y="106666"/>
                    <a:pt x="60000" y="106666"/>
                    <a:pt x="60000" y="93333"/>
                  </a:cubicBezTo>
                  <a:cubicBezTo>
                    <a:pt x="60000" y="93333"/>
                    <a:pt x="60000" y="93333"/>
                    <a:pt x="64615" y="93333"/>
                  </a:cubicBezTo>
                  <a:cubicBezTo>
                    <a:pt x="64615" y="80000"/>
                    <a:pt x="64615" y="80000"/>
                    <a:pt x="64615" y="66666"/>
                  </a:cubicBezTo>
                  <a:cubicBezTo>
                    <a:pt x="64615" y="66666"/>
                    <a:pt x="64615" y="66666"/>
                    <a:pt x="64615" y="66666"/>
                  </a:cubicBezTo>
                  <a:cubicBezTo>
                    <a:pt x="64615" y="66666"/>
                    <a:pt x="64615" y="66666"/>
                    <a:pt x="64615" y="66666"/>
                  </a:cubicBezTo>
                  <a:cubicBezTo>
                    <a:pt x="64615" y="53333"/>
                    <a:pt x="69230" y="66666"/>
                    <a:pt x="69230" y="66666"/>
                  </a:cubicBezTo>
                  <a:cubicBezTo>
                    <a:pt x="69230" y="66666"/>
                    <a:pt x="69230" y="66666"/>
                    <a:pt x="69230" y="66666"/>
                  </a:cubicBezTo>
                  <a:cubicBezTo>
                    <a:pt x="73846" y="66666"/>
                    <a:pt x="73846" y="66666"/>
                    <a:pt x="73846" y="66666"/>
                  </a:cubicBezTo>
                  <a:cubicBezTo>
                    <a:pt x="78461" y="80000"/>
                    <a:pt x="78461" y="80000"/>
                    <a:pt x="78461" y="80000"/>
                  </a:cubicBezTo>
                  <a:cubicBezTo>
                    <a:pt x="78461" y="93333"/>
                    <a:pt x="78461" y="93333"/>
                    <a:pt x="83076" y="93333"/>
                  </a:cubicBezTo>
                  <a:cubicBezTo>
                    <a:pt x="83076" y="106666"/>
                    <a:pt x="83076" y="106666"/>
                    <a:pt x="83076" y="106666"/>
                  </a:cubicBezTo>
                  <a:cubicBezTo>
                    <a:pt x="87692" y="106666"/>
                    <a:pt x="87692" y="93333"/>
                    <a:pt x="92307" y="93333"/>
                  </a:cubicBezTo>
                  <a:cubicBezTo>
                    <a:pt x="92307" y="93333"/>
                    <a:pt x="92307" y="80000"/>
                    <a:pt x="92307" y="80000"/>
                  </a:cubicBezTo>
                  <a:cubicBezTo>
                    <a:pt x="92307" y="66666"/>
                    <a:pt x="92307" y="66666"/>
                    <a:pt x="92307" y="66666"/>
                  </a:cubicBezTo>
                  <a:cubicBezTo>
                    <a:pt x="92307" y="66666"/>
                    <a:pt x="92307" y="66666"/>
                    <a:pt x="92307" y="66666"/>
                  </a:cubicBezTo>
                  <a:cubicBezTo>
                    <a:pt x="87692" y="66666"/>
                    <a:pt x="87692" y="53333"/>
                    <a:pt x="87692" y="53333"/>
                  </a:cubicBezTo>
                  <a:cubicBezTo>
                    <a:pt x="87692" y="53333"/>
                    <a:pt x="83076" y="53333"/>
                    <a:pt x="83076" y="53333"/>
                  </a:cubicBezTo>
                  <a:cubicBezTo>
                    <a:pt x="78461" y="53333"/>
                    <a:pt x="78461" y="40000"/>
                    <a:pt x="78461" y="40000"/>
                  </a:cubicBezTo>
                  <a:cubicBezTo>
                    <a:pt x="73846" y="40000"/>
                    <a:pt x="73846" y="40000"/>
                    <a:pt x="69230" y="40000"/>
                  </a:cubicBezTo>
                  <a:cubicBezTo>
                    <a:pt x="69230" y="40000"/>
                    <a:pt x="69230" y="40000"/>
                    <a:pt x="69230" y="40000"/>
                  </a:cubicBezTo>
                  <a:cubicBezTo>
                    <a:pt x="69230" y="26666"/>
                    <a:pt x="69230" y="40000"/>
                    <a:pt x="73846" y="26666"/>
                  </a:cubicBezTo>
                  <a:cubicBezTo>
                    <a:pt x="73846" y="26666"/>
                    <a:pt x="78461" y="26666"/>
                    <a:pt x="78461" y="26666"/>
                  </a:cubicBezTo>
                  <a:cubicBezTo>
                    <a:pt x="78461" y="26666"/>
                    <a:pt x="78461" y="40000"/>
                    <a:pt x="78461" y="40000"/>
                  </a:cubicBezTo>
                  <a:cubicBezTo>
                    <a:pt x="78461" y="40000"/>
                    <a:pt x="83076" y="40000"/>
                    <a:pt x="83076" y="40000"/>
                  </a:cubicBezTo>
                  <a:cubicBezTo>
                    <a:pt x="87692" y="40000"/>
                    <a:pt x="87692" y="40000"/>
                    <a:pt x="92307" y="40000"/>
                  </a:cubicBezTo>
                  <a:cubicBezTo>
                    <a:pt x="92307" y="40000"/>
                    <a:pt x="92307" y="40000"/>
                    <a:pt x="96923" y="40000"/>
                  </a:cubicBezTo>
                  <a:cubicBezTo>
                    <a:pt x="101538" y="53333"/>
                    <a:pt x="101538" y="40000"/>
                    <a:pt x="106153" y="40000"/>
                  </a:cubicBezTo>
                  <a:cubicBezTo>
                    <a:pt x="106153" y="40000"/>
                    <a:pt x="106153" y="40000"/>
                    <a:pt x="106153" y="40000"/>
                  </a:cubicBezTo>
                  <a:cubicBezTo>
                    <a:pt x="110769" y="40000"/>
                    <a:pt x="110769" y="40000"/>
                    <a:pt x="115384" y="40000"/>
                  </a:cubicBezTo>
                  <a:cubicBezTo>
                    <a:pt x="115384" y="40000"/>
                    <a:pt x="115384" y="26666"/>
                    <a:pt x="115384" y="26666"/>
                  </a:cubicBezTo>
                  <a:cubicBezTo>
                    <a:pt x="120000" y="26666"/>
                    <a:pt x="120000" y="26666"/>
                    <a:pt x="120000" y="26666"/>
                  </a:cubicBezTo>
                  <a:cubicBezTo>
                    <a:pt x="120000" y="13333"/>
                    <a:pt x="120000" y="13333"/>
                    <a:pt x="120000" y="13333"/>
                  </a:cubicBezTo>
                  <a:cubicBezTo>
                    <a:pt x="120000" y="0"/>
                    <a:pt x="115384" y="13333"/>
                    <a:pt x="110769" y="13333"/>
                  </a:cubicBezTo>
                  <a:cubicBezTo>
                    <a:pt x="110769" y="13333"/>
                    <a:pt x="110769" y="13333"/>
                    <a:pt x="106153" y="13333"/>
                  </a:cubicBezTo>
                  <a:cubicBezTo>
                    <a:pt x="101538" y="13333"/>
                    <a:pt x="101538" y="13333"/>
                    <a:pt x="101538" y="13333"/>
                  </a:cubicBezTo>
                  <a:cubicBezTo>
                    <a:pt x="96923" y="13333"/>
                    <a:pt x="96923" y="13333"/>
                    <a:pt x="92307" y="13333"/>
                  </a:cubicBezTo>
                  <a:cubicBezTo>
                    <a:pt x="92307" y="13333"/>
                    <a:pt x="87692" y="13333"/>
                    <a:pt x="87692" y="13333"/>
                  </a:cubicBezTo>
                  <a:cubicBezTo>
                    <a:pt x="83076" y="13333"/>
                    <a:pt x="83076" y="13333"/>
                    <a:pt x="78461" y="13333"/>
                  </a:cubicBezTo>
                  <a:cubicBezTo>
                    <a:pt x="73846" y="13333"/>
                    <a:pt x="69230" y="13333"/>
                    <a:pt x="64615" y="13333"/>
                  </a:cubicBezTo>
                  <a:cubicBezTo>
                    <a:pt x="64615" y="13333"/>
                    <a:pt x="60000" y="13333"/>
                    <a:pt x="60000" y="13333"/>
                  </a:cubicBezTo>
                  <a:cubicBezTo>
                    <a:pt x="55384" y="13333"/>
                    <a:pt x="60000" y="26666"/>
                    <a:pt x="60000" y="26666"/>
                  </a:cubicBezTo>
                  <a:cubicBezTo>
                    <a:pt x="60000" y="26666"/>
                    <a:pt x="64615" y="26666"/>
                    <a:pt x="64615" y="40000"/>
                  </a:cubicBezTo>
                  <a:cubicBezTo>
                    <a:pt x="60000" y="40000"/>
                    <a:pt x="60000" y="40000"/>
                    <a:pt x="60000" y="40000"/>
                  </a:cubicBezTo>
                  <a:cubicBezTo>
                    <a:pt x="60000" y="53333"/>
                    <a:pt x="55384" y="40000"/>
                    <a:pt x="55384" y="40000"/>
                  </a:cubicBezTo>
                  <a:cubicBezTo>
                    <a:pt x="55384" y="40000"/>
                    <a:pt x="55384" y="40000"/>
                    <a:pt x="50769" y="26666"/>
                  </a:cubicBezTo>
                  <a:cubicBezTo>
                    <a:pt x="50769" y="26666"/>
                    <a:pt x="50769" y="26666"/>
                    <a:pt x="46153" y="26666"/>
                  </a:cubicBezTo>
                  <a:cubicBezTo>
                    <a:pt x="46153" y="26666"/>
                    <a:pt x="41538" y="26666"/>
                    <a:pt x="41538" y="26666"/>
                  </a:cubicBezTo>
                  <a:cubicBezTo>
                    <a:pt x="41538" y="26666"/>
                    <a:pt x="46153" y="40000"/>
                    <a:pt x="46153" y="40000"/>
                  </a:cubicBezTo>
                  <a:cubicBezTo>
                    <a:pt x="41538" y="40000"/>
                    <a:pt x="41538" y="53333"/>
                    <a:pt x="41538" y="53333"/>
                  </a:cubicBezTo>
                  <a:cubicBezTo>
                    <a:pt x="41538" y="53333"/>
                    <a:pt x="41538" y="40000"/>
                    <a:pt x="41538" y="40000"/>
                  </a:cubicBezTo>
                  <a:cubicBezTo>
                    <a:pt x="36923" y="40000"/>
                    <a:pt x="36923" y="40000"/>
                    <a:pt x="36923" y="40000"/>
                  </a:cubicBezTo>
                  <a:cubicBezTo>
                    <a:pt x="36923" y="40000"/>
                    <a:pt x="32307" y="26666"/>
                    <a:pt x="32307" y="26666"/>
                  </a:cubicBezTo>
                  <a:cubicBezTo>
                    <a:pt x="32307" y="26666"/>
                    <a:pt x="32307" y="26666"/>
                    <a:pt x="32307" y="26666"/>
                  </a:cubicBezTo>
                  <a:cubicBezTo>
                    <a:pt x="27692" y="26666"/>
                    <a:pt x="27692" y="26666"/>
                    <a:pt x="27692" y="40000"/>
                  </a:cubicBezTo>
                  <a:cubicBezTo>
                    <a:pt x="27692" y="40000"/>
                    <a:pt x="27692" y="40000"/>
                    <a:pt x="23076" y="40000"/>
                  </a:cubicBezTo>
                  <a:cubicBezTo>
                    <a:pt x="23076" y="53333"/>
                    <a:pt x="23076" y="40000"/>
                    <a:pt x="23076" y="26666"/>
                  </a:cubicBezTo>
                  <a:cubicBezTo>
                    <a:pt x="18461" y="26666"/>
                    <a:pt x="18461" y="26666"/>
                    <a:pt x="18461" y="26666"/>
                  </a:cubicBezTo>
                  <a:cubicBezTo>
                    <a:pt x="18461" y="13333"/>
                    <a:pt x="13846" y="26666"/>
                    <a:pt x="9230" y="26666"/>
                  </a:cubicBezTo>
                  <a:cubicBezTo>
                    <a:pt x="9230" y="26666"/>
                    <a:pt x="9230" y="26666"/>
                    <a:pt x="4615" y="26666"/>
                  </a:cubicBezTo>
                  <a:cubicBezTo>
                    <a:pt x="4615" y="26666"/>
                    <a:pt x="0" y="26666"/>
                    <a:pt x="0" y="40000"/>
                  </a:cubicBezTo>
                  <a:cubicBezTo>
                    <a:pt x="4615" y="40000"/>
                    <a:pt x="4615" y="40000"/>
                    <a:pt x="4615" y="4000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10200624" y="3476512"/>
              <a:ext cx="219211" cy="25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" y="15000"/>
                  </a:moveTo>
                  <a:cubicBezTo>
                    <a:pt x="6000" y="15000"/>
                    <a:pt x="6000" y="15000"/>
                    <a:pt x="0" y="15000"/>
                  </a:cubicBezTo>
                  <a:cubicBezTo>
                    <a:pt x="0" y="20000"/>
                    <a:pt x="0" y="20000"/>
                    <a:pt x="0" y="20000"/>
                  </a:cubicBezTo>
                  <a:cubicBezTo>
                    <a:pt x="0" y="20000"/>
                    <a:pt x="0" y="25000"/>
                    <a:pt x="0" y="25000"/>
                  </a:cubicBezTo>
                  <a:cubicBezTo>
                    <a:pt x="0" y="30000"/>
                    <a:pt x="0" y="30000"/>
                    <a:pt x="0" y="30000"/>
                  </a:cubicBezTo>
                  <a:cubicBezTo>
                    <a:pt x="0" y="35000"/>
                    <a:pt x="0" y="35000"/>
                    <a:pt x="6000" y="35000"/>
                  </a:cubicBezTo>
                  <a:cubicBezTo>
                    <a:pt x="6000" y="35000"/>
                    <a:pt x="6000" y="40000"/>
                    <a:pt x="6000" y="40000"/>
                  </a:cubicBezTo>
                  <a:cubicBezTo>
                    <a:pt x="6000" y="40000"/>
                    <a:pt x="6000" y="45000"/>
                    <a:pt x="6000" y="45000"/>
                  </a:cubicBezTo>
                  <a:cubicBezTo>
                    <a:pt x="6000" y="45000"/>
                    <a:pt x="6000" y="45000"/>
                    <a:pt x="12000" y="50000"/>
                  </a:cubicBezTo>
                  <a:cubicBezTo>
                    <a:pt x="12000" y="50000"/>
                    <a:pt x="12000" y="50000"/>
                    <a:pt x="12000" y="55000"/>
                  </a:cubicBezTo>
                  <a:cubicBezTo>
                    <a:pt x="18000" y="55000"/>
                    <a:pt x="12000" y="55000"/>
                    <a:pt x="12000" y="55000"/>
                  </a:cubicBezTo>
                  <a:cubicBezTo>
                    <a:pt x="12000" y="60000"/>
                    <a:pt x="12000" y="60000"/>
                    <a:pt x="12000" y="60000"/>
                  </a:cubicBezTo>
                  <a:cubicBezTo>
                    <a:pt x="12000" y="65000"/>
                    <a:pt x="12000" y="65000"/>
                    <a:pt x="12000" y="65000"/>
                  </a:cubicBezTo>
                  <a:cubicBezTo>
                    <a:pt x="12000" y="65000"/>
                    <a:pt x="12000" y="65000"/>
                    <a:pt x="18000" y="65000"/>
                  </a:cubicBezTo>
                  <a:cubicBezTo>
                    <a:pt x="18000" y="65000"/>
                    <a:pt x="18000" y="65000"/>
                    <a:pt x="18000" y="60000"/>
                  </a:cubicBezTo>
                  <a:cubicBezTo>
                    <a:pt x="24000" y="60000"/>
                    <a:pt x="24000" y="60000"/>
                    <a:pt x="24000" y="60000"/>
                  </a:cubicBezTo>
                  <a:cubicBezTo>
                    <a:pt x="30000" y="60000"/>
                    <a:pt x="30000" y="60000"/>
                    <a:pt x="30000" y="60000"/>
                  </a:cubicBezTo>
                  <a:cubicBezTo>
                    <a:pt x="30000" y="60000"/>
                    <a:pt x="36000" y="60000"/>
                    <a:pt x="36000" y="60000"/>
                  </a:cubicBezTo>
                  <a:cubicBezTo>
                    <a:pt x="36000" y="60000"/>
                    <a:pt x="42000" y="65000"/>
                    <a:pt x="42000" y="65000"/>
                  </a:cubicBezTo>
                  <a:cubicBezTo>
                    <a:pt x="42000" y="65000"/>
                    <a:pt x="42000" y="60000"/>
                    <a:pt x="42000" y="60000"/>
                  </a:cubicBezTo>
                  <a:cubicBezTo>
                    <a:pt x="42000" y="60000"/>
                    <a:pt x="48000" y="60000"/>
                    <a:pt x="48000" y="60000"/>
                  </a:cubicBezTo>
                  <a:cubicBezTo>
                    <a:pt x="54000" y="60000"/>
                    <a:pt x="54000" y="60000"/>
                    <a:pt x="54000" y="60000"/>
                  </a:cubicBezTo>
                  <a:cubicBezTo>
                    <a:pt x="60000" y="60000"/>
                    <a:pt x="60000" y="60000"/>
                    <a:pt x="60000" y="60000"/>
                  </a:cubicBezTo>
                  <a:cubicBezTo>
                    <a:pt x="60000" y="60000"/>
                    <a:pt x="60000" y="65000"/>
                    <a:pt x="60000" y="65000"/>
                  </a:cubicBezTo>
                  <a:cubicBezTo>
                    <a:pt x="66000" y="65000"/>
                    <a:pt x="66000" y="65000"/>
                    <a:pt x="66000" y="70000"/>
                  </a:cubicBezTo>
                  <a:cubicBezTo>
                    <a:pt x="72000" y="70000"/>
                    <a:pt x="72000" y="70000"/>
                    <a:pt x="72000" y="75000"/>
                  </a:cubicBezTo>
                  <a:cubicBezTo>
                    <a:pt x="72000" y="75000"/>
                    <a:pt x="72000" y="75000"/>
                    <a:pt x="72000" y="80000"/>
                  </a:cubicBezTo>
                  <a:cubicBezTo>
                    <a:pt x="72000" y="80000"/>
                    <a:pt x="72000" y="85000"/>
                    <a:pt x="78000" y="85000"/>
                  </a:cubicBezTo>
                  <a:cubicBezTo>
                    <a:pt x="78000" y="90000"/>
                    <a:pt x="78000" y="90000"/>
                    <a:pt x="84000" y="90000"/>
                  </a:cubicBezTo>
                  <a:cubicBezTo>
                    <a:pt x="84000" y="90000"/>
                    <a:pt x="84000" y="90000"/>
                    <a:pt x="84000" y="95000"/>
                  </a:cubicBezTo>
                  <a:cubicBezTo>
                    <a:pt x="90000" y="95000"/>
                    <a:pt x="84000" y="95000"/>
                    <a:pt x="90000" y="100000"/>
                  </a:cubicBezTo>
                  <a:cubicBezTo>
                    <a:pt x="90000" y="100000"/>
                    <a:pt x="90000" y="100000"/>
                    <a:pt x="90000" y="105000"/>
                  </a:cubicBezTo>
                  <a:cubicBezTo>
                    <a:pt x="90000" y="105000"/>
                    <a:pt x="90000" y="105000"/>
                    <a:pt x="90000" y="110000"/>
                  </a:cubicBezTo>
                  <a:cubicBezTo>
                    <a:pt x="90000" y="110000"/>
                    <a:pt x="90000" y="110000"/>
                    <a:pt x="84000" y="115000"/>
                  </a:cubicBezTo>
                  <a:cubicBezTo>
                    <a:pt x="84000" y="115000"/>
                    <a:pt x="84000" y="115000"/>
                    <a:pt x="84000" y="115000"/>
                  </a:cubicBezTo>
                  <a:cubicBezTo>
                    <a:pt x="84000" y="115000"/>
                    <a:pt x="84000" y="115000"/>
                    <a:pt x="84000" y="115000"/>
                  </a:cubicBezTo>
                  <a:cubicBezTo>
                    <a:pt x="90000" y="120000"/>
                    <a:pt x="90000" y="115000"/>
                    <a:pt x="90000" y="115000"/>
                  </a:cubicBezTo>
                  <a:cubicBezTo>
                    <a:pt x="96000" y="115000"/>
                    <a:pt x="96000" y="120000"/>
                    <a:pt x="96000" y="120000"/>
                  </a:cubicBezTo>
                  <a:cubicBezTo>
                    <a:pt x="96000" y="120000"/>
                    <a:pt x="96000" y="115000"/>
                    <a:pt x="102000" y="115000"/>
                  </a:cubicBezTo>
                  <a:cubicBezTo>
                    <a:pt x="102000" y="115000"/>
                    <a:pt x="102000" y="110000"/>
                    <a:pt x="102000" y="110000"/>
                  </a:cubicBezTo>
                  <a:cubicBezTo>
                    <a:pt x="102000" y="110000"/>
                    <a:pt x="108000" y="110000"/>
                    <a:pt x="108000" y="115000"/>
                  </a:cubicBezTo>
                  <a:cubicBezTo>
                    <a:pt x="114000" y="115000"/>
                    <a:pt x="114000" y="115000"/>
                    <a:pt x="114000" y="115000"/>
                  </a:cubicBezTo>
                  <a:cubicBezTo>
                    <a:pt x="114000" y="110000"/>
                    <a:pt x="114000" y="110000"/>
                    <a:pt x="120000" y="110000"/>
                  </a:cubicBezTo>
                  <a:cubicBezTo>
                    <a:pt x="120000" y="110000"/>
                    <a:pt x="120000" y="105000"/>
                    <a:pt x="120000" y="105000"/>
                  </a:cubicBezTo>
                  <a:cubicBezTo>
                    <a:pt x="120000" y="100000"/>
                    <a:pt x="120000" y="100000"/>
                    <a:pt x="120000" y="100000"/>
                  </a:cubicBezTo>
                  <a:cubicBezTo>
                    <a:pt x="120000" y="95000"/>
                    <a:pt x="114000" y="95000"/>
                    <a:pt x="114000" y="95000"/>
                  </a:cubicBezTo>
                  <a:cubicBezTo>
                    <a:pt x="114000" y="95000"/>
                    <a:pt x="114000" y="90000"/>
                    <a:pt x="114000" y="90000"/>
                  </a:cubicBezTo>
                  <a:cubicBezTo>
                    <a:pt x="114000" y="85000"/>
                    <a:pt x="114000" y="85000"/>
                    <a:pt x="108000" y="85000"/>
                  </a:cubicBezTo>
                  <a:cubicBezTo>
                    <a:pt x="108000" y="85000"/>
                    <a:pt x="108000" y="85000"/>
                    <a:pt x="108000" y="85000"/>
                  </a:cubicBezTo>
                  <a:cubicBezTo>
                    <a:pt x="102000" y="80000"/>
                    <a:pt x="102000" y="80000"/>
                    <a:pt x="102000" y="80000"/>
                  </a:cubicBezTo>
                  <a:cubicBezTo>
                    <a:pt x="102000" y="80000"/>
                    <a:pt x="96000" y="75000"/>
                    <a:pt x="96000" y="75000"/>
                  </a:cubicBezTo>
                  <a:cubicBezTo>
                    <a:pt x="96000" y="75000"/>
                    <a:pt x="96000" y="70000"/>
                    <a:pt x="90000" y="70000"/>
                  </a:cubicBezTo>
                  <a:cubicBezTo>
                    <a:pt x="90000" y="70000"/>
                    <a:pt x="90000" y="70000"/>
                    <a:pt x="90000" y="70000"/>
                  </a:cubicBezTo>
                  <a:cubicBezTo>
                    <a:pt x="84000" y="65000"/>
                    <a:pt x="84000" y="65000"/>
                    <a:pt x="84000" y="65000"/>
                  </a:cubicBezTo>
                  <a:cubicBezTo>
                    <a:pt x="84000" y="65000"/>
                    <a:pt x="84000" y="60000"/>
                    <a:pt x="84000" y="60000"/>
                  </a:cubicBezTo>
                  <a:cubicBezTo>
                    <a:pt x="84000" y="60000"/>
                    <a:pt x="78000" y="60000"/>
                    <a:pt x="78000" y="55000"/>
                  </a:cubicBezTo>
                  <a:cubicBezTo>
                    <a:pt x="72000" y="55000"/>
                    <a:pt x="72000" y="50000"/>
                    <a:pt x="72000" y="50000"/>
                  </a:cubicBezTo>
                  <a:cubicBezTo>
                    <a:pt x="72000" y="45000"/>
                    <a:pt x="72000" y="45000"/>
                    <a:pt x="72000" y="40000"/>
                  </a:cubicBezTo>
                  <a:cubicBezTo>
                    <a:pt x="72000" y="35000"/>
                    <a:pt x="72000" y="35000"/>
                    <a:pt x="72000" y="30000"/>
                  </a:cubicBezTo>
                  <a:cubicBezTo>
                    <a:pt x="66000" y="30000"/>
                    <a:pt x="60000" y="30000"/>
                    <a:pt x="60000" y="25000"/>
                  </a:cubicBezTo>
                  <a:cubicBezTo>
                    <a:pt x="60000" y="25000"/>
                    <a:pt x="60000" y="25000"/>
                    <a:pt x="60000" y="25000"/>
                  </a:cubicBezTo>
                  <a:cubicBezTo>
                    <a:pt x="60000" y="20000"/>
                    <a:pt x="60000" y="20000"/>
                    <a:pt x="60000" y="20000"/>
                  </a:cubicBezTo>
                  <a:cubicBezTo>
                    <a:pt x="60000" y="20000"/>
                    <a:pt x="54000" y="20000"/>
                    <a:pt x="54000" y="20000"/>
                  </a:cubicBezTo>
                  <a:cubicBezTo>
                    <a:pt x="54000" y="20000"/>
                    <a:pt x="54000" y="20000"/>
                    <a:pt x="48000" y="20000"/>
                  </a:cubicBezTo>
                  <a:cubicBezTo>
                    <a:pt x="48000" y="25000"/>
                    <a:pt x="42000" y="20000"/>
                    <a:pt x="42000" y="20000"/>
                  </a:cubicBezTo>
                  <a:cubicBezTo>
                    <a:pt x="36000" y="20000"/>
                    <a:pt x="36000" y="15000"/>
                    <a:pt x="36000" y="15000"/>
                  </a:cubicBezTo>
                  <a:cubicBezTo>
                    <a:pt x="36000" y="15000"/>
                    <a:pt x="36000" y="10000"/>
                    <a:pt x="36000" y="10000"/>
                  </a:cubicBezTo>
                  <a:cubicBezTo>
                    <a:pt x="36000" y="10000"/>
                    <a:pt x="30000" y="10000"/>
                    <a:pt x="30000" y="5000"/>
                  </a:cubicBezTo>
                  <a:cubicBezTo>
                    <a:pt x="30000" y="5000"/>
                    <a:pt x="30000" y="5000"/>
                    <a:pt x="24000" y="0"/>
                  </a:cubicBezTo>
                  <a:cubicBezTo>
                    <a:pt x="24000" y="0"/>
                    <a:pt x="24000" y="0"/>
                    <a:pt x="18000" y="0"/>
                  </a:cubicBezTo>
                  <a:cubicBezTo>
                    <a:pt x="18000" y="0"/>
                    <a:pt x="18000" y="0"/>
                    <a:pt x="18000" y="0"/>
                  </a:cubicBezTo>
                  <a:cubicBezTo>
                    <a:pt x="18000" y="0"/>
                    <a:pt x="18000" y="0"/>
                    <a:pt x="12000" y="0"/>
                  </a:cubicBezTo>
                  <a:cubicBezTo>
                    <a:pt x="12000" y="0"/>
                    <a:pt x="12000" y="5000"/>
                    <a:pt x="12000" y="5000"/>
                  </a:cubicBezTo>
                  <a:cubicBezTo>
                    <a:pt x="12000" y="10000"/>
                    <a:pt x="18000" y="10000"/>
                    <a:pt x="18000" y="10000"/>
                  </a:cubicBezTo>
                  <a:cubicBezTo>
                    <a:pt x="18000" y="15000"/>
                    <a:pt x="18000" y="15000"/>
                    <a:pt x="18000" y="15000"/>
                  </a:cubicBezTo>
                  <a:cubicBezTo>
                    <a:pt x="12000" y="20000"/>
                    <a:pt x="12000" y="15000"/>
                    <a:pt x="12000" y="1500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9059436" y="2983745"/>
              <a:ext cx="351383" cy="2683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00" y="14400"/>
                  </a:moveTo>
                  <a:cubicBezTo>
                    <a:pt x="112500" y="14400"/>
                    <a:pt x="108750" y="14400"/>
                    <a:pt x="108750" y="14400"/>
                  </a:cubicBezTo>
                  <a:cubicBezTo>
                    <a:pt x="108750" y="9600"/>
                    <a:pt x="108750" y="9600"/>
                    <a:pt x="108750" y="9600"/>
                  </a:cubicBezTo>
                  <a:cubicBezTo>
                    <a:pt x="105000" y="9600"/>
                    <a:pt x="105000" y="9600"/>
                    <a:pt x="105000" y="9600"/>
                  </a:cubicBezTo>
                  <a:cubicBezTo>
                    <a:pt x="101250" y="9600"/>
                    <a:pt x="101250" y="14400"/>
                    <a:pt x="101250" y="14400"/>
                  </a:cubicBezTo>
                  <a:cubicBezTo>
                    <a:pt x="97500" y="14400"/>
                    <a:pt x="97500" y="19200"/>
                    <a:pt x="97500" y="19200"/>
                  </a:cubicBezTo>
                  <a:cubicBezTo>
                    <a:pt x="93750" y="19200"/>
                    <a:pt x="93750" y="24000"/>
                    <a:pt x="90000" y="19200"/>
                  </a:cubicBezTo>
                  <a:cubicBezTo>
                    <a:pt x="90000" y="19200"/>
                    <a:pt x="90000" y="19200"/>
                    <a:pt x="90000" y="14400"/>
                  </a:cubicBezTo>
                  <a:cubicBezTo>
                    <a:pt x="86250" y="14400"/>
                    <a:pt x="90000" y="9600"/>
                    <a:pt x="90000" y="9600"/>
                  </a:cubicBezTo>
                  <a:cubicBezTo>
                    <a:pt x="86250" y="4800"/>
                    <a:pt x="86250" y="4800"/>
                    <a:pt x="86250" y="4800"/>
                  </a:cubicBezTo>
                  <a:cubicBezTo>
                    <a:pt x="86250" y="4800"/>
                    <a:pt x="86250" y="4800"/>
                    <a:pt x="82500" y="0"/>
                  </a:cubicBezTo>
                  <a:cubicBezTo>
                    <a:pt x="82500" y="0"/>
                    <a:pt x="82500" y="0"/>
                    <a:pt x="82500" y="0"/>
                  </a:cubicBezTo>
                  <a:cubicBezTo>
                    <a:pt x="78750" y="0"/>
                    <a:pt x="78750" y="0"/>
                    <a:pt x="78750" y="0"/>
                  </a:cubicBezTo>
                  <a:cubicBezTo>
                    <a:pt x="75000" y="0"/>
                    <a:pt x="75000" y="0"/>
                    <a:pt x="75000" y="0"/>
                  </a:cubicBezTo>
                  <a:cubicBezTo>
                    <a:pt x="75000" y="0"/>
                    <a:pt x="75000" y="0"/>
                    <a:pt x="75000" y="4800"/>
                  </a:cubicBezTo>
                  <a:cubicBezTo>
                    <a:pt x="75000" y="4800"/>
                    <a:pt x="75000" y="4800"/>
                    <a:pt x="75000" y="4800"/>
                  </a:cubicBezTo>
                  <a:cubicBezTo>
                    <a:pt x="75000" y="9600"/>
                    <a:pt x="71250" y="9600"/>
                    <a:pt x="71250" y="14400"/>
                  </a:cubicBezTo>
                  <a:cubicBezTo>
                    <a:pt x="67500" y="14400"/>
                    <a:pt x="67500" y="14400"/>
                    <a:pt x="67500" y="14400"/>
                  </a:cubicBezTo>
                  <a:cubicBezTo>
                    <a:pt x="63750" y="14400"/>
                    <a:pt x="63750" y="14400"/>
                    <a:pt x="63750" y="14400"/>
                  </a:cubicBezTo>
                  <a:cubicBezTo>
                    <a:pt x="63750" y="14400"/>
                    <a:pt x="60000" y="14400"/>
                    <a:pt x="60000" y="14400"/>
                  </a:cubicBezTo>
                  <a:cubicBezTo>
                    <a:pt x="60000" y="14400"/>
                    <a:pt x="60000" y="14400"/>
                    <a:pt x="60000" y="14400"/>
                  </a:cubicBezTo>
                  <a:cubicBezTo>
                    <a:pt x="56250" y="14400"/>
                    <a:pt x="56250" y="14400"/>
                    <a:pt x="56250" y="14400"/>
                  </a:cubicBezTo>
                  <a:cubicBezTo>
                    <a:pt x="52500" y="14400"/>
                    <a:pt x="52500" y="14400"/>
                    <a:pt x="52500" y="14400"/>
                  </a:cubicBezTo>
                  <a:cubicBezTo>
                    <a:pt x="52500" y="14400"/>
                    <a:pt x="52500" y="14400"/>
                    <a:pt x="48750" y="14400"/>
                  </a:cubicBezTo>
                  <a:cubicBezTo>
                    <a:pt x="48750" y="14400"/>
                    <a:pt x="48750" y="9600"/>
                    <a:pt x="48750" y="9600"/>
                  </a:cubicBezTo>
                  <a:cubicBezTo>
                    <a:pt x="45000" y="9600"/>
                    <a:pt x="45000" y="9600"/>
                    <a:pt x="45000" y="9600"/>
                  </a:cubicBezTo>
                  <a:cubicBezTo>
                    <a:pt x="45000" y="9600"/>
                    <a:pt x="45000" y="9600"/>
                    <a:pt x="45000" y="9600"/>
                  </a:cubicBezTo>
                  <a:cubicBezTo>
                    <a:pt x="41250" y="9600"/>
                    <a:pt x="41250" y="9600"/>
                    <a:pt x="41250" y="9600"/>
                  </a:cubicBezTo>
                  <a:cubicBezTo>
                    <a:pt x="41250" y="9600"/>
                    <a:pt x="41250" y="9600"/>
                    <a:pt x="37500" y="9600"/>
                  </a:cubicBezTo>
                  <a:cubicBezTo>
                    <a:pt x="37500" y="9600"/>
                    <a:pt x="37500" y="9600"/>
                    <a:pt x="37500" y="14400"/>
                  </a:cubicBezTo>
                  <a:cubicBezTo>
                    <a:pt x="33750" y="14400"/>
                    <a:pt x="33750" y="14400"/>
                    <a:pt x="33750" y="14400"/>
                  </a:cubicBezTo>
                  <a:cubicBezTo>
                    <a:pt x="30000" y="14400"/>
                    <a:pt x="30000" y="14400"/>
                    <a:pt x="30000" y="19200"/>
                  </a:cubicBezTo>
                  <a:cubicBezTo>
                    <a:pt x="30000" y="19200"/>
                    <a:pt x="30000" y="24000"/>
                    <a:pt x="30000" y="24000"/>
                  </a:cubicBezTo>
                  <a:cubicBezTo>
                    <a:pt x="30000" y="28800"/>
                    <a:pt x="30000" y="28800"/>
                    <a:pt x="26250" y="28800"/>
                  </a:cubicBezTo>
                  <a:cubicBezTo>
                    <a:pt x="26250" y="28800"/>
                    <a:pt x="26250" y="28800"/>
                    <a:pt x="26250" y="28800"/>
                  </a:cubicBezTo>
                  <a:cubicBezTo>
                    <a:pt x="22500" y="28800"/>
                    <a:pt x="22500" y="28800"/>
                    <a:pt x="22500" y="28800"/>
                  </a:cubicBezTo>
                  <a:cubicBezTo>
                    <a:pt x="22500" y="33600"/>
                    <a:pt x="18750" y="28800"/>
                    <a:pt x="18750" y="33600"/>
                  </a:cubicBezTo>
                  <a:cubicBezTo>
                    <a:pt x="18750" y="33600"/>
                    <a:pt x="18750" y="38400"/>
                    <a:pt x="18750" y="38400"/>
                  </a:cubicBezTo>
                  <a:cubicBezTo>
                    <a:pt x="18750" y="38400"/>
                    <a:pt x="18750" y="38400"/>
                    <a:pt x="15000" y="38400"/>
                  </a:cubicBezTo>
                  <a:cubicBezTo>
                    <a:pt x="15000" y="38400"/>
                    <a:pt x="15000" y="38400"/>
                    <a:pt x="15000" y="38400"/>
                  </a:cubicBezTo>
                  <a:cubicBezTo>
                    <a:pt x="11250" y="43200"/>
                    <a:pt x="11250" y="38400"/>
                    <a:pt x="11250" y="38400"/>
                  </a:cubicBezTo>
                  <a:cubicBezTo>
                    <a:pt x="7500" y="38400"/>
                    <a:pt x="7500" y="38400"/>
                    <a:pt x="7500" y="38400"/>
                  </a:cubicBezTo>
                  <a:cubicBezTo>
                    <a:pt x="3750" y="38400"/>
                    <a:pt x="3750" y="38400"/>
                    <a:pt x="3750" y="38400"/>
                  </a:cubicBezTo>
                  <a:cubicBezTo>
                    <a:pt x="3750" y="38400"/>
                    <a:pt x="3750" y="38400"/>
                    <a:pt x="3750" y="38400"/>
                  </a:cubicBezTo>
                  <a:cubicBezTo>
                    <a:pt x="3750" y="38400"/>
                    <a:pt x="3750" y="43200"/>
                    <a:pt x="3750" y="43200"/>
                  </a:cubicBezTo>
                  <a:cubicBezTo>
                    <a:pt x="3750" y="48000"/>
                    <a:pt x="3750" y="48000"/>
                    <a:pt x="3750" y="52800"/>
                  </a:cubicBezTo>
                  <a:cubicBezTo>
                    <a:pt x="3750" y="57600"/>
                    <a:pt x="3750" y="57600"/>
                    <a:pt x="3750" y="57600"/>
                  </a:cubicBezTo>
                  <a:cubicBezTo>
                    <a:pt x="3750" y="62400"/>
                    <a:pt x="3750" y="62400"/>
                    <a:pt x="3750" y="62400"/>
                  </a:cubicBezTo>
                  <a:cubicBezTo>
                    <a:pt x="3750" y="67200"/>
                    <a:pt x="0" y="67200"/>
                    <a:pt x="3750" y="72000"/>
                  </a:cubicBezTo>
                  <a:cubicBezTo>
                    <a:pt x="3750" y="72000"/>
                    <a:pt x="3750" y="72000"/>
                    <a:pt x="3750" y="76800"/>
                  </a:cubicBezTo>
                  <a:cubicBezTo>
                    <a:pt x="3750" y="76800"/>
                    <a:pt x="7500" y="81600"/>
                    <a:pt x="7500" y="81600"/>
                  </a:cubicBezTo>
                  <a:cubicBezTo>
                    <a:pt x="7500" y="86400"/>
                    <a:pt x="3750" y="86400"/>
                    <a:pt x="3750" y="86400"/>
                  </a:cubicBezTo>
                  <a:cubicBezTo>
                    <a:pt x="7500" y="91200"/>
                    <a:pt x="7500" y="91200"/>
                    <a:pt x="7500" y="91200"/>
                  </a:cubicBezTo>
                  <a:cubicBezTo>
                    <a:pt x="7500" y="91200"/>
                    <a:pt x="7500" y="91200"/>
                    <a:pt x="11250" y="91200"/>
                  </a:cubicBezTo>
                  <a:cubicBezTo>
                    <a:pt x="11250" y="91200"/>
                    <a:pt x="15000" y="91200"/>
                    <a:pt x="15000" y="91200"/>
                  </a:cubicBezTo>
                  <a:cubicBezTo>
                    <a:pt x="15000" y="96000"/>
                    <a:pt x="15000" y="96000"/>
                    <a:pt x="15000" y="96000"/>
                  </a:cubicBezTo>
                  <a:cubicBezTo>
                    <a:pt x="15000" y="100800"/>
                    <a:pt x="15000" y="100800"/>
                    <a:pt x="15000" y="105600"/>
                  </a:cubicBezTo>
                  <a:cubicBezTo>
                    <a:pt x="15000" y="105600"/>
                    <a:pt x="15000" y="105600"/>
                    <a:pt x="11250" y="110400"/>
                  </a:cubicBezTo>
                  <a:cubicBezTo>
                    <a:pt x="11250" y="110400"/>
                    <a:pt x="11250" y="110400"/>
                    <a:pt x="11250" y="115200"/>
                  </a:cubicBezTo>
                  <a:cubicBezTo>
                    <a:pt x="15000" y="115200"/>
                    <a:pt x="15000" y="115200"/>
                    <a:pt x="15000" y="115200"/>
                  </a:cubicBezTo>
                  <a:cubicBezTo>
                    <a:pt x="15000" y="115200"/>
                    <a:pt x="18750" y="115200"/>
                    <a:pt x="18750" y="115200"/>
                  </a:cubicBezTo>
                  <a:cubicBezTo>
                    <a:pt x="22500" y="115200"/>
                    <a:pt x="22500" y="120000"/>
                    <a:pt x="26250" y="120000"/>
                  </a:cubicBezTo>
                  <a:cubicBezTo>
                    <a:pt x="26250" y="120000"/>
                    <a:pt x="30000" y="120000"/>
                    <a:pt x="30000" y="120000"/>
                  </a:cubicBezTo>
                  <a:cubicBezTo>
                    <a:pt x="33750" y="120000"/>
                    <a:pt x="37500" y="120000"/>
                    <a:pt x="37500" y="120000"/>
                  </a:cubicBezTo>
                  <a:cubicBezTo>
                    <a:pt x="41250" y="120000"/>
                    <a:pt x="41250" y="120000"/>
                    <a:pt x="41250" y="120000"/>
                  </a:cubicBezTo>
                  <a:cubicBezTo>
                    <a:pt x="45000" y="120000"/>
                    <a:pt x="45000" y="120000"/>
                    <a:pt x="48750" y="120000"/>
                  </a:cubicBezTo>
                  <a:cubicBezTo>
                    <a:pt x="52500" y="120000"/>
                    <a:pt x="52500" y="120000"/>
                    <a:pt x="52500" y="120000"/>
                  </a:cubicBezTo>
                  <a:cubicBezTo>
                    <a:pt x="56250" y="120000"/>
                    <a:pt x="56250" y="115200"/>
                    <a:pt x="60000" y="115200"/>
                  </a:cubicBezTo>
                  <a:cubicBezTo>
                    <a:pt x="60000" y="110400"/>
                    <a:pt x="60000" y="110400"/>
                    <a:pt x="60000" y="105600"/>
                  </a:cubicBezTo>
                  <a:cubicBezTo>
                    <a:pt x="60000" y="105600"/>
                    <a:pt x="60000" y="105600"/>
                    <a:pt x="60000" y="100800"/>
                  </a:cubicBezTo>
                  <a:cubicBezTo>
                    <a:pt x="60000" y="100800"/>
                    <a:pt x="60000" y="96000"/>
                    <a:pt x="60000" y="96000"/>
                  </a:cubicBezTo>
                  <a:cubicBezTo>
                    <a:pt x="63750" y="96000"/>
                    <a:pt x="63750" y="96000"/>
                    <a:pt x="63750" y="96000"/>
                  </a:cubicBezTo>
                  <a:cubicBezTo>
                    <a:pt x="67500" y="96000"/>
                    <a:pt x="67500" y="96000"/>
                    <a:pt x="67500" y="96000"/>
                  </a:cubicBezTo>
                  <a:cubicBezTo>
                    <a:pt x="71250" y="96000"/>
                    <a:pt x="67500" y="91200"/>
                    <a:pt x="71250" y="91200"/>
                  </a:cubicBezTo>
                  <a:cubicBezTo>
                    <a:pt x="71250" y="86400"/>
                    <a:pt x="75000" y="86400"/>
                    <a:pt x="75000" y="86400"/>
                  </a:cubicBezTo>
                  <a:cubicBezTo>
                    <a:pt x="75000" y="86400"/>
                    <a:pt x="78750" y="86400"/>
                    <a:pt x="78750" y="86400"/>
                  </a:cubicBezTo>
                  <a:cubicBezTo>
                    <a:pt x="78750" y="86400"/>
                    <a:pt x="78750" y="91200"/>
                    <a:pt x="82500" y="91200"/>
                  </a:cubicBezTo>
                  <a:cubicBezTo>
                    <a:pt x="82500" y="91200"/>
                    <a:pt x="82500" y="91200"/>
                    <a:pt x="82500" y="91200"/>
                  </a:cubicBezTo>
                  <a:cubicBezTo>
                    <a:pt x="86250" y="86400"/>
                    <a:pt x="86250" y="86400"/>
                    <a:pt x="82500" y="81600"/>
                  </a:cubicBezTo>
                  <a:cubicBezTo>
                    <a:pt x="82500" y="81600"/>
                    <a:pt x="82500" y="76800"/>
                    <a:pt x="82500" y="76800"/>
                  </a:cubicBezTo>
                  <a:cubicBezTo>
                    <a:pt x="82500" y="72000"/>
                    <a:pt x="82500" y="72000"/>
                    <a:pt x="86250" y="72000"/>
                  </a:cubicBezTo>
                  <a:cubicBezTo>
                    <a:pt x="86250" y="67200"/>
                    <a:pt x="86250" y="62400"/>
                    <a:pt x="86250" y="57600"/>
                  </a:cubicBezTo>
                  <a:cubicBezTo>
                    <a:pt x="90000" y="57600"/>
                    <a:pt x="90000" y="57600"/>
                    <a:pt x="90000" y="57600"/>
                  </a:cubicBezTo>
                  <a:cubicBezTo>
                    <a:pt x="93750" y="57600"/>
                    <a:pt x="93750" y="57600"/>
                    <a:pt x="97500" y="57600"/>
                  </a:cubicBezTo>
                  <a:cubicBezTo>
                    <a:pt x="97500" y="57600"/>
                    <a:pt x="101250" y="57600"/>
                    <a:pt x="101250" y="57600"/>
                  </a:cubicBezTo>
                  <a:cubicBezTo>
                    <a:pt x="105000" y="52800"/>
                    <a:pt x="101250" y="48000"/>
                    <a:pt x="101250" y="43200"/>
                  </a:cubicBezTo>
                  <a:cubicBezTo>
                    <a:pt x="97500" y="38400"/>
                    <a:pt x="97500" y="38400"/>
                    <a:pt x="97500" y="38400"/>
                  </a:cubicBezTo>
                  <a:cubicBezTo>
                    <a:pt x="93750" y="33600"/>
                    <a:pt x="93750" y="33600"/>
                    <a:pt x="93750" y="28800"/>
                  </a:cubicBezTo>
                  <a:cubicBezTo>
                    <a:pt x="93750" y="28800"/>
                    <a:pt x="93750" y="24000"/>
                    <a:pt x="97500" y="24000"/>
                  </a:cubicBezTo>
                  <a:cubicBezTo>
                    <a:pt x="97500" y="24000"/>
                    <a:pt x="101250" y="19200"/>
                    <a:pt x="101250" y="19200"/>
                  </a:cubicBezTo>
                  <a:cubicBezTo>
                    <a:pt x="105000" y="19200"/>
                    <a:pt x="105000" y="19200"/>
                    <a:pt x="108750" y="19200"/>
                  </a:cubicBezTo>
                  <a:cubicBezTo>
                    <a:pt x="108750" y="19200"/>
                    <a:pt x="112500" y="19200"/>
                    <a:pt x="112500" y="19200"/>
                  </a:cubicBezTo>
                  <a:cubicBezTo>
                    <a:pt x="116250" y="19200"/>
                    <a:pt x="116250" y="14400"/>
                    <a:pt x="116250" y="14400"/>
                  </a:cubicBezTo>
                  <a:cubicBezTo>
                    <a:pt x="120000" y="14400"/>
                    <a:pt x="120000" y="14400"/>
                    <a:pt x="120000" y="14400"/>
                  </a:cubicBezTo>
                  <a:cubicBezTo>
                    <a:pt x="116250" y="14400"/>
                    <a:pt x="116250" y="14400"/>
                    <a:pt x="116250" y="14400"/>
                  </a:cubicBezTo>
                  <a:cubicBezTo>
                    <a:pt x="116250" y="14400"/>
                    <a:pt x="116250" y="14400"/>
                    <a:pt x="112500" y="1440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9004633" y="4779051"/>
              <a:ext cx="22566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60000"/>
                    <a:pt x="0" y="60000"/>
                    <a:pt x="0" y="120000"/>
                  </a:cubicBezTo>
                  <a:cubicBezTo>
                    <a:pt x="0" y="120000"/>
                    <a:pt x="60000" y="120000"/>
                    <a:pt x="60000" y="60000"/>
                  </a:cubicBezTo>
                  <a:cubicBezTo>
                    <a:pt x="60000" y="60000"/>
                    <a:pt x="60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8949830" y="4801022"/>
              <a:ext cx="11283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60000"/>
                    <a:pt x="0" y="60000"/>
                    <a:pt x="0" y="60000"/>
                  </a:cubicBezTo>
                  <a:cubicBezTo>
                    <a:pt x="0" y="120000"/>
                    <a:pt x="0" y="12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0"/>
                    <a:pt x="120000" y="0"/>
                    <a:pt x="0" y="6000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8380849" y="3165786"/>
              <a:ext cx="568983" cy="5021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1489"/>
                  </a:moveTo>
                  <a:cubicBezTo>
                    <a:pt x="120000" y="71489"/>
                    <a:pt x="120000" y="71489"/>
                    <a:pt x="120000" y="71489"/>
                  </a:cubicBezTo>
                  <a:cubicBezTo>
                    <a:pt x="117692" y="68936"/>
                    <a:pt x="117692" y="68936"/>
                    <a:pt x="115384" y="68936"/>
                  </a:cubicBezTo>
                  <a:cubicBezTo>
                    <a:pt x="115384" y="66382"/>
                    <a:pt x="113076" y="66382"/>
                    <a:pt x="110769" y="66382"/>
                  </a:cubicBezTo>
                  <a:cubicBezTo>
                    <a:pt x="108461" y="66382"/>
                    <a:pt x="108461" y="66382"/>
                    <a:pt x="106153" y="66382"/>
                  </a:cubicBezTo>
                  <a:cubicBezTo>
                    <a:pt x="106153" y="66382"/>
                    <a:pt x="103846" y="66382"/>
                    <a:pt x="103846" y="66382"/>
                  </a:cubicBezTo>
                  <a:cubicBezTo>
                    <a:pt x="101538" y="66382"/>
                    <a:pt x="101538" y="66382"/>
                    <a:pt x="101538" y="63829"/>
                  </a:cubicBezTo>
                  <a:cubicBezTo>
                    <a:pt x="99230" y="63829"/>
                    <a:pt x="99230" y="63829"/>
                    <a:pt x="99230" y="63829"/>
                  </a:cubicBezTo>
                  <a:cubicBezTo>
                    <a:pt x="96923" y="61276"/>
                    <a:pt x="96923" y="61276"/>
                    <a:pt x="96923" y="58723"/>
                  </a:cubicBezTo>
                  <a:cubicBezTo>
                    <a:pt x="96923" y="58723"/>
                    <a:pt x="96923" y="58723"/>
                    <a:pt x="96923" y="58723"/>
                  </a:cubicBezTo>
                  <a:cubicBezTo>
                    <a:pt x="94615" y="56170"/>
                    <a:pt x="94615" y="56170"/>
                    <a:pt x="94615" y="56170"/>
                  </a:cubicBezTo>
                  <a:cubicBezTo>
                    <a:pt x="94615" y="53617"/>
                    <a:pt x="94615" y="53617"/>
                    <a:pt x="94615" y="53617"/>
                  </a:cubicBezTo>
                  <a:cubicBezTo>
                    <a:pt x="92307" y="53617"/>
                    <a:pt x="92307" y="53617"/>
                    <a:pt x="92307" y="53617"/>
                  </a:cubicBezTo>
                  <a:cubicBezTo>
                    <a:pt x="92307" y="51063"/>
                    <a:pt x="92307" y="51063"/>
                    <a:pt x="92307" y="51063"/>
                  </a:cubicBezTo>
                  <a:cubicBezTo>
                    <a:pt x="92307" y="51063"/>
                    <a:pt x="92307" y="51063"/>
                    <a:pt x="92307" y="48510"/>
                  </a:cubicBezTo>
                  <a:cubicBezTo>
                    <a:pt x="92307" y="48510"/>
                    <a:pt x="92307" y="48510"/>
                    <a:pt x="90000" y="48510"/>
                  </a:cubicBezTo>
                  <a:cubicBezTo>
                    <a:pt x="90000" y="45957"/>
                    <a:pt x="90000" y="45957"/>
                    <a:pt x="90000" y="45957"/>
                  </a:cubicBezTo>
                  <a:cubicBezTo>
                    <a:pt x="90000" y="45957"/>
                    <a:pt x="90000" y="45957"/>
                    <a:pt x="90000" y="43404"/>
                  </a:cubicBezTo>
                  <a:cubicBezTo>
                    <a:pt x="90000" y="43404"/>
                    <a:pt x="90000" y="43404"/>
                    <a:pt x="90000" y="43404"/>
                  </a:cubicBezTo>
                  <a:cubicBezTo>
                    <a:pt x="87692" y="40851"/>
                    <a:pt x="90000" y="40851"/>
                    <a:pt x="90000" y="40851"/>
                  </a:cubicBezTo>
                  <a:cubicBezTo>
                    <a:pt x="90000" y="40851"/>
                    <a:pt x="87692" y="40851"/>
                    <a:pt x="87692" y="38297"/>
                  </a:cubicBezTo>
                  <a:cubicBezTo>
                    <a:pt x="87692" y="38297"/>
                    <a:pt x="87692" y="38297"/>
                    <a:pt x="87692" y="38297"/>
                  </a:cubicBezTo>
                  <a:cubicBezTo>
                    <a:pt x="85384" y="38297"/>
                    <a:pt x="85384" y="38297"/>
                    <a:pt x="85384" y="35744"/>
                  </a:cubicBezTo>
                  <a:cubicBezTo>
                    <a:pt x="85384" y="35744"/>
                    <a:pt x="85384" y="35744"/>
                    <a:pt x="85384" y="35744"/>
                  </a:cubicBezTo>
                  <a:cubicBezTo>
                    <a:pt x="83076" y="33191"/>
                    <a:pt x="83076" y="33191"/>
                    <a:pt x="83076" y="33191"/>
                  </a:cubicBezTo>
                  <a:cubicBezTo>
                    <a:pt x="83076" y="33191"/>
                    <a:pt x="83076" y="33191"/>
                    <a:pt x="80769" y="30638"/>
                  </a:cubicBezTo>
                  <a:cubicBezTo>
                    <a:pt x="80769" y="30638"/>
                    <a:pt x="80769" y="30638"/>
                    <a:pt x="80769" y="28085"/>
                  </a:cubicBezTo>
                  <a:cubicBezTo>
                    <a:pt x="80769" y="28085"/>
                    <a:pt x="80769" y="28085"/>
                    <a:pt x="80769" y="28085"/>
                  </a:cubicBezTo>
                  <a:cubicBezTo>
                    <a:pt x="78461" y="28085"/>
                    <a:pt x="78461" y="28085"/>
                    <a:pt x="78461" y="25531"/>
                  </a:cubicBezTo>
                  <a:cubicBezTo>
                    <a:pt x="78461" y="25531"/>
                    <a:pt x="78461" y="25531"/>
                    <a:pt x="78461" y="25531"/>
                  </a:cubicBezTo>
                  <a:cubicBezTo>
                    <a:pt x="78461" y="25531"/>
                    <a:pt x="78461" y="25531"/>
                    <a:pt x="78461" y="25531"/>
                  </a:cubicBezTo>
                  <a:cubicBezTo>
                    <a:pt x="76153" y="25531"/>
                    <a:pt x="76153" y="25531"/>
                    <a:pt x="76153" y="25531"/>
                  </a:cubicBezTo>
                  <a:cubicBezTo>
                    <a:pt x="76153" y="25531"/>
                    <a:pt x="73846" y="25531"/>
                    <a:pt x="73846" y="25531"/>
                  </a:cubicBezTo>
                  <a:cubicBezTo>
                    <a:pt x="73846" y="25531"/>
                    <a:pt x="73846" y="25531"/>
                    <a:pt x="71538" y="25531"/>
                  </a:cubicBezTo>
                  <a:cubicBezTo>
                    <a:pt x="71538" y="22978"/>
                    <a:pt x="71538" y="22978"/>
                    <a:pt x="71538" y="22978"/>
                  </a:cubicBezTo>
                  <a:cubicBezTo>
                    <a:pt x="71538" y="20425"/>
                    <a:pt x="69230" y="22978"/>
                    <a:pt x="69230" y="22978"/>
                  </a:cubicBezTo>
                  <a:cubicBezTo>
                    <a:pt x="69230" y="22978"/>
                    <a:pt x="69230" y="22978"/>
                    <a:pt x="66923" y="20425"/>
                  </a:cubicBezTo>
                  <a:cubicBezTo>
                    <a:pt x="66923" y="22978"/>
                    <a:pt x="66923" y="22978"/>
                    <a:pt x="66923" y="22978"/>
                  </a:cubicBezTo>
                  <a:cubicBezTo>
                    <a:pt x="66923" y="22978"/>
                    <a:pt x="66923" y="22978"/>
                    <a:pt x="66923" y="22978"/>
                  </a:cubicBezTo>
                  <a:cubicBezTo>
                    <a:pt x="64615" y="22978"/>
                    <a:pt x="64615" y="22978"/>
                    <a:pt x="64615" y="22978"/>
                  </a:cubicBezTo>
                  <a:cubicBezTo>
                    <a:pt x="62307" y="22978"/>
                    <a:pt x="62307" y="20425"/>
                    <a:pt x="62307" y="20425"/>
                  </a:cubicBezTo>
                  <a:cubicBezTo>
                    <a:pt x="57692" y="20425"/>
                    <a:pt x="55384" y="20425"/>
                    <a:pt x="53076" y="20425"/>
                  </a:cubicBezTo>
                  <a:cubicBezTo>
                    <a:pt x="50769" y="17872"/>
                    <a:pt x="50769" y="17872"/>
                    <a:pt x="50769" y="17872"/>
                  </a:cubicBezTo>
                  <a:cubicBezTo>
                    <a:pt x="48461" y="15319"/>
                    <a:pt x="50769" y="15319"/>
                    <a:pt x="50769" y="15319"/>
                  </a:cubicBezTo>
                  <a:cubicBezTo>
                    <a:pt x="50769" y="12765"/>
                    <a:pt x="48461" y="12765"/>
                    <a:pt x="48461" y="10212"/>
                  </a:cubicBezTo>
                  <a:cubicBezTo>
                    <a:pt x="46153" y="10212"/>
                    <a:pt x="46153" y="10212"/>
                    <a:pt x="43846" y="10212"/>
                  </a:cubicBezTo>
                  <a:cubicBezTo>
                    <a:pt x="41538" y="7659"/>
                    <a:pt x="41538" y="7659"/>
                    <a:pt x="39230" y="7659"/>
                  </a:cubicBezTo>
                  <a:cubicBezTo>
                    <a:pt x="36923" y="7659"/>
                    <a:pt x="36923" y="7659"/>
                    <a:pt x="34615" y="5106"/>
                  </a:cubicBezTo>
                  <a:cubicBezTo>
                    <a:pt x="32307" y="5106"/>
                    <a:pt x="32307" y="5106"/>
                    <a:pt x="30000" y="2553"/>
                  </a:cubicBezTo>
                  <a:cubicBezTo>
                    <a:pt x="30000" y="2553"/>
                    <a:pt x="27692" y="2553"/>
                    <a:pt x="27692" y="2553"/>
                  </a:cubicBezTo>
                  <a:cubicBezTo>
                    <a:pt x="27692" y="0"/>
                    <a:pt x="27692" y="0"/>
                    <a:pt x="25384" y="0"/>
                  </a:cubicBezTo>
                  <a:cubicBezTo>
                    <a:pt x="25384" y="0"/>
                    <a:pt x="25384" y="0"/>
                    <a:pt x="23076" y="0"/>
                  </a:cubicBezTo>
                  <a:cubicBezTo>
                    <a:pt x="23076" y="0"/>
                    <a:pt x="23076" y="0"/>
                    <a:pt x="23076" y="0"/>
                  </a:cubicBezTo>
                  <a:cubicBezTo>
                    <a:pt x="23076" y="2553"/>
                    <a:pt x="20769" y="2553"/>
                    <a:pt x="20769" y="2553"/>
                  </a:cubicBezTo>
                  <a:cubicBezTo>
                    <a:pt x="20769" y="2553"/>
                    <a:pt x="18461" y="2553"/>
                    <a:pt x="18461" y="2553"/>
                  </a:cubicBezTo>
                  <a:cubicBezTo>
                    <a:pt x="16153" y="2553"/>
                    <a:pt x="16153" y="2553"/>
                    <a:pt x="13846" y="5106"/>
                  </a:cubicBezTo>
                  <a:cubicBezTo>
                    <a:pt x="13846" y="5106"/>
                    <a:pt x="11538" y="5106"/>
                    <a:pt x="11538" y="7659"/>
                  </a:cubicBezTo>
                  <a:cubicBezTo>
                    <a:pt x="11538" y="7659"/>
                    <a:pt x="13846" y="7659"/>
                    <a:pt x="13846" y="10212"/>
                  </a:cubicBezTo>
                  <a:cubicBezTo>
                    <a:pt x="13846" y="10212"/>
                    <a:pt x="16153" y="7659"/>
                    <a:pt x="16153" y="10212"/>
                  </a:cubicBezTo>
                  <a:cubicBezTo>
                    <a:pt x="16153" y="10212"/>
                    <a:pt x="16153" y="10212"/>
                    <a:pt x="16153" y="12765"/>
                  </a:cubicBezTo>
                  <a:cubicBezTo>
                    <a:pt x="16153" y="12765"/>
                    <a:pt x="18461" y="15319"/>
                    <a:pt x="16153" y="15319"/>
                  </a:cubicBezTo>
                  <a:cubicBezTo>
                    <a:pt x="16153" y="17872"/>
                    <a:pt x="13846" y="15319"/>
                    <a:pt x="11538" y="15319"/>
                  </a:cubicBezTo>
                  <a:cubicBezTo>
                    <a:pt x="11538" y="17872"/>
                    <a:pt x="11538" y="17872"/>
                    <a:pt x="11538" y="17872"/>
                  </a:cubicBezTo>
                  <a:cubicBezTo>
                    <a:pt x="9230" y="17872"/>
                    <a:pt x="9230" y="20425"/>
                    <a:pt x="9230" y="20425"/>
                  </a:cubicBezTo>
                  <a:cubicBezTo>
                    <a:pt x="9230" y="20425"/>
                    <a:pt x="9230" y="20425"/>
                    <a:pt x="6923" y="20425"/>
                  </a:cubicBezTo>
                  <a:cubicBezTo>
                    <a:pt x="6923" y="20425"/>
                    <a:pt x="4615" y="20425"/>
                    <a:pt x="4615" y="20425"/>
                  </a:cubicBezTo>
                  <a:cubicBezTo>
                    <a:pt x="2307" y="20425"/>
                    <a:pt x="2307" y="20425"/>
                    <a:pt x="2307" y="20425"/>
                  </a:cubicBezTo>
                  <a:cubicBezTo>
                    <a:pt x="2307" y="20425"/>
                    <a:pt x="2307" y="20425"/>
                    <a:pt x="2307" y="20425"/>
                  </a:cubicBezTo>
                  <a:cubicBezTo>
                    <a:pt x="2307" y="20425"/>
                    <a:pt x="2307" y="22978"/>
                    <a:pt x="2307" y="22978"/>
                  </a:cubicBezTo>
                  <a:cubicBezTo>
                    <a:pt x="2307" y="22978"/>
                    <a:pt x="2307" y="25531"/>
                    <a:pt x="2307" y="25531"/>
                  </a:cubicBezTo>
                  <a:cubicBezTo>
                    <a:pt x="2307" y="28085"/>
                    <a:pt x="0" y="28085"/>
                    <a:pt x="2307" y="30638"/>
                  </a:cubicBezTo>
                  <a:cubicBezTo>
                    <a:pt x="2307" y="30638"/>
                    <a:pt x="2307" y="33191"/>
                    <a:pt x="2307" y="33191"/>
                  </a:cubicBezTo>
                  <a:cubicBezTo>
                    <a:pt x="2307" y="33191"/>
                    <a:pt x="4615" y="33191"/>
                    <a:pt x="4615" y="33191"/>
                  </a:cubicBezTo>
                  <a:cubicBezTo>
                    <a:pt x="6923" y="33191"/>
                    <a:pt x="6923" y="35744"/>
                    <a:pt x="9230" y="35744"/>
                  </a:cubicBezTo>
                  <a:cubicBezTo>
                    <a:pt x="9230" y="38297"/>
                    <a:pt x="9230" y="38297"/>
                    <a:pt x="11538" y="40851"/>
                  </a:cubicBezTo>
                  <a:cubicBezTo>
                    <a:pt x="11538" y="40851"/>
                    <a:pt x="11538" y="40851"/>
                    <a:pt x="11538" y="43404"/>
                  </a:cubicBezTo>
                  <a:cubicBezTo>
                    <a:pt x="13846" y="43404"/>
                    <a:pt x="13846" y="45957"/>
                    <a:pt x="13846" y="45957"/>
                  </a:cubicBezTo>
                  <a:cubicBezTo>
                    <a:pt x="16153" y="48510"/>
                    <a:pt x="16153" y="48510"/>
                    <a:pt x="16153" y="48510"/>
                  </a:cubicBezTo>
                  <a:cubicBezTo>
                    <a:pt x="18461" y="51063"/>
                    <a:pt x="16153" y="53617"/>
                    <a:pt x="18461" y="53617"/>
                  </a:cubicBezTo>
                  <a:cubicBezTo>
                    <a:pt x="18461" y="56170"/>
                    <a:pt x="18461" y="56170"/>
                    <a:pt x="18461" y="56170"/>
                  </a:cubicBezTo>
                  <a:cubicBezTo>
                    <a:pt x="20769" y="56170"/>
                    <a:pt x="18461" y="58723"/>
                    <a:pt x="20769" y="58723"/>
                  </a:cubicBezTo>
                  <a:cubicBezTo>
                    <a:pt x="20769" y="58723"/>
                    <a:pt x="20769" y="58723"/>
                    <a:pt x="23076" y="58723"/>
                  </a:cubicBezTo>
                  <a:cubicBezTo>
                    <a:pt x="23076" y="61276"/>
                    <a:pt x="23076" y="61276"/>
                    <a:pt x="25384" y="61276"/>
                  </a:cubicBezTo>
                  <a:cubicBezTo>
                    <a:pt x="25384" y="63829"/>
                    <a:pt x="25384" y="63829"/>
                    <a:pt x="27692" y="63829"/>
                  </a:cubicBezTo>
                  <a:cubicBezTo>
                    <a:pt x="27692" y="66382"/>
                    <a:pt x="27692" y="66382"/>
                    <a:pt x="27692" y="66382"/>
                  </a:cubicBezTo>
                  <a:cubicBezTo>
                    <a:pt x="30000" y="68936"/>
                    <a:pt x="30000" y="68936"/>
                    <a:pt x="30000" y="71489"/>
                  </a:cubicBezTo>
                  <a:cubicBezTo>
                    <a:pt x="30000" y="71489"/>
                    <a:pt x="27692" y="71489"/>
                    <a:pt x="30000" y="74042"/>
                  </a:cubicBezTo>
                  <a:cubicBezTo>
                    <a:pt x="30000" y="74042"/>
                    <a:pt x="30000" y="76595"/>
                    <a:pt x="30000" y="76595"/>
                  </a:cubicBezTo>
                  <a:cubicBezTo>
                    <a:pt x="30000" y="79148"/>
                    <a:pt x="30000" y="79148"/>
                    <a:pt x="30000" y="81702"/>
                  </a:cubicBezTo>
                  <a:cubicBezTo>
                    <a:pt x="30000" y="81702"/>
                    <a:pt x="30000" y="81702"/>
                    <a:pt x="30000" y="81702"/>
                  </a:cubicBezTo>
                  <a:cubicBezTo>
                    <a:pt x="32307" y="84255"/>
                    <a:pt x="32307" y="84255"/>
                    <a:pt x="32307" y="86808"/>
                  </a:cubicBezTo>
                  <a:cubicBezTo>
                    <a:pt x="34615" y="86808"/>
                    <a:pt x="34615" y="86808"/>
                    <a:pt x="34615" y="89361"/>
                  </a:cubicBezTo>
                  <a:cubicBezTo>
                    <a:pt x="36923" y="89361"/>
                    <a:pt x="36923" y="86808"/>
                    <a:pt x="36923" y="89361"/>
                  </a:cubicBezTo>
                  <a:cubicBezTo>
                    <a:pt x="39230" y="89361"/>
                    <a:pt x="39230" y="89361"/>
                    <a:pt x="39230" y="89361"/>
                  </a:cubicBezTo>
                  <a:cubicBezTo>
                    <a:pt x="39230" y="91914"/>
                    <a:pt x="41538" y="91914"/>
                    <a:pt x="41538" y="91914"/>
                  </a:cubicBezTo>
                  <a:cubicBezTo>
                    <a:pt x="41538" y="91914"/>
                    <a:pt x="41538" y="94468"/>
                    <a:pt x="41538" y="94468"/>
                  </a:cubicBezTo>
                  <a:cubicBezTo>
                    <a:pt x="41538" y="94468"/>
                    <a:pt x="41538" y="94468"/>
                    <a:pt x="41538" y="94468"/>
                  </a:cubicBezTo>
                  <a:cubicBezTo>
                    <a:pt x="41538" y="97021"/>
                    <a:pt x="41538" y="97021"/>
                    <a:pt x="41538" y="97021"/>
                  </a:cubicBezTo>
                  <a:cubicBezTo>
                    <a:pt x="41538" y="97021"/>
                    <a:pt x="41538" y="99574"/>
                    <a:pt x="41538" y="99574"/>
                  </a:cubicBezTo>
                  <a:cubicBezTo>
                    <a:pt x="43846" y="99574"/>
                    <a:pt x="43846" y="99574"/>
                    <a:pt x="43846" y="102127"/>
                  </a:cubicBezTo>
                  <a:cubicBezTo>
                    <a:pt x="46153" y="102127"/>
                    <a:pt x="46153" y="102127"/>
                    <a:pt x="46153" y="104680"/>
                  </a:cubicBezTo>
                  <a:cubicBezTo>
                    <a:pt x="46153" y="104680"/>
                    <a:pt x="46153" y="104680"/>
                    <a:pt x="46153" y="104680"/>
                  </a:cubicBezTo>
                  <a:cubicBezTo>
                    <a:pt x="48461" y="107234"/>
                    <a:pt x="48461" y="107234"/>
                    <a:pt x="48461" y="107234"/>
                  </a:cubicBezTo>
                  <a:cubicBezTo>
                    <a:pt x="48461" y="107234"/>
                    <a:pt x="48461" y="109787"/>
                    <a:pt x="50769" y="109787"/>
                  </a:cubicBezTo>
                  <a:cubicBezTo>
                    <a:pt x="50769" y="109787"/>
                    <a:pt x="50769" y="109787"/>
                    <a:pt x="50769" y="109787"/>
                  </a:cubicBezTo>
                  <a:cubicBezTo>
                    <a:pt x="50769" y="109787"/>
                    <a:pt x="50769" y="109787"/>
                    <a:pt x="50769" y="109787"/>
                  </a:cubicBezTo>
                  <a:cubicBezTo>
                    <a:pt x="53076" y="109787"/>
                    <a:pt x="53076" y="109787"/>
                    <a:pt x="55384" y="109787"/>
                  </a:cubicBezTo>
                  <a:cubicBezTo>
                    <a:pt x="57692" y="109787"/>
                    <a:pt x="60000" y="109787"/>
                    <a:pt x="60000" y="109787"/>
                  </a:cubicBezTo>
                  <a:cubicBezTo>
                    <a:pt x="62307" y="109787"/>
                    <a:pt x="62307" y="112340"/>
                    <a:pt x="62307" y="112340"/>
                  </a:cubicBezTo>
                  <a:cubicBezTo>
                    <a:pt x="64615" y="112340"/>
                    <a:pt x="64615" y="112340"/>
                    <a:pt x="64615" y="112340"/>
                  </a:cubicBezTo>
                  <a:cubicBezTo>
                    <a:pt x="66923" y="112340"/>
                    <a:pt x="66923" y="114893"/>
                    <a:pt x="66923" y="114893"/>
                  </a:cubicBezTo>
                  <a:cubicBezTo>
                    <a:pt x="69230" y="117446"/>
                    <a:pt x="69230" y="117446"/>
                    <a:pt x="69230" y="120000"/>
                  </a:cubicBezTo>
                  <a:cubicBezTo>
                    <a:pt x="69230" y="120000"/>
                    <a:pt x="69230" y="120000"/>
                    <a:pt x="69230" y="120000"/>
                  </a:cubicBezTo>
                  <a:cubicBezTo>
                    <a:pt x="71538" y="120000"/>
                    <a:pt x="71538" y="120000"/>
                    <a:pt x="71538" y="117446"/>
                  </a:cubicBezTo>
                  <a:cubicBezTo>
                    <a:pt x="73846" y="117446"/>
                    <a:pt x="73846" y="114893"/>
                    <a:pt x="73846" y="114893"/>
                  </a:cubicBezTo>
                  <a:cubicBezTo>
                    <a:pt x="73846" y="112340"/>
                    <a:pt x="73846" y="112340"/>
                    <a:pt x="76153" y="109787"/>
                  </a:cubicBezTo>
                  <a:cubicBezTo>
                    <a:pt x="76153" y="109787"/>
                    <a:pt x="76153" y="107234"/>
                    <a:pt x="76153" y="107234"/>
                  </a:cubicBezTo>
                  <a:cubicBezTo>
                    <a:pt x="78461" y="104680"/>
                    <a:pt x="78461" y="107234"/>
                    <a:pt x="80769" y="104680"/>
                  </a:cubicBezTo>
                  <a:cubicBezTo>
                    <a:pt x="83076" y="104680"/>
                    <a:pt x="85384" y="104680"/>
                    <a:pt x="87692" y="102127"/>
                  </a:cubicBezTo>
                  <a:cubicBezTo>
                    <a:pt x="90000" y="102127"/>
                    <a:pt x="90000" y="102127"/>
                    <a:pt x="92307" y="102127"/>
                  </a:cubicBezTo>
                  <a:cubicBezTo>
                    <a:pt x="94615" y="99574"/>
                    <a:pt x="96923" y="99574"/>
                    <a:pt x="99230" y="99574"/>
                  </a:cubicBezTo>
                  <a:cubicBezTo>
                    <a:pt x="99230" y="99574"/>
                    <a:pt x="99230" y="99574"/>
                    <a:pt x="101538" y="97021"/>
                  </a:cubicBezTo>
                  <a:cubicBezTo>
                    <a:pt x="101538" y="97021"/>
                    <a:pt x="101538" y="97021"/>
                    <a:pt x="101538" y="97021"/>
                  </a:cubicBezTo>
                  <a:cubicBezTo>
                    <a:pt x="103846" y="97021"/>
                    <a:pt x="103846" y="97021"/>
                    <a:pt x="103846" y="97021"/>
                  </a:cubicBezTo>
                  <a:cubicBezTo>
                    <a:pt x="108461" y="94468"/>
                    <a:pt x="108461" y="94468"/>
                    <a:pt x="113076" y="91914"/>
                  </a:cubicBezTo>
                  <a:cubicBezTo>
                    <a:pt x="115384" y="91914"/>
                    <a:pt x="115384" y="89361"/>
                    <a:pt x="115384" y="86808"/>
                  </a:cubicBezTo>
                  <a:cubicBezTo>
                    <a:pt x="117692" y="84255"/>
                    <a:pt x="117692" y="84255"/>
                    <a:pt x="117692" y="81702"/>
                  </a:cubicBezTo>
                  <a:cubicBezTo>
                    <a:pt x="120000" y="79148"/>
                    <a:pt x="120000" y="79148"/>
                    <a:pt x="120000" y="76595"/>
                  </a:cubicBezTo>
                  <a:cubicBezTo>
                    <a:pt x="120000" y="74042"/>
                    <a:pt x="120000" y="74042"/>
                    <a:pt x="120000" y="71489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9202890" y="2899001"/>
              <a:ext cx="207928" cy="1381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84" y="73846"/>
                  </a:moveTo>
                  <a:cubicBezTo>
                    <a:pt x="113684" y="64615"/>
                    <a:pt x="107368" y="73846"/>
                    <a:pt x="101052" y="73846"/>
                  </a:cubicBezTo>
                  <a:cubicBezTo>
                    <a:pt x="101052" y="73846"/>
                    <a:pt x="94736" y="73846"/>
                    <a:pt x="94736" y="64615"/>
                  </a:cubicBezTo>
                  <a:cubicBezTo>
                    <a:pt x="94736" y="64615"/>
                    <a:pt x="94736" y="55384"/>
                    <a:pt x="94736" y="55384"/>
                  </a:cubicBezTo>
                  <a:cubicBezTo>
                    <a:pt x="94736" y="46153"/>
                    <a:pt x="94736" y="46153"/>
                    <a:pt x="88421" y="36923"/>
                  </a:cubicBezTo>
                  <a:cubicBezTo>
                    <a:pt x="88421" y="36923"/>
                    <a:pt x="88421" y="36923"/>
                    <a:pt x="88421" y="36923"/>
                  </a:cubicBezTo>
                  <a:cubicBezTo>
                    <a:pt x="88421" y="46153"/>
                    <a:pt x="82105" y="36923"/>
                    <a:pt x="82105" y="36923"/>
                  </a:cubicBezTo>
                  <a:cubicBezTo>
                    <a:pt x="75789" y="36923"/>
                    <a:pt x="75789" y="36923"/>
                    <a:pt x="69473" y="36923"/>
                  </a:cubicBezTo>
                  <a:cubicBezTo>
                    <a:pt x="69473" y="36923"/>
                    <a:pt x="63157" y="36923"/>
                    <a:pt x="63157" y="36923"/>
                  </a:cubicBezTo>
                  <a:cubicBezTo>
                    <a:pt x="56842" y="36923"/>
                    <a:pt x="56842" y="46153"/>
                    <a:pt x="50526" y="36923"/>
                  </a:cubicBezTo>
                  <a:cubicBezTo>
                    <a:pt x="50526" y="36923"/>
                    <a:pt x="44210" y="36923"/>
                    <a:pt x="44210" y="36923"/>
                  </a:cubicBezTo>
                  <a:cubicBezTo>
                    <a:pt x="37894" y="36923"/>
                    <a:pt x="37894" y="36923"/>
                    <a:pt x="37894" y="36923"/>
                  </a:cubicBezTo>
                  <a:cubicBezTo>
                    <a:pt x="31578" y="27692"/>
                    <a:pt x="31578" y="27692"/>
                    <a:pt x="31578" y="27692"/>
                  </a:cubicBezTo>
                  <a:cubicBezTo>
                    <a:pt x="31578" y="27692"/>
                    <a:pt x="31578" y="27692"/>
                    <a:pt x="31578" y="27692"/>
                  </a:cubicBezTo>
                  <a:cubicBezTo>
                    <a:pt x="31578" y="18461"/>
                    <a:pt x="31578" y="18461"/>
                    <a:pt x="31578" y="18461"/>
                  </a:cubicBezTo>
                  <a:cubicBezTo>
                    <a:pt x="31578" y="18461"/>
                    <a:pt x="31578" y="18461"/>
                    <a:pt x="37894" y="18461"/>
                  </a:cubicBezTo>
                  <a:cubicBezTo>
                    <a:pt x="37894" y="9230"/>
                    <a:pt x="37894" y="9230"/>
                    <a:pt x="37894" y="9230"/>
                  </a:cubicBezTo>
                  <a:cubicBezTo>
                    <a:pt x="31578" y="9230"/>
                    <a:pt x="31578" y="9230"/>
                    <a:pt x="31578" y="9230"/>
                  </a:cubicBezTo>
                  <a:cubicBezTo>
                    <a:pt x="25263" y="0"/>
                    <a:pt x="25263" y="9230"/>
                    <a:pt x="25263" y="9230"/>
                  </a:cubicBezTo>
                  <a:cubicBezTo>
                    <a:pt x="18947" y="9230"/>
                    <a:pt x="18947" y="9230"/>
                    <a:pt x="18947" y="18461"/>
                  </a:cubicBezTo>
                  <a:cubicBezTo>
                    <a:pt x="18947" y="18461"/>
                    <a:pt x="18947" y="18461"/>
                    <a:pt x="18947" y="18461"/>
                  </a:cubicBezTo>
                  <a:cubicBezTo>
                    <a:pt x="18947" y="27692"/>
                    <a:pt x="18947" y="27692"/>
                    <a:pt x="18947" y="27692"/>
                  </a:cubicBezTo>
                  <a:cubicBezTo>
                    <a:pt x="18947" y="27692"/>
                    <a:pt x="12631" y="27692"/>
                    <a:pt x="12631" y="36923"/>
                  </a:cubicBezTo>
                  <a:cubicBezTo>
                    <a:pt x="6315" y="36923"/>
                    <a:pt x="6315" y="36923"/>
                    <a:pt x="6315" y="46153"/>
                  </a:cubicBezTo>
                  <a:cubicBezTo>
                    <a:pt x="6315" y="46153"/>
                    <a:pt x="0" y="46153"/>
                    <a:pt x="0" y="46153"/>
                  </a:cubicBezTo>
                  <a:cubicBezTo>
                    <a:pt x="0" y="55384"/>
                    <a:pt x="0" y="55384"/>
                    <a:pt x="0" y="64615"/>
                  </a:cubicBezTo>
                  <a:cubicBezTo>
                    <a:pt x="6315" y="64615"/>
                    <a:pt x="6315" y="64615"/>
                    <a:pt x="6315" y="64615"/>
                  </a:cubicBezTo>
                  <a:cubicBezTo>
                    <a:pt x="12631" y="64615"/>
                    <a:pt x="12631" y="64615"/>
                    <a:pt x="12631" y="64615"/>
                  </a:cubicBezTo>
                  <a:cubicBezTo>
                    <a:pt x="12631" y="64615"/>
                    <a:pt x="12631" y="73846"/>
                    <a:pt x="12631" y="73846"/>
                  </a:cubicBezTo>
                  <a:cubicBezTo>
                    <a:pt x="18947" y="73846"/>
                    <a:pt x="18947" y="83076"/>
                    <a:pt x="12631" y="83076"/>
                  </a:cubicBezTo>
                  <a:cubicBezTo>
                    <a:pt x="12631" y="83076"/>
                    <a:pt x="12631" y="83076"/>
                    <a:pt x="12631" y="92307"/>
                  </a:cubicBezTo>
                  <a:cubicBezTo>
                    <a:pt x="12631" y="92307"/>
                    <a:pt x="12631" y="92307"/>
                    <a:pt x="12631" y="101538"/>
                  </a:cubicBezTo>
                  <a:cubicBezTo>
                    <a:pt x="12631" y="101538"/>
                    <a:pt x="12631" y="101538"/>
                    <a:pt x="18947" y="101538"/>
                  </a:cubicBezTo>
                  <a:cubicBezTo>
                    <a:pt x="18947" y="101538"/>
                    <a:pt x="18947" y="101538"/>
                    <a:pt x="18947" y="101538"/>
                  </a:cubicBezTo>
                  <a:cubicBezTo>
                    <a:pt x="18947" y="101538"/>
                    <a:pt x="25263" y="101538"/>
                    <a:pt x="25263" y="101538"/>
                  </a:cubicBezTo>
                  <a:cubicBezTo>
                    <a:pt x="25263" y="101538"/>
                    <a:pt x="25263" y="101538"/>
                    <a:pt x="31578" y="101538"/>
                  </a:cubicBezTo>
                  <a:cubicBezTo>
                    <a:pt x="31578" y="101538"/>
                    <a:pt x="31578" y="101538"/>
                    <a:pt x="37894" y="101538"/>
                  </a:cubicBezTo>
                  <a:cubicBezTo>
                    <a:pt x="37894" y="92307"/>
                    <a:pt x="44210" y="92307"/>
                    <a:pt x="44210" y="83076"/>
                  </a:cubicBezTo>
                  <a:cubicBezTo>
                    <a:pt x="44210" y="83076"/>
                    <a:pt x="44210" y="83076"/>
                    <a:pt x="44210" y="83076"/>
                  </a:cubicBezTo>
                  <a:cubicBezTo>
                    <a:pt x="44210" y="73846"/>
                    <a:pt x="44210" y="73846"/>
                    <a:pt x="44210" y="73846"/>
                  </a:cubicBezTo>
                  <a:cubicBezTo>
                    <a:pt x="44210" y="73846"/>
                    <a:pt x="44210" y="73846"/>
                    <a:pt x="50526" y="73846"/>
                  </a:cubicBezTo>
                  <a:cubicBezTo>
                    <a:pt x="50526" y="73846"/>
                    <a:pt x="50526" y="73846"/>
                    <a:pt x="56842" y="73846"/>
                  </a:cubicBezTo>
                  <a:cubicBezTo>
                    <a:pt x="56842" y="73846"/>
                    <a:pt x="56842" y="73846"/>
                    <a:pt x="56842" y="73846"/>
                  </a:cubicBezTo>
                  <a:cubicBezTo>
                    <a:pt x="63157" y="83076"/>
                    <a:pt x="63157" y="83076"/>
                    <a:pt x="63157" y="83076"/>
                  </a:cubicBezTo>
                  <a:cubicBezTo>
                    <a:pt x="63157" y="83076"/>
                    <a:pt x="63157" y="83076"/>
                    <a:pt x="69473" y="92307"/>
                  </a:cubicBezTo>
                  <a:cubicBezTo>
                    <a:pt x="69473" y="92307"/>
                    <a:pt x="63157" y="101538"/>
                    <a:pt x="69473" y="101538"/>
                  </a:cubicBezTo>
                  <a:cubicBezTo>
                    <a:pt x="69473" y="110769"/>
                    <a:pt x="69473" y="110769"/>
                    <a:pt x="69473" y="110769"/>
                  </a:cubicBezTo>
                  <a:cubicBezTo>
                    <a:pt x="75789" y="120000"/>
                    <a:pt x="75789" y="110769"/>
                    <a:pt x="82105" y="110769"/>
                  </a:cubicBezTo>
                  <a:cubicBezTo>
                    <a:pt x="82105" y="110769"/>
                    <a:pt x="82105" y="101538"/>
                    <a:pt x="88421" y="101538"/>
                  </a:cubicBezTo>
                  <a:cubicBezTo>
                    <a:pt x="88421" y="101538"/>
                    <a:pt x="88421" y="92307"/>
                    <a:pt x="94736" y="92307"/>
                  </a:cubicBezTo>
                  <a:cubicBezTo>
                    <a:pt x="94736" y="92307"/>
                    <a:pt x="94736" y="92307"/>
                    <a:pt x="101052" y="92307"/>
                  </a:cubicBezTo>
                  <a:cubicBezTo>
                    <a:pt x="101052" y="92307"/>
                    <a:pt x="101052" y="92307"/>
                    <a:pt x="101052" y="101538"/>
                  </a:cubicBezTo>
                  <a:cubicBezTo>
                    <a:pt x="101052" y="101538"/>
                    <a:pt x="107368" y="101538"/>
                    <a:pt x="107368" y="101538"/>
                  </a:cubicBezTo>
                  <a:cubicBezTo>
                    <a:pt x="113684" y="101538"/>
                    <a:pt x="113684" y="101538"/>
                    <a:pt x="113684" y="101538"/>
                  </a:cubicBezTo>
                  <a:cubicBezTo>
                    <a:pt x="120000" y="101538"/>
                    <a:pt x="120000" y="101538"/>
                    <a:pt x="120000" y="92307"/>
                  </a:cubicBezTo>
                  <a:cubicBezTo>
                    <a:pt x="120000" y="92307"/>
                    <a:pt x="120000" y="83076"/>
                    <a:pt x="120000" y="83076"/>
                  </a:cubicBezTo>
                  <a:cubicBezTo>
                    <a:pt x="120000" y="73846"/>
                    <a:pt x="120000" y="73846"/>
                    <a:pt x="113684" y="73846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5903440" y="4096395"/>
              <a:ext cx="0" cy="9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0" y="0"/>
                    <a:pt x="0" y="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8830554" y="3358812"/>
              <a:ext cx="20955" cy="423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0000"/>
                  </a:moveTo>
                  <a:cubicBezTo>
                    <a:pt x="120000" y="0"/>
                    <a:pt x="120000" y="0"/>
                    <a:pt x="6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30000"/>
                  </a:cubicBezTo>
                  <a:cubicBezTo>
                    <a:pt x="0" y="30000"/>
                    <a:pt x="0" y="30000"/>
                    <a:pt x="0" y="60000"/>
                  </a:cubicBezTo>
                  <a:cubicBezTo>
                    <a:pt x="0" y="60000"/>
                    <a:pt x="60000" y="60000"/>
                    <a:pt x="60000" y="60000"/>
                  </a:cubicBezTo>
                  <a:cubicBezTo>
                    <a:pt x="60000" y="90000"/>
                    <a:pt x="60000" y="90000"/>
                    <a:pt x="0" y="9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0000"/>
                    <a:pt x="120000" y="90000"/>
                    <a:pt x="120000" y="90000"/>
                  </a:cubicBezTo>
                  <a:cubicBezTo>
                    <a:pt x="120000" y="90000"/>
                    <a:pt x="120000" y="9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30000"/>
                    <a:pt x="120000" y="30000"/>
                    <a:pt x="120000" y="3000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8621014" y="4534236"/>
              <a:ext cx="219211" cy="4158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24615"/>
                  </a:moveTo>
                  <a:cubicBezTo>
                    <a:pt x="120000" y="21538"/>
                    <a:pt x="114000" y="21538"/>
                    <a:pt x="114000" y="21538"/>
                  </a:cubicBezTo>
                  <a:cubicBezTo>
                    <a:pt x="114000" y="18461"/>
                    <a:pt x="114000" y="15384"/>
                    <a:pt x="114000" y="12307"/>
                  </a:cubicBezTo>
                  <a:cubicBezTo>
                    <a:pt x="114000" y="12307"/>
                    <a:pt x="114000" y="12307"/>
                    <a:pt x="114000" y="9230"/>
                  </a:cubicBezTo>
                  <a:cubicBezTo>
                    <a:pt x="114000" y="6153"/>
                    <a:pt x="114000" y="6153"/>
                    <a:pt x="108000" y="6153"/>
                  </a:cubicBezTo>
                  <a:cubicBezTo>
                    <a:pt x="108000" y="3076"/>
                    <a:pt x="108000" y="0"/>
                    <a:pt x="108000" y="0"/>
                  </a:cubicBezTo>
                  <a:cubicBezTo>
                    <a:pt x="102000" y="0"/>
                    <a:pt x="102000" y="0"/>
                    <a:pt x="102000" y="0"/>
                  </a:cubicBezTo>
                  <a:cubicBezTo>
                    <a:pt x="96000" y="0"/>
                    <a:pt x="96000" y="0"/>
                    <a:pt x="96000" y="0"/>
                  </a:cubicBezTo>
                  <a:cubicBezTo>
                    <a:pt x="96000" y="3076"/>
                    <a:pt x="90000" y="3076"/>
                    <a:pt x="96000" y="3076"/>
                  </a:cubicBezTo>
                  <a:cubicBezTo>
                    <a:pt x="96000" y="6153"/>
                    <a:pt x="96000" y="6153"/>
                    <a:pt x="96000" y="6153"/>
                  </a:cubicBezTo>
                  <a:cubicBezTo>
                    <a:pt x="96000" y="6153"/>
                    <a:pt x="96000" y="9230"/>
                    <a:pt x="96000" y="9230"/>
                  </a:cubicBezTo>
                  <a:cubicBezTo>
                    <a:pt x="90000" y="9230"/>
                    <a:pt x="90000" y="12307"/>
                    <a:pt x="90000" y="12307"/>
                  </a:cubicBezTo>
                  <a:cubicBezTo>
                    <a:pt x="84000" y="12307"/>
                    <a:pt x="84000" y="12307"/>
                    <a:pt x="84000" y="12307"/>
                  </a:cubicBezTo>
                  <a:cubicBezTo>
                    <a:pt x="78000" y="12307"/>
                    <a:pt x="84000" y="15384"/>
                    <a:pt x="78000" y="15384"/>
                  </a:cubicBezTo>
                  <a:cubicBezTo>
                    <a:pt x="78000" y="18461"/>
                    <a:pt x="78000" y="18461"/>
                    <a:pt x="78000" y="18461"/>
                  </a:cubicBezTo>
                  <a:cubicBezTo>
                    <a:pt x="78000" y="21538"/>
                    <a:pt x="78000" y="21538"/>
                    <a:pt x="78000" y="21538"/>
                  </a:cubicBezTo>
                  <a:cubicBezTo>
                    <a:pt x="72000" y="21538"/>
                    <a:pt x="72000" y="21538"/>
                    <a:pt x="72000" y="21538"/>
                  </a:cubicBezTo>
                  <a:cubicBezTo>
                    <a:pt x="72000" y="21538"/>
                    <a:pt x="72000" y="21538"/>
                    <a:pt x="66000" y="21538"/>
                  </a:cubicBezTo>
                  <a:cubicBezTo>
                    <a:pt x="66000" y="21538"/>
                    <a:pt x="66000" y="24615"/>
                    <a:pt x="66000" y="24615"/>
                  </a:cubicBezTo>
                  <a:cubicBezTo>
                    <a:pt x="60000" y="24615"/>
                    <a:pt x="60000" y="24615"/>
                    <a:pt x="60000" y="24615"/>
                  </a:cubicBezTo>
                  <a:cubicBezTo>
                    <a:pt x="60000" y="24615"/>
                    <a:pt x="60000" y="27692"/>
                    <a:pt x="60000" y="27692"/>
                  </a:cubicBezTo>
                  <a:cubicBezTo>
                    <a:pt x="60000" y="30769"/>
                    <a:pt x="54000" y="30769"/>
                    <a:pt x="48000" y="30769"/>
                  </a:cubicBezTo>
                  <a:cubicBezTo>
                    <a:pt x="48000" y="30769"/>
                    <a:pt x="48000" y="30769"/>
                    <a:pt x="42000" y="30769"/>
                  </a:cubicBezTo>
                  <a:cubicBezTo>
                    <a:pt x="42000" y="30769"/>
                    <a:pt x="42000" y="33846"/>
                    <a:pt x="36000" y="33846"/>
                  </a:cubicBezTo>
                  <a:cubicBezTo>
                    <a:pt x="36000" y="33846"/>
                    <a:pt x="36000" y="33846"/>
                    <a:pt x="36000" y="33846"/>
                  </a:cubicBezTo>
                  <a:cubicBezTo>
                    <a:pt x="30000" y="33846"/>
                    <a:pt x="30000" y="36923"/>
                    <a:pt x="30000" y="36923"/>
                  </a:cubicBezTo>
                  <a:cubicBezTo>
                    <a:pt x="24000" y="36923"/>
                    <a:pt x="24000" y="36923"/>
                    <a:pt x="24000" y="36923"/>
                  </a:cubicBezTo>
                  <a:cubicBezTo>
                    <a:pt x="24000" y="36923"/>
                    <a:pt x="24000" y="40000"/>
                    <a:pt x="24000" y="40000"/>
                  </a:cubicBezTo>
                  <a:cubicBezTo>
                    <a:pt x="24000" y="43076"/>
                    <a:pt x="18000" y="43076"/>
                    <a:pt x="18000" y="43076"/>
                  </a:cubicBezTo>
                  <a:cubicBezTo>
                    <a:pt x="18000" y="46153"/>
                    <a:pt x="12000" y="46153"/>
                    <a:pt x="12000" y="49230"/>
                  </a:cubicBezTo>
                  <a:cubicBezTo>
                    <a:pt x="12000" y="52307"/>
                    <a:pt x="12000" y="52307"/>
                    <a:pt x="12000" y="55384"/>
                  </a:cubicBezTo>
                  <a:cubicBezTo>
                    <a:pt x="12000" y="55384"/>
                    <a:pt x="18000" y="55384"/>
                    <a:pt x="18000" y="58461"/>
                  </a:cubicBezTo>
                  <a:cubicBezTo>
                    <a:pt x="18000" y="58461"/>
                    <a:pt x="18000" y="61538"/>
                    <a:pt x="18000" y="61538"/>
                  </a:cubicBezTo>
                  <a:cubicBezTo>
                    <a:pt x="18000" y="64615"/>
                    <a:pt x="24000" y="64615"/>
                    <a:pt x="24000" y="64615"/>
                  </a:cubicBezTo>
                  <a:cubicBezTo>
                    <a:pt x="24000" y="67692"/>
                    <a:pt x="24000" y="67692"/>
                    <a:pt x="18000" y="70769"/>
                  </a:cubicBezTo>
                  <a:cubicBezTo>
                    <a:pt x="18000" y="70769"/>
                    <a:pt x="18000" y="70769"/>
                    <a:pt x="18000" y="73846"/>
                  </a:cubicBezTo>
                  <a:cubicBezTo>
                    <a:pt x="12000" y="76923"/>
                    <a:pt x="12000" y="76923"/>
                    <a:pt x="12000" y="80000"/>
                  </a:cubicBezTo>
                  <a:cubicBezTo>
                    <a:pt x="12000" y="80000"/>
                    <a:pt x="12000" y="80000"/>
                    <a:pt x="6000" y="80000"/>
                  </a:cubicBezTo>
                  <a:cubicBezTo>
                    <a:pt x="6000" y="83076"/>
                    <a:pt x="0" y="83076"/>
                    <a:pt x="0" y="86153"/>
                  </a:cubicBezTo>
                  <a:cubicBezTo>
                    <a:pt x="0" y="89230"/>
                    <a:pt x="0" y="89230"/>
                    <a:pt x="0" y="92307"/>
                  </a:cubicBezTo>
                  <a:cubicBezTo>
                    <a:pt x="0" y="95384"/>
                    <a:pt x="0" y="95384"/>
                    <a:pt x="0" y="95384"/>
                  </a:cubicBezTo>
                  <a:cubicBezTo>
                    <a:pt x="6000" y="98461"/>
                    <a:pt x="6000" y="98461"/>
                    <a:pt x="6000" y="101538"/>
                  </a:cubicBezTo>
                  <a:cubicBezTo>
                    <a:pt x="6000" y="101538"/>
                    <a:pt x="6000" y="101538"/>
                    <a:pt x="6000" y="101538"/>
                  </a:cubicBezTo>
                  <a:cubicBezTo>
                    <a:pt x="6000" y="104615"/>
                    <a:pt x="6000" y="107692"/>
                    <a:pt x="6000" y="107692"/>
                  </a:cubicBezTo>
                  <a:cubicBezTo>
                    <a:pt x="12000" y="110769"/>
                    <a:pt x="12000" y="110769"/>
                    <a:pt x="12000" y="113846"/>
                  </a:cubicBezTo>
                  <a:cubicBezTo>
                    <a:pt x="12000" y="113846"/>
                    <a:pt x="12000" y="113846"/>
                    <a:pt x="18000" y="116923"/>
                  </a:cubicBezTo>
                  <a:cubicBezTo>
                    <a:pt x="18000" y="116923"/>
                    <a:pt x="18000" y="116923"/>
                    <a:pt x="24000" y="120000"/>
                  </a:cubicBezTo>
                  <a:cubicBezTo>
                    <a:pt x="24000" y="120000"/>
                    <a:pt x="30000" y="120000"/>
                    <a:pt x="30000" y="120000"/>
                  </a:cubicBezTo>
                  <a:cubicBezTo>
                    <a:pt x="36000" y="120000"/>
                    <a:pt x="36000" y="116923"/>
                    <a:pt x="42000" y="116923"/>
                  </a:cubicBezTo>
                  <a:cubicBezTo>
                    <a:pt x="48000" y="116923"/>
                    <a:pt x="48000" y="113846"/>
                    <a:pt x="54000" y="113846"/>
                  </a:cubicBezTo>
                  <a:cubicBezTo>
                    <a:pt x="54000" y="110769"/>
                    <a:pt x="60000" y="110769"/>
                    <a:pt x="60000" y="110769"/>
                  </a:cubicBezTo>
                  <a:cubicBezTo>
                    <a:pt x="60000" y="110769"/>
                    <a:pt x="60000" y="107692"/>
                    <a:pt x="60000" y="104615"/>
                  </a:cubicBezTo>
                  <a:cubicBezTo>
                    <a:pt x="66000" y="101538"/>
                    <a:pt x="60000" y="101538"/>
                    <a:pt x="66000" y="98461"/>
                  </a:cubicBezTo>
                  <a:cubicBezTo>
                    <a:pt x="66000" y="95384"/>
                    <a:pt x="66000" y="95384"/>
                    <a:pt x="72000" y="95384"/>
                  </a:cubicBezTo>
                  <a:cubicBezTo>
                    <a:pt x="72000" y="92307"/>
                    <a:pt x="72000" y="92307"/>
                    <a:pt x="72000" y="92307"/>
                  </a:cubicBezTo>
                  <a:cubicBezTo>
                    <a:pt x="72000" y="89230"/>
                    <a:pt x="72000" y="86153"/>
                    <a:pt x="72000" y="86153"/>
                  </a:cubicBezTo>
                  <a:cubicBezTo>
                    <a:pt x="78000" y="83076"/>
                    <a:pt x="78000" y="83076"/>
                    <a:pt x="78000" y="80000"/>
                  </a:cubicBezTo>
                  <a:cubicBezTo>
                    <a:pt x="78000" y="80000"/>
                    <a:pt x="78000" y="76923"/>
                    <a:pt x="78000" y="76923"/>
                  </a:cubicBezTo>
                  <a:cubicBezTo>
                    <a:pt x="78000" y="73846"/>
                    <a:pt x="84000" y="73846"/>
                    <a:pt x="84000" y="70769"/>
                  </a:cubicBezTo>
                  <a:cubicBezTo>
                    <a:pt x="84000" y="70769"/>
                    <a:pt x="84000" y="70769"/>
                    <a:pt x="84000" y="70769"/>
                  </a:cubicBezTo>
                  <a:cubicBezTo>
                    <a:pt x="90000" y="67692"/>
                    <a:pt x="90000" y="67692"/>
                    <a:pt x="90000" y="64615"/>
                  </a:cubicBezTo>
                  <a:cubicBezTo>
                    <a:pt x="90000" y="64615"/>
                    <a:pt x="90000" y="64615"/>
                    <a:pt x="90000" y="61538"/>
                  </a:cubicBezTo>
                  <a:cubicBezTo>
                    <a:pt x="90000" y="61538"/>
                    <a:pt x="96000" y="61538"/>
                    <a:pt x="96000" y="58461"/>
                  </a:cubicBezTo>
                  <a:cubicBezTo>
                    <a:pt x="96000" y="58461"/>
                    <a:pt x="96000" y="58461"/>
                    <a:pt x="96000" y="55384"/>
                  </a:cubicBezTo>
                  <a:cubicBezTo>
                    <a:pt x="96000" y="55384"/>
                    <a:pt x="96000" y="52307"/>
                    <a:pt x="96000" y="52307"/>
                  </a:cubicBezTo>
                  <a:cubicBezTo>
                    <a:pt x="96000" y="49230"/>
                    <a:pt x="102000" y="46153"/>
                    <a:pt x="102000" y="46153"/>
                  </a:cubicBezTo>
                  <a:cubicBezTo>
                    <a:pt x="102000" y="43076"/>
                    <a:pt x="102000" y="43076"/>
                    <a:pt x="102000" y="40000"/>
                  </a:cubicBezTo>
                  <a:cubicBezTo>
                    <a:pt x="108000" y="40000"/>
                    <a:pt x="108000" y="40000"/>
                    <a:pt x="108000" y="36923"/>
                  </a:cubicBezTo>
                  <a:cubicBezTo>
                    <a:pt x="108000" y="36923"/>
                    <a:pt x="108000" y="36923"/>
                    <a:pt x="108000" y="33846"/>
                  </a:cubicBezTo>
                  <a:cubicBezTo>
                    <a:pt x="108000" y="33846"/>
                    <a:pt x="108000" y="33846"/>
                    <a:pt x="108000" y="33846"/>
                  </a:cubicBezTo>
                  <a:cubicBezTo>
                    <a:pt x="108000" y="30769"/>
                    <a:pt x="114000" y="33846"/>
                    <a:pt x="114000" y="33846"/>
                  </a:cubicBezTo>
                  <a:cubicBezTo>
                    <a:pt x="120000" y="33846"/>
                    <a:pt x="114000" y="30769"/>
                    <a:pt x="114000" y="30769"/>
                  </a:cubicBezTo>
                  <a:cubicBezTo>
                    <a:pt x="120000" y="27692"/>
                    <a:pt x="120000" y="27692"/>
                    <a:pt x="120000" y="24615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8698383" y="3230128"/>
              <a:ext cx="54803" cy="423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000" y="120000"/>
                  </a:move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72000" y="120000"/>
                    <a:pt x="96000" y="120000"/>
                    <a:pt x="96000" y="120000"/>
                  </a:cubicBezTo>
                  <a:cubicBezTo>
                    <a:pt x="96000" y="120000"/>
                    <a:pt x="96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0000"/>
                    <a:pt x="120000" y="90000"/>
                    <a:pt x="120000" y="90000"/>
                  </a:cubicBezTo>
                  <a:cubicBezTo>
                    <a:pt x="120000" y="90000"/>
                    <a:pt x="120000" y="90000"/>
                    <a:pt x="96000" y="90000"/>
                  </a:cubicBezTo>
                  <a:cubicBezTo>
                    <a:pt x="96000" y="60000"/>
                    <a:pt x="96000" y="90000"/>
                    <a:pt x="72000" y="60000"/>
                  </a:cubicBezTo>
                  <a:cubicBezTo>
                    <a:pt x="72000" y="60000"/>
                    <a:pt x="72000" y="60000"/>
                    <a:pt x="72000" y="60000"/>
                  </a:cubicBezTo>
                  <a:cubicBezTo>
                    <a:pt x="96000" y="30000"/>
                    <a:pt x="96000" y="30000"/>
                    <a:pt x="96000" y="30000"/>
                  </a:cubicBezTo>
                  <a:cubicBezTo>
                    <a:pt x="96000" y="30000"/>
                    <a:pt x="96000" y="30000"/>
                    <a:pt x="96000" y="30000"/>
                  </a:cubicBezTo>
                  <a:cubicBezTo>
                    <a:pt x="96000" y="30000"/>
                    <a:pt x="72000" y="30000"/>
                    <a:pt x="72000" y="0"/>
                  </a:cubicBezTo>
                  <a:cubicBezTo>
                    <a:pt x="72000" y="0"/>
                    <a:pt x="72000" y="0"/>
                    <a:pt x="48000" y="0"/>
                  </a:cubicBezTo>
                  <a:cubicBezTo>
                    <a:pt x="48000" y="0"/>
                    <a:pt x="48000" y="0"/>
                    <a:pt x="48000" y="0"/>
                  </a:cubicBezTo>
                  <a:cubicBezTo>
                    <a:pt x="24000" y="30000"/>
                    <a:pt x="48000" y="30000"/>
                    <a:pt x="48000" y="30000"/>
                  </a:cubicBezTo>
                  <a:cubicBezTo>
                    <a:pt x="48000" y="30000"/>
                    <a:pt x="24000" y="30000"/>
                    <a:pt x="24000" y="30000"/>
                  </a:cubicBezTo>
                  <a:cubicBezTo>
                    <a:pt x="24000" y="30000"/>
                    <a:pt x="0" y="3000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24000" y="90000"/>
                    <a:pt x="24000" y="90000"/>
                    <a:pt x="24000" y="90000"/>
                  </a:cubicBezTo>
                  <a:cubicBezTo>
                    <a:pt x="24000" y="90000"/>
                    <a:pt x="48000" y="60000"/>
                    <a:pt x="48000" y="90000"/>
                  </a:cubicBezTo>
                  <a:cubicBezTo>
                    <a:pt x="48000" y="90000"/>
                    <a:pt x="48000" y="90000"/>
                    <a:pt x="48000" y="12000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6955976" y="2150433"/>
              <a:ext cx="219211" cy="863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0000"/>
                  </a:moveTo>
                  <a:cubicBezTo>
                    <a:pt x="114000" y="30000"/>
                    <a:pt x="114000" y="45000"/>
                    <a:pt x="114000" y="30000"/>
                  </a:cubicBezTo>
                  <a:cubicBezTo>
                    <a:pt x="108000" y="30000"/>
                    <a:pt x="114000" y="30000"/>
                    <a:pt x="108000" y="15000"/>
                  </a:cubicBezTo>
                  <a:cubicBezTo>
                    <a:pt x="108000" y="15000"/>
                    <a:pt x="108000" y="15000"/>
                    <a:pt x="108000" y="15000"/>
                  </a:cubicBezTo>
                  <a:cubicBezTo>
                    <a:pt x="102000" y="15000"/>
                    <a:pt x="102000" y="15000"/>
                    <a:pt x="96000" y="15000"/>
                  </a:cubicBezTo>
                  <a:cubicBezTo>
                    <a:pt x="96000" y="15000"/>
                    <a:pt x="96000" y="0"/>
                    <a:pt x="96000" y="0"/>
                  </a:cubicBezTo>
                  <a:cubicBezTo>
                    <a:pt x="96000" y="0"/>
                    <a:pt x="90000" y="0"/>
                    <a:pt x="90000" y="0"/>
                  </a:cubicBezTo>
                  <a:cubicBezTo>
                    <a:pt x="90000" y="0"/>
                    <a:pt x="90000" y="15000"/>
                    <a:pt x="90000" y="15000"/>
                  </a:cubicBezTo>
                  <a:cubicBezTo>
                    <a:pt x="90000" y="15000"/>
                    <a:pt x="84000" y="15000"/>
                    <a:pt x="84000" y="15000"/>
                  </a:cubicBezTo>
                  <a:cubicBezTo>
                    <a:pt x="78000" y="15000"/>
                    <a:pt x="78000" y="15000"/>
                    <a:pt x="78000" y="15000"/>
                  </a:cubicBezTo>
                  <a:cubicBezTo>
                    <a:pt x="78000" y="15000"/>
                    <a:pt x="78000" y="15000"/>
                    <a:pt x="72000" y="15000"/>
                  </a:cubicBezTo>
                  <a:cubicBezTo>
                    <a:pt x="72000" y="15000"/>
                    <a:pt x="72000" y="15000"/>
                    <a:pt x="66000" y="15000"/>
                  </a:cubicBezTo>
                  <a:cubicBezTo>
                    <a:pt x="66000" y="15000"/>
                    <a:pt x="66000" y="15000"/>
                    <a:pt x="60000" y="15000"/>
                  </a:cubicBezTo>
                  <a:cubicBezTo>
                    <a:pt x="60000" y="15000"/>
                    <a:pt x="60000" y="15000"/>
                    <a:pt x="54000" y="15000"/>
                  </a:cubicBezTo>
                  <a:cubicBezTo>
                    <a:pt x="54000" y="15000"/>
                    <a:pt x="60000" y="15000"/>
                    <a:pt x="54000" y="30000"/>
                  </a:cubicBezTo>
                  <a:cubicBezTo>
                    <a:pt x="54000" y="30000"/>
                    <a:pt x="54000" y="30000"/>
                    <a:pt x="54000" y="30000"/>
                  </a:cubicBezTo>
                  <a:cubicBezTo>
                    <a:pt x="54000" y="30000"/>
                    <a:pt x="54000" y="30000"/>
                    <a:pt x="48000" y="30000"/>
                  </a:cubicBezTo>
                  <a:cubicBezTo>
                    <a:pt x="48000" y="15000"/>
                    <a:pt x="48000" y="15000"/>
                    <a:pt x="42000" y="15000"/>
                  </a:cubicBezTo>
                  <a:cubicBezTo>
                    <a:pt x="42000" y="15000"/>
                    <a:pt x="42000" y="15000"/>
                    <a:pt x="42000" y="15000"/>
                  </a:cubicBezTo>
                  <a:cubicBezTo>
                    <a:pt x="42000" y="15000"/>
                    <a:pt x="42000" y="30000"/>
                    <a:pt x="42000" y="30000"/>
                  </a:cubicBezTo>
                  <a:cubicBezTo>
                    <a:pt x="42000" y="45000"/>
                    <a:pt x="36000" y="30000"/>
                    <a:pt x="36000" y="45000"/>
                  </a:cubicBezTo>
                  <a:cubicBezTo>
                    <a:pt x="36000" y="45000"/>
                    <a:pt x="36000" y="45000"/>
                    <a:pt x="36000" y="45000"/>
                  </a:cubicBezTo>
                  <a:cubicBezTo>
                    <a:pt x="30000" y="45000"/>
                    <a:pt x="36000" y="30000"/>
                    <a:pt x="30000" y="30000"/>
                  </a:cubicBezTo>
                  <a:cubicBezTo>
                    <a:pt x="30000" y="30000"/>
                    <a:pt x="30000" y="15000"/>
                    <a:pt x="30000" y="15000"/>
                  </a:cubicBezTo>
                  <a:cubicBezTo>
                    <a:pt x="30000" y="15000"/>
                    <a:pt x="24000" y="15000"/>
                    <a:pt x="24000" y="15000"/>
                  </a:cubicBezTo>
                  <a:cubicBezTo>
                    <a:pt x="24000" y="15000"/>
                    <a:pt x="24000" y="15000"/>
                    <a:pt x="18000" y="15000"/>
                  </a:cubicBezTo>
                  <a:cubicBezTo>
                    <a:pt x="18000" y="15000"/>
                    <a:pt x="18000" y="15000"/>
                    <a:pt x="18000" y="15000"/>
                  </a:cubicBezTo>
                  <a:cubicBezTo>
                    <a:pt x="18000" y="15000"/>
                    <a:pt x="12000" y="15000"/>
                    <a:pt x="12000" y="15000"/>
                  </a:cubicBezTo>
                  <a:cubicBezTo>
                    <a:pt x="12000" y="15000"/>
                    <a:pt x="12000" y="15000"/>
                    <a:pt x="12000" y="15000"/>
                  </a:cubicBezTo>
                  <a:cubicBezTo>
                    <a:pt x="6000" y="15000"/>
                    <a:pt x="6000" y="30000"/>
                    <a:pt x="6000" y="30000"/>
                  </a:cubicBezTo>
                  <a:cubicBezTo>
                    <a:pt x="0" y="30000"/>
                    <a:pt x="0" y="30000"/>
                    <a:pt x="0" y="45000"/>
                  </a:cubicBezTo>
                  <a:cubicBezTo>
                    <a:pt x="0" y="45000"/>
                    <a:pt x="0" y="45000"/>
                    <a:pt x="0" y="45000"/>
                  </a:cubicBezTo>
                  <a:cubicBezTo>
                    <a:pt x="6000" y="45000"/>
                    <a:pt x="6000" y="45000"/>
                    <a:pt x="12000" y="45000"/>
                  </a:cubicBezTo>
                  <a:cubicBezTo>
                    <a:pt x="12000" y="30000"/>
                    <a:pt x="12000" y="30000"/>
                    <a:pt x="18000" y="30000"/>
                  </a:cubicBezTo>
                  <a:cubicBezTo>
                    <a:pt x="18000" y="30000"/>
                    <a:pt x="18000" y="30000"/>
                    <a:pt x="24000" y="45000"/>
                  </a:cubicBezTo>
                  <a:cubicBezTo>
                    <a:pt x="24000" y="45000"/>
                    <a:pt x="24000" y="45000"/>
                    <a:pt x="24000" y="45000"/>
                  </a:cubicBezTo>
                  <a:cubicBezTo>
                    <a:pt x="24000" y="60000"/>
                    <a:pt x="18000" y="60000"/>
                    <a:pt x="18000" y="60000"/>
                  </a:cubicBezTo>
                  <a:cubicBezTo>
                    <a:pt x="18000" y="60000"/>
                    <a:pt x="12000" y="60000"/>
                    <a:pt x="12000" y="60000"/>
                  </a:cubicBezTo>
                  <a:cubicBezTo>
                    <a:pt x="6000" y="60000"/>
                    <a:pt x="6000" y="45000"/>
                    <a:pt x="0" y="60000"/>
                  </a:cubicBezTo>
                  <a:cubicBezTo>
                    <a:pt x="0" y="60000"/>
                    <a:pt x="0" y="60000"/>
                    <a:pt x="0" y="75000"/>
                  </a:cubicBezTo>
                  <a:cubicBezTo>
                    <a:pt x="6000" y="75000"/>
                    <a:pt x="6000" y="75000"/>
                    <a:pt x="6000" y="75000"/>
                  </a:cubicBezTo>
                  <a:cubicBezTo>
                    <a:pt x="12000" y="75000"/>
                    <a:pt x="12000" y="75000"/>
                    <a:pt x="12000" y="90000"/>
                  </a:cubicBezTo>
                  <a:cubicBezTo>
                    <a:pt x="18000" y="90000"/>
                    <a:pt x="12000" y="105000"/>
                    <a:pt x="18000" y="105000"/>
                  </a:cubicBezTo>
                  <a:cubicBezTo>
                    <a:pt x="18000" y="120000"/>
                    <a:pt x="18000" y="105000"/>
                    <a:pt x="24000" y="105000"/>
                  </a:cubicBezTo>
                  <a:cubicBezTo>
                    <a:pt x="30000" y="120000"/>
                    <a:pt x="30000" y="105000"/>
                    <a:pt x="36000" y="105000"/>
                  </a:cubicBezTo>
                  <a:cubicBezTo>
                    <a:pt x="36000" y="105000"/>
                    <a:pt x="42000" y="120000"/>
                    <a:pt x="48000" y="120000"/>
                  </a:cubicBezTo>
                  <a:cubicBezTo>
                    <a:pt x="48000" y="120000"/>
                    <a:pt x="48000" y="105000"/>
                    <a:pt x="54000" y="105000"/>
                  </a:cubicBezTo>
                  <a:cubicBezTo>
                    <a:pt x="60000" y="105000"/>
                    <a:pt x="66000" y="105000"/>
                    <a:pt x="72000" y="105000"/>
                  </a:cubicBezTo>
                  <a:cubicBezTo>
                    <a:pt x="78000" y="105000"/>
                    <a:pt x="78000" y="105000"/>
                    <a:pt x="90000" y="105000"/>
                  </a:cubicBezTo>
                  <a:cubicBezTo>
                    <a:pt x="90000" y="105000"/>
                    <a:pt x="90000" y="105000"/>
                    <a:pt x="90000" y="105000"/>
                  </a:cubicBezTo>
                  <a:cubicBezTo>
                    <a:pt x="96000" y="105000"/>
                    <a:pt x="96000" y="105000"/>
                    <a:pt x="96000" y="105000"/>
                  </a:cubicBezTo>
                  <a:cubicBezTo>
                    <a:pt x="102000" y="105000"/>
                    <a:pt x="102000" y="105000"/>
                    <a:pt x="102000" y="105000"/>
                  </a:cubicBezTo>
                  <a:cubicBezTo>
                    <a:pt x="108000" y="105000"/>
                    <a:pt x="108000" y="105000"/>
                    <a:pt x="108000" y="90000"/>
                  </a:cubicBezTo>
                  <a:cubicBezTo>
                    <a:pt x="108000" y="90000"/>
                    <a:pt x="108000" y="90000"/>
                    <a:pt x="108000" y="75000"/>
                  </a:cubicBezTo>
                  <a:cubicBezTo>
                    <a:pt x="108000" y="75000"/>
                    <a:pt x="114000" y="60000"/>
                    <a:pt x="114000" y="60000"/>
                  </a:cubicBezTo>
                  <a:cubicBezTo>
                    <a:pt x="114000" y="60000"/>
                    <a:pt x="120000" y="60000"/>
                    <a:pt x="120000" y="60000"/>
                  </a:cubicBezTo>
                  <a:cubicBezTo>
                    <a:pt x="120000" y="45000"/>
                    <a:pt x="120000" y="45000"/>
                    <a:pt x="120000" y="3000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7942426" y="2385832"/>
              <a:ext cx="130560" cy="753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00" y="85714"/>
                  </a:moveTo>
                  <a:cubicBezTo>
                    <a:pt x="10000" y="85714"/>
                    <a:pt x="10000" y="85714"/>
                    <a:pt x="10000" y="85714"/>
                  </a:cubicBezTo>
                  <a:cubicBezTo>
                    <a:pt x="10000" y="85714"/>
                    <a:pt x="10000" y="85714"/>
                    <a:pt x="10000" y="85714"/>
                  </a:cubicBezTo>
                  <a:cubicBezTo>
                    <a:pt x="10000" y="85714"/>
                    <a:pt x="20000" y="85714"/>
                    <a:pt x="20000" y="85714"/>
                  </a:cubicBezTo>
                  <a:cubicBezTo>
                    <a:pt x="30000" y="85714"/>
                    <a:pt x="30000" y="85714"/>
                    <a:pt x="30000" y="85714"/>
                  </a:cubicBezTo>
                  <a:cubicBezTo>
                    <a:pt x="40000" y="85714"/>
                    <a:pt x="40000" y="85714"/>
                    <a:pt x="40000" y="85714"/>
                  </a:cubicBezTo>
                  <a:cubicBezTo>
                    <a:pt x="50000" y="85714"/>
                    <a:pt x="50000" y="85714"/>
                    <a:pt x="50000" y="85714"/>
                  </a:cubicBezTo>
                  <a:cubicBezTo>
                    <a:pt x="60000" y="85714"/>
                    <a:pt x="60000" y="85714"/>
                    <a:pt x="70000" y="102857"/>
                  </a:cubicBezTo>
                  <a:cubicBezTo>
                    <a:pt x="70000" y="102857"/>
                    <a:pt x="70000" y="102857"/>
                    <a:pt x="80000" y="119999"/>
                  </a:cubicBezTo>
                  <a:cubicBezTo>
                    <a:pt x="90000" y="119999"/>
                    <a:pt x="90000" y="119999"/>
                    <a:pt x="100000" y="119999"/>
                  </a:cubicBezTo>
                  <a:cubicBezTo>
                    <a:pt x="100000" y="119999"/>
                    <a:pt x="100000" y="119999"/>
                    <a:pt x="100000" y="119999"/>
                  </a:cubicBezTo>
                  <a:cubicBezTo>
                    <a:pt x="110000" y="119999"/>
                    <a:pt x="100000" y="119999"/>
                    <a:pt x="110000" y="119999"/>
                  </a:cubicBezTo>
                  <a:cubicBezTo>
                    <a:pt x="110000" y="119999"/>
                    <a:pt x="120000" y="119999"/>
                    <a:pt x="120000" y="119999"/>
                  </a:cubicBezTo>
                  <a:cubicBezTo>
                    <a:pt x="120000" y="119999"/>
                    <a:pt x="120000" y="119999"/>
                    <a:pt x="120000" y="119999"/>
                  </a:cubicBezTo>
                  <a:cubicBezTo>
                    <a:pt x="120000" y="119999"/>
                    <a:pt x="120000" y="119999"/>
                    <a:pt x="120000" y="102857"/>
                  </a:cubicBezTo>
                  <a:cubicBezTo>
                    <a:pt x="120000" y="102857"/>
                    <a:pt x="120000" y="102857"/>
                    <a:pt x="120000" y="85714"/>
                  </a:cubicBezTo>
                  <a:cubicBezTo>
                    <a:pt x="110000" y="85714"/>
                    <a:pt x="110000" y="68571"/>
                    <a:pt x="110000" y="68571"/>
                  </a:cubicBezTo>
                  <a:cubicBezTo>
                    <a:pt x="110000" y="51428"/>
                    <a:pt x="120000" y="51428"/>
                    <a:pt x="120000" y="34285"/>
                  </a:cubicBezTo>
                  <a:cubicBezTo>
                    <a:pt x="110000" y="34285"/>
                    <a:pt x="110000" y="17142"/>
                    <a:pt x="110000" y="17142"/>
                  </a:cubicBezTo>
                  <a:cubicBezTo>
                    <a:pt x="100000" y="17142"/>
                    <a:pt x="100000" y="34285"/>
                    <a:pt x="90000" y="34285"/>
                  </a:cubicBezTo>
                  <a:cubicBezTo>
                    <a:pt x="90000" y="17142"/>
                    <a:pt x="90000" y="17142"/>
                    <a:pt x="90000" y="17142"/>
                  </a:cubicBezTo>
                  <a:cubicBezTo>
                    <a:pt x="90000" y="17142"/>
                    <a:pt x="80000" y="17142"/>
                    <a:pt x="80000" y="0"/>
                  </a:cubicBezTo>
                  <a:cubicBezTo>
                    <a:pt x="70000" y="0"/>
                    <a:pt x="70000" y="0"/>
                    <a:pt x="70000" y="0"/>
                  </a:cubicBezTo>
                  <a:cubicBezTo>
                    <a:pt x="70000" y="0"/>
                    <a:pt x="70000" y="0"/>
                    <a:pt x="70000" y="0"/>
                  </a:cubicBezTo>
                  <a:cubicBezTo>
                    <a:pt x="70000" y="0"/>
                    <a:pt x="70000" y="0"/>
                    <a:pt x="70000" y="17142"/>
                  </a:cubicBezTo>
                  <a:cubicBezTo>
                    <a:pt x="70000" y="17142"/>
                    <a:pt x="70000" y="17142"/>
                    <a:pt x="70000" y="34285"/>
                  </a:cubicBezTo>
                  <a:cubicBezTo>
                    <a:pt x="70000" y="34285"/>
                    <a:pt x="70000" y="34285"/>
                    <a:pt x="60000" y="34285"/>
                  </a:cubicBezTo>
                  <a:cubicBezTo>
                    <a:pt x="60000" y="34285"/>
                    <a:pt x="60000" y="51428"/>
                    <a:pt x="50000" y="51428"/>
                  </a:cubicBezTo>
                  <a:cubicBezTo>
                    <a:pt x="50000" y="34285"/>
                    <a:pt x="50000" y="34285"/>
                    <a:pt x="40000" y="34285"/>
                  </a:cubicBezTo>
                  <a:cubicBezTo>
                    <a:pt x="40000" y="17142"/>
                    <a:pt x="40000" y="17142"/>
                    <a:pt x="40000" y="17142"/>
                  </a:cubicBezTo>
                  <a:cubicBezTo>
                    <a:pt x="30000" y="17142"/>
                    <a:pt x="30000" y="17142"/>
                    <a:pt x="30000" y="17142"/>
                  </a:cubicBezTo>
                  <a:cubicBezTo>
                    <a:pt x="20000" y="17142"/>
                    <a:pt x="20000" y="17142"/>
                    <a:pt x="20000" y="17142"/>
                  </a:cubicBezTo>
                  <a:cubicBezTo>
                    <a:pt x="20000" y="17142"/>
                    <a:pt x="10000" y="17142"/>
                    <a:pt x="10000" y="34285"/>
                  </a:cubicBezTo>
                  <a:cubicBezTo>
                    <a:pt x="0" y="34285"/>
                    <a:pt x="10000" y="34285"/>
                    <a:pt x="0" y="51428"/>
                  </a:cubicBezTo>
                  <a:cubicBezTo>
                    <a:pt x="0" y="51428"/>
                    <a:pt x="0" y="68571"/>
                    <a:pt x="0" y="68571"/>
                  </a:cubicBezTo>
                  <a:cubicBezTo>
                    <a:pt x="0" y="68571"/>
                    <a:pt x="10000" y="85714"/>
                    <a:pt x="10000" y="85714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7908578" y="2812688"/>
              <a:ext cx="54803" cy="533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8000"/>
                  </a:moveTo>
                  <a:cubicBezTo>
                    <a:pt x="120000" y="24000"/>
                    <a:pt x="96000" y="24000"/>
                    <a:pt x="96000" y="24000"/>
                  </a:cubicBezTo>
                  <a:cubicBezTo>
                    <a:pt x="96000" y="0"/>
                    <a:pt x="96000" y="0"/>
                    <a:pt x="96000" y="0"/>
                  </a:cubicBezTo>
                  <a:cubicBezTo>
                    <a:pt x="96000" y="0"/>
                    <a:pt x="96000" y="0"/>
                    <a:pt x="96000" y="0"/>
                  </a:cubicBezTo>
                  <a:cubicBezTo>
                    <a:pt x="96000" y="24000"/>
                    <a:pt x="72000" y="24000"/>
                    <a:pt x="72000" y="24000"/>
                  </a:cubicBezTo>
                  <a:cubicBezTo>
                    <a:pt x="48000" y="24000"/>
                    <a:pt x="48000" y="24000"/>
                    <a:pt x="48000" y="24000"/>
                  </a:cubicBezTo>
                  <a:cubicBezTo>
                    <a:pt x="48000" y="48000"/>
                    <a:pt x="48000" y="48000"/>
                    <a:pt x="24000" y="48000"/>
                  </a:cubicBezTo>
                  <a:cubicBezTo>
                    <a:pt x="24000" y="48000"/>
                    <a:pt x="24000" y="72000"/>
                    <a:pt x="0" y="72000"/>
                  </a:cubicBezTo>
                  <a:cubicBezTo>
                    <a:pt x="0" y="72000"/>
                    <a:pt x="0" y="72000"/>
                    <a:pt x="0" y="72000"/>
                  </a:cubicBezTo>
                  <a:cubicBezTo>
                    <a:pt x="24000" y="96000"/>
                    <a:pt x="24000" y="96000"/>
                    <a:pt x="24000" y="96000"/>
                  </a:cubicBezTo>
                  <a:cubicBezTo>
                    <a:pt x="48000" y="96000"/>
                    <a:pt x="48000" y="96000"/>
                    <a:pt x="72000" y="96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6000" y="120000"/>
                    <a:pt x="96000" y="120000"/>
                    <a:pt x="96000" y="120000"/>
                  </a:cubicBezTo>
                  <a:cubicBezTo>
                    <a:pt x="96000" y="120000"/>
                    <a:pt x="96000" y="120000"/>
                    <a:pt x="96000" y="120000"/>
                  </a:cubicBezTo>
                  <a:cubicBezTo>
                    <a:pt x="96000" y="96000"/>
                    <a:pt x="96000" y="96000"/>
                    <a:pt x="96000" y="96000"/>
                  </a:cubicBezTo>
                  <a:cubicBezTo>
                    <a:pt x="96000" y="96000"/>
                    <a:pt x="96000" y="72000"/>
                    <a:pt x="96000" y="72000"/>
                  </a:cubicBezTo>
                  <a:cubicBezTo>
                    <a:pt x="96000" y="72000"/>
                    <a:pt x="96000" y="72000"/>
                    <a:pt x="120000" y="72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20000" y="72000"/>
                    <a:pt x="120000" y="72000"/>
                    <a:pt x="120000" y="48000"/>
                  </a:cubicBezTo>
                  <a:cubicBezTo>
                    <a:pt x="120000" y="48000"/>
                    <a:pt x="96000" y="48000"/>
                    <a:pt x="120000" y="4800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6177454" y="1754963"/>
              <a:ext cx="1084774" cy="5775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787" y="6666"/>
                  </a:moveTo>
                  <a:cubicBezTo>
                    <a:pt x="117575" y="6666"/>
                    <a:pt x="117575" y="6666"/>
                    <a:pt x="116363" y="6666"/>
                  </a:cubicBezTo>
                  <a:cubicBezTo>
                    <a:pt x="116363" y="6666"/>
                    <a:pt x="116363" y="6666"/>
                    <a:pt x="116363" y="6666"/>
                  </a:cubicBezTo>
                  <a:cubicBezTo>
                    <a:pt x="116363" y="6666"/>
                    <a:pt x="115151" y="6666"/>
                    <a:pt x="115151" y="6666"/>
                  </a:cubicBezTo>
                  <a:cubicBezTo>
                    <a:pt x="113939" y="6666"/>
                    <a:pt x="113939" y="6666"/>
                    <a:pt x="112727" y="6666"/>
                  </a:cubicBezTo>
                  <a:cubicBezTo>
                    <a:pt x="112727" y="6666"/>
                    <a:pt x="111515" y="6666"/>
                    <a:pt x="111515" y="6666"/>
                  </a:cubicBezTo>
                  <a:cubicBezTo>
                    <a:pt x="111515" y="6666"/>
                    <a:pt x="110303" y="6666"/>
                    <a:pt x="110303" y="6666"/>
                  </a:cubicBezTo>
                  <a:cubicBezTo>
                    <a:pt x="110303" y="6666"/>
                    <a:pt x="110303" y="6666"/>
                    <a:pt x="109090" y="6666"/>
                  </a:cubicBezTo>
                  <a:cubicBezTo>
                    <a:pt x="109090" y="8888"/>
                    <a:pt x="107878" y="6666"/>
                    <a:pt x="107878" y="6666"/>
                  </a:cubicBezTo>
                  <a:cubicBezTo>
                    <a:pt x="106666" y="8888"/>
                    <a:pt x="106666" y="8888"/>
                    <a:pt x="106666" y="8888"/>
                  </a:cubicBezTo>
                  <a:cubicBezTo>
                    <a:pt x="105454" y="8888"/>
                    <a:pt x="105454" y="6666"/>
                    <a:pt x="105454" y="8888"/>
                  </a:cubicBezTo>
                  <a:cubicBezTo>
                    <a:pt x="104242" y="8888"/>
                    <a:pt x="104242" y="8888"/>
                    <a:pt x="104242" y="8888"/>
                  </a:cubicBezTo>
                  <a:cubicBezTo>
                    <a:pt x="104242" y="11111"/>
                    <a:pt x="103030" y="8888"/>
                    <a:pt x="101818" y="11111"/>
                  </a:cubicBezTo>
                  <a:cubicBezTo>
                    <a:pt x="100606" y="11111"/>
                    <a:pt x="100606" y="11111"/>
                    <a:pt x="100606" y="11111"/>
                  </a:cubicBezTo>
                  <a:cubicBezTo>
                    <a:pt x="99393" y="11111"/>
                    <a:pt x="99393" y="13333"/>
                    <a:pt x="98181" y="11111"/>
                  </a:cubicBezTo>
                  <a:cubicBezTo>
                    <a:pt x="98181" y="11111"/>
                    <a:pt x="99393" y="11111"/>
                    <a:pt x="99393" y="8888"/>
                  </a:cubicBezTo>
                  <a:cubicBezTo>
                    <a:pt x="100606" y="8888"/>
                    <a:pt x="100606" y="8888"/>
                    <a:pt x="100606" y="8888"/>
                  </a:cubicBezTo>
                  <a:cubicBezTo>
                    <a:pt x="101818" y="8888"/>
                    <a:pt x="101818" y="6666"/>
                    <a:pt x="101818" y="6666"/>
                  </a:cubicBezTo>
                  <a:cubicBezTo>
                    <a:pt x="101818" y="6666"/>
                    <a:pt x="101818" y="6666"/>
                    <a:pt x="101818" y="6666"/>
                  </a:cubicBezTo>
                  <a:cubicBezTo>
                    <a:pt x="101818" y="6666"/>
                    <a:pt x="100606" y="6666"/>
                    <a:pt x="100606" y="6666"/>
                  </a:cubicBezTo>
                  <a:cubicBezTo>
                    <a:pt x="100606" y="6666"/>
                    <a:pt x="100606" y="6666"/>
                    <a:pt x="100606" y="6666"/>
                  </a:cubicBezTo>
                  <a:cubicBezTo>
                    <a:pt x="99393" y="6666"/>
                    <a:pt x="99393" y="6666"/>
                    <a:pt x="98181" y="6666"/>
                  </a:cubicBezTo>
                  <a:cubicBezTo>
                    <a:pt x="96969" y="6666"/>
                    <a:pt x="96969" y="6666"/>
                    <a:pt x="96969" y="6666"/>
                  </a:cubicBezTo>
                  <a:cubicBezTo>
                    <a:pt x="95757" y="6666"/>
                    <a:pt x="95757" y="6666"/>
                    <a:pt x="95757" y="6666"/>
                  </a:cubicBezTo>
                  <a:cubicBezTo>
                    <a:pt x="95757" y="6666"/>
                    <a:pt x="95757" y="6666"/>
                    <a:pt x="95757" y="6666"/>
                  </a:cubicBezTo>
                  <a:cubicBezTo>
                    <a:pt x="95757" y="6666"/>
                    <a:pt x="95757" y="6666"/>
                    <a:pt x="95757" y="4444"/>
                  </a:cubicBezTo>
                  <a:cubicBezTo>
                    <a:pt x="96969" y="4444"/>
                    <a:pt x="96969" y="4444"/>
                    <a:pt x="98181" y="4444"/>
                  </a:cubicBezTo>
                  <a:cubicBezTo>
                    <a:pt x="99393" y="4444"/>
                    <a:pt x="99393" y="4444"/>
                    <a:pt x="100606" y="4444"/>
                  </a:cubicBezTo>
                  <a:cubicBezTo>
                    <a:pt x="100606" y="4444"/>
                    <a:pt x="101818" y="4444"/>
                    <a:pt x="101818" y="4444"/>
                  </a:cubicBezTo>
                  <a:cubicBezTo>
                    <a:pt x="103030" y="4444"/>
                    <a:pt x="103030" y="4444"/>
                    <a:pt x="103030" y="4444"/>
                  </a:cubicBezTo>
                  <a:cubicBezTo>
                    <a:pt x="103030" y="2222"/>
                    <a:pt x="101818" y="2222"/>
                    <a:pt x="101818" y="2222"/>
                  </a:cubicBezTo>
                  <a:cubicBezTo>
                    <a:pt x="100606" y="2222"/>
                    <a:pt x="100606" y="2222"/>
                    <a:pt x="99393" y="2222"/>
                  </a:cubicBezTo>
                  <a:cubicBezTo>
                    <a:pt x="98181" y="2222"/>
                    <a:pt x="98181" y="2222"/>
                    <a:pt x="96969" y="2222"/>
                  </a:cubicBezTo>
                  <a:cubicBezTo>
                    <a:pt x="96969" y="2222"/>
                    <a:pt x="95757" y="2222"/>
                    <a:pt x="95757" y="0"/>
                  </a:cubicBezTo>
                  <a:cubicBezTo>
                    <a:pt x="94545" y="0"/>
                    <a:pt x="94545" y="0"/>
                    <a:pt x="93333" y="0"/>
                  </a:cubicBezTo>
                  <a:cubicBezTo>
                    <a:pt x="93333" y="0"/>
                    <a:pt x="93333" y="0"/>
                    <a:pt x="92121" y="0"/>
                  </a:cubicBezTo>
                  <a:cubicBezTo>
                    <a:pt x="90909" y="0"/>
                    <a:pt x="90909" y="0"/>
                    <a:pt x="89696" y="0"/>
                  </a:cubicBezTo>
                  <a:cubicBezTo>
                    <a:pt x="88484" y="0"/>
                    <a:pt x="88484" y="0"/>
                    <a:pt x="87272" y="0"/>
                  </a:cubicBezTo>
                  <a:cubicBezTo>
                    <a:pt x="86060" y="0"/>
                    <a:pt x="86060" y="0"/>
                    <a:pt x="84848" y="0"/>
                  </a:cubicBezTo>
                  <a:cubicBezTo>
                    <a:pt x="83636" y="0"/>
                    <a:pt x="82424" y="0"/>
                    <a:pt x="82424" y="0"/>
                  </a:cubicBezTo>
                  <a:cubicBezTo>
                    <a:pt x="81212" y="0"/>
                    <a:pt x="81212" y="2222"/>
                    <a:pt x="80000" y="2222"/>
                  </a:cubicBezTo>
                  <a:cubicBezTo>
                    <a:pt x="78787" y="2222"/>
                    <a:pt x="78787" y="0"/>
                    <a:pt x="77575" y="0"/>
                  </a:cubicBezTo>
                  <a:cubicBezTo>
                    <a:pt x="76363" y="0"/>
                    <a:pt x="76363" y="0"/>
                    <a:pt x="75151" y="0"/>
                  </a:cubicBezTo>
                  <a:cubicBezTo>
                    <a:pt x="73939" y="0"/>
                    <a:pt x="73939" y="2222"/>
                    <a:pt x="72727" y="2222"/>
                  </a:cubicBezTo>
                  <a:cubicBezTo>
                    <a:pt x="71515" y="2222"/>
                    <a:pt x="71515" y="0"/>
                    <a:pt x="70303" y="0"/>
                  </a:cubicBezTo>
                  <a:cubicBezTo>
                    <a:pt x="70303" y="2222"/>
                    <a:pt x="70303" y="2222"/>
                    <a:pt x="69090" y="2222"/>
                  </a:cubicBezTo>
                  <a:cubicBezTo>
                    <a:pt x="69090" y="2222"/>
                    <a:pt x="69090" y="2222"/>
                    <a:pt x="67878" y="2222"/>
                  </a:cubicBezTo>
                  <a:cubicBezTo>
                    <a:pt x="67878" y="2222"/>
                    <a:pt x="67878" y="2222"/>
                    <a:pt x="66666" y="2222"/>
                  </a:cubicBezTo>
                  <a:cubicBezTo>
                    <a:pt x="66666" y="2222"/>
                    <a:pt x="66666" y="2222"/>
                    <a:pt x="65454" y="2222"/>
                  </a:cubicBezTo>
                  <a:cubicBezTo>
                    <a:pt x="65454" y="2222"/>
                    <a:pt x="64242" y="2222"/>
                    <a:pt x="64242" y="2222"/>
                  </a:cubicBezTo>
                  <a:cubicBezTo>
                    <a:pt x="63030" y="2222"/>
                    <a:pt x="63030" y="2222"/>
                    <a:pt x="61818" y="2222"/>
                  </a:cubicBezTo>
                  <a:cubicBezTo>
                    <a:pt x="61818" y="4444"/>
                    <a:pt x="61818" y="4444"/>
                    <a:pt x="60606" y="4444"/>
                  </a:cubicBezTo>
                  <a:cubicBezTo>
                    <a:pt x="60606" y="4444"/>
                    <a:pt x="60606" y="4444"/>
                    <a:pt x="59393" y="2222"/>
                  </a:cubicBezTo>
                  <a:cubicBezTo>
                    <a:pt x="59393" y="2222"/>
                    <a:pt x="58181" y="2222"/>
                    <a:pt x="58181" y="2222"/>
                  </a:cubicBezTo>
                  <a:cubicBezTo>
                    <a:pt x="56969" y="2222"/>
                    <a:pt x="56969" y="4444"/>
                    <a:pt x="56969" y="4444"/>
                  </a:cubicBezTo>
                  <a:cubicBezTo>
                    <a:pt x="55757" y="4444"/>
                    <a:pt x="55757" y="6666"/>
                    <a:pt x="55757" y="6666"/>
                  </a:cubicBezTo>
                  <a:cubicBezTo>
                    <a:pt x="54545" y="6666"/>
                    <a:pt x="54545" y="6666"/>
                    <a:pt x="54545" y="4444"/>
                  </a:cubicBezTo>
                  <a:cubicBezTo>
                    <a:pt x="53333" y="4444"/>
                    <a:pt x="53333" y="4444"/>
                    <a:pt x="52121" y="4444"/>
                  </a:cubicBezTo>
                  <a:cubicBezTo>
                    <a:pt x="52121" y="4444"/>
                    <a:pt x="50909" y="2222"/>
                    <a:pt x="50909" y="4444"/>
                  </a:cubicBezTo>
                  <a:cubicBezTo>
                    <a:pt x="50909" y="4444"/>
                    <a:pt x="50909" y="4444"/>
                    <a:pt x="50909" y="4444"/>
                  </a:cubicBezTo>
                  <a:cubicBezTo>
                    <a:pt x="49696" y="6666"/>
                    <a:pt x="49696" y="6666"/>
                    <a:pt x="49696" y="6666"/>
                  </a:cubicBezTo>
                  <a:cubicBezTo>
                    <a:pt x="49696" y="6666"/>
                    <a:pt x="49696" y="6666"/>
                    <a:pt x="49696" y="6666"/>
                  </a:cubicBezTo>
                  <a:cubicBezTo>
                    <a:pt x="48484" y="8888"/>
                    <a:pt x="48484" y="6666"/>
                    <a:pt x="47272" y="6666"/>
                  </a:cubicBezTo>
                  <a:cubicBezTo>
                    <a:pt x="47272" y="6666"/>
                    <a:pt x="47272" y="6666"/>
                    <a:pt x="47272" y="6666"/>
                  </a:cubicBezTo>
                  <a:cubicBezTo>
                    <a:pt x="47272" y="6666"/>
                    <a:pt x="47272" y="4444"/>
                    <a:pt x="46060" y="4444"/>
                  </a:cubicBezTo>
                  <a:cubicBezTo>
                    <a:pt x="46060" y="4444"/>
                    <a:pt x="46060" y="6666"/>
                    <a:pt x="46060" y="6666"/>
                  </a:cubicBezTo>
                  <a:cubicBezTo>
                    <a:pt x="44848" y="6666"/>
                    <a:pt x="44848" y="4444"/>
                    <a:pt x="44848" y="4444"/>
                  </a:cubicBezTo>
                  <a:cubicBezTo>
                    <a:pt x="43636" y="4444"/>
                    <a:pt x="43636" y="4444"/>
                    <a:pt x="43636" y="4444"/>
                  </a:cubicBezTo>
                  <a:cubicBezTo>
                    <a:pt x="42424" y="4444"/>
                    <a:pt x="42424" y="4444"/>
                    <a:pt x="42424" y="4444"/>
                  </a:cubicBezTo>
                  <a:cubicBezTo>
                    <a:pt x="41212" y="4444"/>
                    <a:pt x="41212" y="4444"/>
                    <a:pt x="40000" y="4444"/>
                  </a:cubicBezTo>
                  <a:cubicBezTo>
                    <a:pt x="38787" y="4444"/>
                    <a:pt x="38787" y="4444"/>
                    <a:pt x="37575" y="4444"/>
                  </a:cubicBezTo>
                  <a:cubicBezTo>
                    <a:pt x="36363" y="4444"/>
                    <a:pt x="35151" y="4444"/>
                    <a:pt x="35151" y="4444"/>
                  </a:cubicBezTo>
                  <a:cubicBezTo>
                    <a:pt x="33939" y="4444"/>
                    <a:pt x="33939" y="6666"/>
                    <a:pt x="32727" y="6666"/>
                  </a:cubicBezTo>
                  <a:cubicBezTo>
                    <a:pt x="32727" y="6666"/>
                    <a:pt x="32727" y="6666"/>
                    <a:pt x="32727" y="6666"/>
                  </a:cubicBezTo>
                  <a:cubicBezTo>
                    <a:pt x="31515" y="6666"/>
                    <a:pt x="31515" y="6666"/>
                    <a:pt x="31515" y="6666"/>
                  </a:cubicBezTo>
                  <a:cubicBezTo>
                    <a:pt x="30303" y="8888"/>
                    <a:pt x="30303" y="8888"/>
                    <a:pt x="29090" y="8888"/>
                  </a:cubicBezTo>
                  <a:cubicBezTo>
                    <a:pt x="29090" y="8888"/>
                    <a:pt x="29090" y="8888"/>
                    <a:pt x="27878" y="8888"/>
                  </a:cubicBezTo>
                  <a:cubicBezTo>
                    <a:pt x="26666" y="11111"/>
                    <a:pt x="26666" y="8888"/>
                    <a:pt x="25454" y="8888"/>
                  </a:cubicBezTo>
                  <a:cubicBezTo>
                    <a:pt x="24242" y="8888"/>
                    <a:pt x="24242" y="8888"/>
                    <a:pt x="23030" y="8888"/>
                  </a:cubicBezTo>
                  <a:cubicBezTo>
                    <a:pt x="21818" y="8888"/>
                    <a:pt x="21818" y="8888"/>
                    <a:pt x="20606" y="8888"/>
                  </a:cubicBezTo>
                  <a:cubicBezTo>
                    <a:pt x="19393" y="11111"/>
                    <a:pt x="19393" y="11111"/>
                    <a:pt x="18181" y="11111"/>
                  </a:cubicBezTo>
                  <a:cubicBezTo>
                    <a:pt x="16969" y="11111"/>
                    <a:pt x="16969" y="11111"/>
                    <a:pt x="15757" y="13333"/>
                  </a:cubicBezTo>
                  <a:cubicBezTo>
                    <a:pt x="15757" y="13333"/>
                    <a:pt x="15757" y="13333"/>
                    <a:pt x="15757" y="13333"/>
                  </a:cubicBezTo>
                  <a:cubicBezTo>
                    <a:pt x="15757" y="13333"/>
                    <a:pt x="16969" y="13333"/>
                    <a:pt x="16969" y="13333"/>
                  </a:cubicBezTo>
                  <a:cubicBezTo>
                    <a:pt x="16969" y="15555"/>
                    <a:pt x="16969" y="15555"/>
                    <a:pt x="16969" y="15555"/>
                  </a:cubicBezTo>
                  <a:cubicBezTo>
                    <a:pt x="16969" y="17777"/>
                    <a:pt x="16969" y="15555"/>
                    <a:pt x="15757" y="17777"/>
                  </a:cubicBezTo>
                  <a:cubicBezTo>
                    <a:pt x="14545" y="17777"/>
                    <a:pt x="13333" y="17777"/>
                    <a:pt x="12121" y="17777"/>
                  </a:cubicBezTo>
                  <a:cubicBezTo>
                    <a:pt x="12121" y="17777"/>
                    <a:pt x="10909" y="17777"/>
                    <a:pt x="10909" y="17777"/>
                  </a:cubicBezTo>
                  <a:cubicBezTo>
                    <a:pt x="9696" y="17777"/>
                    <a:pt x="8484" y="17777"/>
                    <a:pt x="8484" y="17777"/>
                  </a:cubicBezTo>
                  <a:cubicBezTo>
                    <a:pt x="7272" y="17777"/>
                    <a:pt x="6060" y="20000"/>
                    <a:pt x="4848" y="20000"/>
                  </a:cubicBezTo>
                  <a:cubicBezTo>
                    <a:pt x="3636" y="20000"/>
                    <a:pt x="3636" y="20000"/>
                    <a:pt x="2424" y="20000"/>
                  </a:cubicBezTo>
                  <a:cubicBezTo>
                    <a:pt x="1212" y="20000"/>
                    <a:pt x="1212" y="20000"/>
                    <a:pt x="0" y="22222"/>
                  </a:cubicBezTo>
                  <a:cubicBezTo>
                    <a:pt x="0" y="22222"/>
                    <a:pt x="0" y="22222"/>
                    <a:pt x="1212" y="24444"/>
                  </a:cubicBezTo>
                  <a:cubicBezTo>
                    <a:pt x="1212" y="24444"/>
                    <a:pt x="2424" y="24444"/>
                    <a:pt x="2424" y="24444"/>
                  </a:cubicBezTo>
                  <a:cubicBezTo>
                    <a:pt x="3636" y="24444"/>
                    <a:pt x="3636" y="24444"/>
                    <a:pt x="4848" y="24444"/>
                  </a:cubicBezTo>
                  <a:cubicBezTo>
                    <a:pt x="4848" y="24444"/>
                    <a:pt x="4848" y="24444"/>
                    <a:pt x="6060" y="22222"/>
                  </a:cubicBezTo>
                  <a:cubicBezTo>
                    <a:pt x="6060" y="22222"/>
                    <a:pt x="7272" y="22222"/>
                    <a:pt x="7272" y="22222"/>
                  </a:cubicBezTo>
                  <a:cubicBezTo>
                    <a:pt x="8484" y="24444"/>
                    <a:pt x="8484" y="24444"/>
                    <a:pt x="8484" y="24444"/>
                  </a:cubicBezTo>
                  <a:cubicBezTo>
                    <a:pt x="9696" y="24444"/>
                    <a:pt x="9696" y="24444"/>
                    <a:pt x="10909" y="24444"/>
                  </a:cubicBezTo>
                  <a:cubicBezTo>
                    <a:pt x="10909" y="24444"/>
                    <a:pt x="10909" y="24444"/>
                    <a:pt x="10909" y="24444"/>
                  </a:cubicBezTo>
                  <a:cubicBezTo>
                    <a:pt x="12121" y="24444"/>
                    <a:pt x="9696" y="24444"/>
                    <a:pt x="9696" y="24444"/>
                  </a:cubicBezTo>
                  <a:cubicBezTo>
                    <a:pt x="8484" y="26666"/>
                    <a:pt x="8484" y="26666"/>
                    <a:pt x="7272" y="26666"/>
                  </a:cubicBezTo>
                  <a:cubicBezTo>
                    <a:pt x="7272" y="26666"/>
                    <a:pt x="7272" y="26666"/>
                    <a:pt x="6060" y="26666"/>
                  </a:cubicBezTo>
                  <a:cubicBezTo>
                    <a:pt x="4848" y="26666"/>
                    <a:pt x="4848" y="26666"/>
                    <a:pt x="4848" y="26666"/>
                  </a:cubicBezTo>
                  <a:cubicBezTo>
                    <a:pt x="3636" y="26666"/>
                    <a:pt x="3636" y="24444"/>
                    <a:pt x="2424" y="26666"/>
                  </a:cubicBezTo>
                  <a:cubicBezTo>
                    <a:pt x="2424" y="26666"/>
                    <a:pt x="1212" y="26666"/>
                    <a:pt x="1212" y="26666"/>
                  </a:cubicBezTo>
                  <a:cubicBezTo>
                    <a:pt x="1212" y="28888"/>
                    <a:pt x="1212" y="28888"/>
                    <a:pt x="1212" y="28888"/>
                  </a:cubicBezTo>
                  <a:cubicBezTo>
                    <a:pt x="1212" y="28888"/>
                    <a:pt x="2424" y="28888"/>
                    <a:pt x="2424" y="28888"/>
                  </a:cubicBezTo>
                  <a:cubicBezTo>
                    <a:pt x="2424" y="28888"/>
                    <a:pt x="3636" y="26666"/>
                    <a:pt x="3636" y="28888"/>
                  </a:cubicBezTo>
                  <a:cubicBezTo>
                    <a:pt x="3636" y="28888"/>
                    <a:pt x="3636" y="28888"/>
                    <a:pt x="3636" y="28888"/>
                  </a:cubicBezTo>
                  <a:cubicBezTo>
                    <a:pt x="3636" y="28888"/>
                    <a:pt x="3636" y="28888"/>
                    <a:pt x="3636" y="31111"/>
                  </a:cubicBezTo>
                  <a:cubicBezTo>
                    <a:pt x="3636" y="31111"/>
                    <a:pt x="3636" y="31111"/>
                    <a:pt x="3636" y="31111"/>
                  </a:cubicBezTo>
                  <a:cubicBezTo>
                    <a:pt x="3636" y="33333"/>
                    <a:pt x="4848" y="31111"/>
                    <a:pt x="4848" y="31111"/>
                  </a:cubicBezTo>
                  <a:cubicBezTo>
                    <a:pt x="6060" y="33333"/>
                    <a:pt x="6060" y="33333"/>
                    <a:pt x="7272" y="33333"/>
                  </a:cubicBezTo>
                  <a:cubicBezTo>
                    <a:pt x="7272" y="31111"/>
                    <a:pt x="7272" y="31111"/>
                    <a:pt x="8484" y="31111"/>
                  </a:cubicBezTo>
                  <a:cubicBezTo>
                    <a:pt x="8484" y="31111"/>
                    <a:pt x="8484" y="31111"/>
                    <a:pt x="9696" y="31111"/>
                  </a:cubicBezTo>
                  <a:cubicBezTo>
                    <a:pt x="9696" y="31111"/>
                    <a:pt x="9696" y="31111"/>
                    <a:pt x="9696" y="31111"/>
                  </a:cubicBezTo>
                  <a:cubicBezTo>
                    <a:pt x="9696" y="31111"/>
                    <a:pt x="9696" y="31111"/>
                    <a:pt x="10909" y="33333"/>
                  </a:cubicBezTo>
                  <a:cubicBezTo>
                    <a:pt x="10909" y="33333"/>
                    <a:pt x="10909" y="33333"/>
                    <a:pt x="10909" y="31111"/>
                  </a:cubicBezTo>
                  <a:cubicBezTo>
                    <a:pt x="10909" y="31111"/>
                    <a:pt x="12121" y="28888"/>
                    <a:pt x="12121" y="28888"/>
                  </a:cubicBezTo>
                  <a:cubicBezTo>
                    <a:pt x="12121" y="31111"/>
                    <a:pt x="12121" y="31111"/>
                    <a:pt x="12121" y="31111"/>
                  </a:cubicBezTo>
                  <a:cubicBezTo>
                    <a:pt x="13333" y="31111"/>
                    <a:pt x="13333" y="31111"/>
                    <a:pt x="13333" y="31111"/>
                  </a:cubicBezTo>
                  <a:cubicBezTo>
                    <a:pt x="14545" y="31111"/>
                    <a:pt x="14545" y="31111"/>
                    <a:pt x="14545" y="31111"/>
                  </a:cubicBezTo>
                  <a:cubicBezTo>
                    <a:pt x="14545" y="31111"/>
                    <a:pt x="15757" y="28888"/>
                    <a:pt x="15757" y="28888"/>
                  </a:cubicBezTo>
                  <a:cubicBezTo>
                    <a:pt x="15757" y="28888"/>
                    <a:pt x="15757" y="28888"/>
                    <a:pt x="15757" y="28888"/>
                  </a:cubicBezTo>
                  <a:cubicBezTo>
                    <a:pt x="15757" y="28888"/>
                    <a:pt x="15757" y="28888"/>
                    <a:pt x="16969" y="28888"/>
                  </a:cubicBezTo>
                  <a:cubicBezTo>
                    <a:pt x="16969" y="28888"/>
                    <a:pt x="16969" y="28888"/>
                    <a:pt x="16969" y="28888"/>
                  </a:cubicBezTo>
                  <a:cubicBezTo>
                    <a:pt x="16969" y="28888"/>
                    <a:pt x="15757" y="31111"/>
                    <a:pt x="15757" y="31111"/>
                  </a:cubicBezTo>
                  <a:cubicBezTo>
                    <a:pt x="16969" y="31111"/>
                    <a:pt x="16969" y="31111"/>
                    <a:pt x="18181" y="31111"/>
                  </a:cubicBezTo>
                  <a:cubicBezTo>
                    <a:pt x="18181" y="31111"/>
                    <a:pt x="18181" y="31111"/>
                    <a:pt x="19393" y="31111"/>
                  </a:cubicBezTo>
                  <a:cubicBezTo>
                    <a:pt x="19393" y="31111"/>
                    <a:pt x="20606" y="31111"/>
                    <a:pt x="20606" y="31111"/>
                  </a:cubicBezTo>
                  <a:cubicBezTo>
                    <a:pt x="20606" y="31111"/>
                    <a:pt x="21818" y="33333"/>
                    <a:pt x="21818" y="33333"/>
                  </a:cubicBezTo>
                  <a:cubicBezTo>
                    <a:pt x="21818" y="33333"/>
                    <a:pt x="21818" y="33333"/>
                    <a:pt x="23030" y="33333"/>
                  </a:cubicBezTo>
                  <a:cubicBezTo>
                    <a:pt x="23030" y="33333"/>
                    <a:pt x="23030" y="33333"/>
                    <a:pt x="23030" y="33333"/>
                  </a:cubicBezTo>
                  <a:cubicBezTo>
                    <a:pt x="24242" y="35555"/>
                    <a:pt x="23030" y="35555"/>
                    <a:pt x="23030" y="35555"/>
                  </a:cubicBezTo>
                  <a:cubicBezTo>
                    <a:pt x="24242" y="37777"/>
                    <a:pt x="24242" y="35555"/>
                    <a:pt x="24242" y="37777"/>
                  </a:cubicBezTo>
                  <a:cubicBezTo>
                    <a:pt x="24242" y="37777"/>
                    <a:pt x="25454" y="37777"/>
                    <a:pt x="25454" y="37777"/>
                  </a:cubicBezTo>
                  <a:cubicBezTo>
                    <a:pt x="25454" y="37777"/>
                    <a:pt x="25454" y="37777"/>
                    <a:pt x="25454" y="40000"/>
                  </a:cubicBezTo>
                  <a:cubicBezTo>
                    <a:pt x="25454" y="40000"/>
                    <a:pt x="25454" y="42222"/>
                    <a:pt x="25454" y="42222"/>
                  </a:cubicBezTo>
                  <a:cubicBezTo>
                    <a:pt x="25454" y="42222"/>
                    <a:pt x="25454" y="44444"/>
                    <a:pt x="25454" y="44444"/>
                  </a:cubicBezTo>
                  <a:cubicBezTo>
                    <a:pt x="25454" y="46666"/>
                    <a:pt x="25454" y="46666"/>
                    <a:pt x="25454" y="48888"/>
                  </a:cubicBezTo>
                  <a:cubicBezTo>
                    <a:pt x="25454" y="48888"/>
                    <a:pt x="25454" y="48888"/>
                    <a:pt x="25454" y="51111"/>
                  </a:cubicBezTo>
                  <a:cubicBezTo>
                    <a:pt x="24242" y="51111"/>
                    <a:pt x="24242" y="51111"/>
                    <a:pt x="24242" y="53333"/>
                  </a:cubicBezTo>
                  <a:cubicBezTo>
                    <a:pt x="24242" y="53333"/>
                    <a:pt x="24242" y="53333"/>
                    <a:pt x="24242" y="55555"/>
                  </a:cubicBezTo>
                  <a:cubicBezTo>
                    <a:pt x="23030" y="55555"/>
                    <a:pt x="23030" y="55555"/>
                    <a:pt x="24242" y="55555"/>
                  </a:cubicBezTo>
                  <a:cubicBezTo>
                    <a:pt x="24242" y="57777"/>
                    <a:pt x="24242" y="55555"/>
                    <a:pt x="25454" y="55555"/>
                  </a:cubicBezTo>
                  <a:cubicBezTo>
                    <a:pt x="25454" y="55555"/>
                    <a:pt x="25454" y="55555"/>
                    <a:pt x="26666" y="55555"/>
                  </a:cubicBezTo>
                  <a:cubicBezTo>
                    <a:pt x="26666" y="55555"/>
                    <a:pt x="26666" y="53333"/>
                    <a:pt x="27878" y="55555"/>
                  </a:cubicBezTo>
                  <a:cubicBezTo>
                    <a:pt x="27878" y="55555"/>
                    <a:pt x="27878" y="55555"/>
                    <a:pt x="27878" y="55555"/>
                  </a:cubicBezTo>
                  <a:cubicBezTo>
                    <a:pt x="29090" y="55555"/>
                    <a:pt x="29090" y="55555"/>
                    <a:pt x="29090" y="57777"/>
                  </a:cubicBezTo>
                  <a:cubicBezTo>
                    <a:pt x="30303" y="57777"/>
                    <a:pt x="30303" y="57777"/>
                    <a:pt x="30303" y="57777"/>
                  </a:cubicBezTo>
                  <a:cubicBezTo>
                    <a:pt x="30303" y="60000"/>
                    <a:pt x="30303" y="60000"/>
                    <a:pt x="30303" y="60000"/>
                  </a:cubicBezTo>
                  <a:cubicBezTo>
                    <a:pt x="30303" y="60000"/>
                    <a:pt x="30303" y="60000"/>
                    <a:pt x="30303" y="60000"/>
                  </a:cubicBezTo>
                  <a:cubicBezTo>
                    <a:pt x="30303" y="60000"/>
                    <a:pt x="30303" y="62222"/>
                    <a:pt x="29090" y="62222"/>
                  </a:cubicBezTo>
                  <a:cubicBezTo>
                    <a:pt x="29090" y="62222"/>
                    <a:pt x="29090" y="60000"/>
                    <a:pt x="29090" y="60000"/>
                  </a:cubicBezTo>
                  <a:cubicBezTo>
                    <a:pt x="27878" y="60000"/>
                    <a:pt x="27878" y="60000"/>
                    <a:pt x="26666" y="60000"/>
                  </a:cubicBezTo>
                  <a:cubicBezTo>
                    <a:pt x="26666" y="60000"/>
                    <a:pt x="26666" y="60000"/>
                    <a:pt x="25454" y="60000"/>
                  </a:cubicBezTo>
                  <a:cubicBezTo>
                    <a:pt x="25454" y="60000"/>
                    <a:pt x="24242" y="57777"/>
                    <a:pt x="24242" y="60000"/>
                  </a:cubicBezTo>
                  <a:cubicBezTo>
                    <a:pt x="24242" y="60000"/>
                    <a:pt x="24242" y="60000"/>
                    <a:pt x="24242" y="60000"/>
                  </a:cubicBezTo>
                  <a:cubicBezTo>
                    <a:pt x="24242" y="62222"/>
                    <a:pt x="25454" y="60000"/>
                    <a:pt x="25454" y="62222"/>
                  </a:cubicBezTo>
                  <a:cubicBezTo>
                    <a:pt x="26666" y="62222"/>
                    <a:pt x="26666" y="62222"/>
                    <a:pt x="26666" y="62222"/>
                  </a:cubicBezTo>
                  <a:cubicBezTo>
                    <a:pt x="27878" y="62222"/>
                    <a:pt x="29090" y="62222"/>
                    <a:pt x="29090" y="64444"/>
                  </a:cubicBezTo>
                  <a:cubicBezTo>
                    <a:pt x="29090" y="64444"/>
                    <a:pt x="30303" y="64444"/>
                    <a:pt x="30303" y="64444"/>
                  </a:cubicBezTo>
                  <a:cubicBezTo>
                    <a:pt x="30303" y="66666"/>
                    <a:pt x="30303" y="66666"/>
                    <a:pt x="30303" y="68888"/>
                  </a:cubicBezTo>
                  <a:cubicBezTo>
                    <a:pt x="30303" y="68888"/>
                    <a:pt x="29090" y="71111"/>
                    <a:pt x="29090" y="71111"/>
                  </a:cubicBezTo>
                  <a:cubicBezTo>
                    <a:pt x="27878" y="71111"/>
                    <a:pt x="27878" y="71111"/>
                    <a:pt x="26666" y="71111"/>
                  </a:cubicBezTo>
                  <a:cubicBezTo>
                    <a:pt x="26666" y="71111"/>
                    <a:pt x="26666" y="71111"/>
                    <a:pt x="25454" y="71111"/>
                  </a:cubicBezTo>
                  <a:cubicBezTo>
                    <a:pt x="25454" y="71111"/>
                    <a:pt x="25454" y="71111"/>
                    <a:pt x="25454" y="71111"/>
                  </a:cubicBezTo>
                  <a:cubicBezTo>
                    <a:pt x="24242" y="71111"/>
                    <a:pt x="24242" y="73333"/>
                    <a:pt x="24242" y="73333"/>
                  </a:cubicBezTo>
                  <a:cubicBezTo>
                    <a:pt x="23030" y="73333"/>
                    <a:pt x="23030" y="73333"/>
                    <a:pt x="23030" y="73333"/>
                  </a:cubicBezTo>
                  <a:cubicBezTo>
                    <a:pt x="23030" y="73333"/>
                    <a:pt x="21818" y="75555"/>
                    <a:pt x="21818" y="75555"/>
                  </a:cubicBezTo>
                  <a:cubicBezTo>
                    <a:pt x="21818" y="75555"/>
                    <a:pt x="20606" y="77777"/>
                    <a:pt x="20606" y="77777"/>
                  </a:cubicBezTo>
                  <a:cubicBezTo>
                    <a:pt x="20606" y="80000"/>
                    <a:pt x="20606" y="80000"/>
                    <a:pt x="21818" y="80000"/>
                  </a:cubicBezTo>
                  <a:cubicBezTo>
                    <a:pt x="21818" y="82222"/>
                    <a:pt x="21818" y="80000"/>
                    <a:pt x="21818" y="82222"/>
                  </a:cubicBezTo>
                  <a:cubicBezTo>
                    <a:pt x="23030" y="82222"/>
                    <a:pt x="21818" y="82222"/>
                    <a:pt x="20606" y="82222"/>
                  </a:cubicBezTo>
                  <a:cubicBezTo>
                    <a:pt x="20606" y="84444"/>
                    <a:pt x="20606" y="84444"/>
                    <a:pt x="20606" y="86666"/>
                  </a:cubicBezTo>
                  <a:cubicBezTo>
                    <a:pt x="20606" y="86666"/>
                    <a:pt x="20606" y="86666"/>
                    <a:pt x="20606" y="86666"/>
                  </a:cubicBezTo>
                  <a:cubicBezTo>
                    <a:pt x="20606" y="88888"/>
                    <a:pt x="21818" y="88888"/>
                    <a:pt x="21818" y="88888"/>
                  </a:cubicBezTo>
                  <a:cubicBezTo>
                    <a:pt x="21818" y="88888"/>
                    <a:pt x="21818" y="88888"/>
                    <a:pt x="21818" y="88888"/>
                  </a:cubicBezTo>
                  <a:cubicBezTo>
                    <a:pt x="21818" y="91111"/>
                    <a:pt x="21818" y="91111"/>
                    <a:pt x="21818" y="91111"/>
                  </a:cubicBezTo>
                  <a:cubicBezTo>
                    <a:pt x="21818" y="93333"/>
                    <a:pt x="21818" y="93333"/>
                    <a:pt x="21818" y="95555"/>
                  </a:cubicBezTo>
                  <a:cubicBezTo>
                    <a:pt x="21818" y="95555"/>
                    <a:pt x="21818" y="97777"/>
                    <a:pt x="21818" y="97777"/>
                  </a:cubicBezTo>
                  <a:cubicBezTo>
                    <a:pt x="21818" y="100000"/>
                    <a:pt x="21818" y="100000"/>
                    <a:pt x="21818" y="100000"/>
                  </a:cubicBezTo>
                  <a:cubicBezTo>
                    <a:pt x="23030" y="102222"/>
                    <a:pt x="23030" y="102222"/>
                    <a:pt x="23030" y="102222"/>
                  </a:cubicBezTo>
                  <a:cubicBezTo>
                    <a:pt x="23030" y="102222"/>
                    <a:pt x="24242" y="102222"/>
                    <a:pt x="24242" y="102222"/>
                  </a:cubicBezTo>
                  <a:cubicBezTo>
                    <a:pt x="24242" y="104444"/>
                    <a:pt x="23030" y="104444"/>
                    <a:pt x="23030" y="104444"/>
                  </a:cubicBezTo>
                  <a:cubicBezTo>
                    <a:pt x="23030" y="104444"/>
                    <a:pt x="23030" y="106666"/>
                    <a:pt x="23030" y="106666"/>
                  </a:cubicBezTo>
                  <a:cubicBezTo>
                    <a:pt x="24242" y="106666"/>
                    <a:pt x="24242" y="108888"/>
                    <a:pt x="24242" y="108888"/>
                  </a:cubicBezTo>
                  <a:cubicBezTo>
                    <a:pt x="24242" y="108888"/>
                    <a:pt x="24242" y="108888"/>
                    <a:pt x="24242" y="108888"/>
                  </a:cubicBezTo>
                  <a:cubicBezTo>
                    <a:pt x="24242" y="108888"/>
                    <a:pt x="24242" y="111111"/>
                    <a:pt x="25454" y="111111"/>
                  </a:cubicBezTo>
                  <a:cubicBezTo>
                    <a:pt x="25454" y="111111"/>
                    <a:pt x="25454" y="113333"/>
                    <a:pt x="25454" y="113333"/>
                  </a:cubicBezTo>
                  <a:cubicBezTo>
                    <a:pt x="25454" y="113333"/>
                    <a:pt x="25454" y="113333"/>
                    <a:pt x="26666" y="113333"/>
                  </a:cubicBezTo>
                  <a:cubicBezTo>
                    <a:pt x="26666" y="115555"/>
                    <a:pt x="27878" y="113333"/>
                    <a:pt x="27878" y="113333"/>
                  </a:cubicBezTo>
                  <a:cubicBezTo>
                    <a:pt x="29090" y="113333"/>
                    <a:pt x="29090" y="115555"/>
                    <a:pt x="30303" y="113333"/>
                  </a:cubicBezTo>
                  <a:cubicBezTo>
                    <a:pt x="30303" y="113333"/>
                    <a:pt x="30303" y="113333"/>
                    <a:pt x="30303" y="113333"/>
                  </a:cubicBezTo>
                  <a:cubicBezTo>
                    <a:pt x="31515" y="113333"/>
                    <a:pt x="31515" y="113333"/>
                    <a:pt x="31515" y="113333"/>
                  </a:cubicBezTo>
                  <a:cubicBezTo>
                    <a:pt x="31515" y="115555"/>
                    <a:pt x="32727" y="115555"/>
                    <a:pt x="32727" y="115555"/>
                  </a:cubicBezTo>
                  <a:cubicBezTo>
                    <a:pt x="32727" y="115555"/>
                    <a:pt x="32727" y="117777"/>
                    <a:pt x="32727" y="117777"/>
                  </a:cubicBezTo>
                  <a:cubicBezTo>
                    <a:pt x="33939" y="117777"/>
                    <a:pt x="32727" y="120000"/>
                    <a:pt x="33939" y="120000"/>
                  </a:cubicBezTo>
                  <a:cubicBezTo>
                    <a:pt x="33939" y="120000"/>
                    <a:pt x="33939" y="117777"/>
                    <a:pt x="33939" y="117777"/>
                  </a:cubicBezTo>
                  <a:cubicBezTo>
                    <a:pt x="35151" y="117777"/>
                    <a:pt x="35151" y="117777"/>
                    <a:pt x="35151" y="117777"/>
                  </a:cubicBezTo>
                  <a:cubicBezTo>
                    <a:pt x="36363" y="117777"/>
                    <a:pt x="36363" y="117777"/>
                    <a:pt x="36363" y="117777"/>
                  </a:cubicBezTo>
                  <a:cubicBezTo>
                    <a:pt x="37575" y="117777"/>
                    <a:pt x="37575" y="117777"/>
                    <a:pt x="37575" y="117777"/>
                  </a:cubicBezTo>
                  <a:cubicBezTo>
                    <a:pt x="37575" y="117777"/>
                    <a:pt x="37575" y="115555"/>
                    <a:pt x="38787" y="115555"/>
                  </a:cubicBezTo>
                  <a:cubicBezTo>
                    <a:pt x="38787" y="115555"/>
                    <a:pt x="38787" y="115555"/>
                    <a:pt x="40000" y="113333"/>
                  </a:cubicBezTo>
                  <a:cubicBezTo>
                    <a:pt x="40000" y="113333"/>
                    <a:pt x="40000" y="113333"/>
                    <a:pt x="40000" y="113333"/>
                  </a:cubicBezTo>
                  <a:cubicBezTo>
                    <a:pt x="40000" y="111111"/>
                    <a:pt x="40000" y="111111"/>
                    <a:pt x="41212" y="111111"/>
                  </a:cubicBezTo>
                  <a:cubicBezTo>
                    <a:pt x="41212" y="108888"/>
                    <a:pt x="41212" y="108888"/>
                    <a:pt x="41212" y="108888"/>
                  </a:cubicBezTo>
                  <a:cubicBezTo>
                    <a:pt x="42424" y="108888"/>
                    <a:pt x="42424" y="106666"/>
                    <a:pt x="41212" y="106666"/>
                  </a:cubicBezTo>
                  <a:cubicBezTo>
                    <a:pt x="41212" y="106666"/>
                    <a:pt x="41212" y="104444"/>
                    <a:pt x="41212" y="104444"/>
                  </a:cubicBezTo>
                  <a:cubicBezTo>
                    <a:pt x="41212" y="104444"/>
                    <a:pt x="42424" y="102222"/>
                    <a:pt x="42424" y="102222"/>
                  </a:cubicBezTo>
                  <a:cubicBezTo>
                    <a:pt x="42424" y="102222"/>
                    <a:pt x="42424" y="104444"/>
                    <a:pt x="43636" y="104444"/>
                  </a:cubicBezTo>
                  <a:cubicBezTo>
                    <a:pt x="43636" y="104444"/>
                    <a:pt x="43636" y="102222"/>
                    <a:pt x="43636" y="102222"/>
                  </a:cubicBezTo>
                  <a:cubicBezTo>
                    <a:pt x="43636" y="102222"/>
                    <a:pt x="43636" y="102222"/>
                    <a:pt x="43636" y="102222"/>
                  </a:cubicBezTo>
                  <a:cubicBezTo>
                    <a:pt x="44848" y="100000"/>
                    <a:pt x="46060" y="100000"/>
                    <a:pt x="46060" y="100000"/>
                  </a:cubicBezTo>
                  <a:cubicBezTo>
                    <a:pt x="46060" y="100000"/>
                    <a:pt x="47272" y="100000"/>
                    <a:pt x="47272" y="97777"/>
                  </a:cubicBezTo>
                  <a:cubicBezTo>
                    <a:pt x="47272" y="97777"/>
                    <a:pt x="47272" y="95555"/>
                    <a:pt x="46060" y="95555"/>
                  </a:cubicBezTo>
                  <a:cubicBezTo>
                    <a:pt x="46060" y="95555"/>
                    <a:pt x="46060" y="97777"/>
                    <a:pt x="46060" y="95555"/>
                  </a:cubicBezTo>
                  <a:cubicBezTo>
                    <a:pt x="46060" y="95555"/>
                    <a:pt x="46060" y="95555"/>
                    <a:pt x="46060" y="95555"/>
                  </a:cubicBezTo>
                  <a:cubicBezTo>
                    <a:pt x="47272" y="95555"/>
                    <a:pt x="47272" y="95555"/>
                    <a:pt x="47272" y="95555"/>
                  </a:cubicBezTo>
                  <a:cubicBezTo>
                    <a:pt x="47272" y="93333"/>
                    <a:pt x="47272" y="93333"/>
                    <a:pt x="47272" y="93333"/>
                  </a:cubicBezTo>
                  <a:cubicBezTo>
                    <a:pt x="47272" y="93333"/>
                    <a:pt x="47272" y="91111"/>
                    <a:pt x="47272" y="91111"/>
                  </a:cubicBezTo>
                  <a:cubicBezTo>
                    <a:pt x="47272" y="91111"/>
                    <a:pt x="48484" y="91111"/>
                    <a:pt x="48484" y="91111"/>
                  </a:cubicBezTo>
                  <a:cubicBezTo>
                    <a:pt x="49696" y="91111"/>
                    <a:pt x="49696" y="91111"/>
                    <a:pt x="49696" y="91111"/>
                  </a:cubicBezTo>
                  <a:cubicBezTo>
                    <a:pt x="49696" y="91111"/>
                    <a:pt x="49696" y="88888"/>
                    <a:pt x="49696" y="88888"/>
                  </a:cubicBezTo>
                  <a:cubicBezTo>
                    <a:pt x="49696" y="88888"/>
                    <a:pt x="49696" y="88888"/>
                    <a:pt x="49696" y="88888"/>
                  </a:cubicBezTo>
                  <a:cubicBezTo>
                    <a:pt x="50909" y="88888"/>
                    <a:pt x="50909" y="88888"/>
                    <a:pt x="52121" y="88888"/>
                  </a:cubicBezTo>
                  <a:cubicBezTo>
                    <a:pt x="53333" y="88888"/>
                    <a:pt x="53333" y="88888"/>
                    <a:pt x="54545" y="88888"/>
                  </a:cubicBezTo>
                  <a:cubicBezTo>
                    <a:pt x="54545" y="86666"/>
                    <a:pt x="54545" y="86666"/>
                    <a:pt x="55757" y="86666"/>
                  </a:cubicBezTo>
                  <a:cubicBezTo>
                    <a:pt x="55757" y="86666"/>
                    <a:pt x="54545" y="84444"/>
                    <a:pt x="55757" y="84444"/>
                  </a:cubicBezTo>
                  <a:cubicBezTo>
                    <a:pt x="55757" y="84444"/>
                    <a:pt x="55757" y="84444"/>
                    <a:pt x="56969" y="84444"/>
                  </a:cubicBezTo>
                  <a:cubicBezTo>
                    <a:pt x="56969" y="84444"/>
                    <a:pt x="55757" y="86666"/>
                    <a:pt x="56969" y="86666"/>
                  </a:cubicBezTo>
                  <a:cubicBezTo>
                    <a:pt x="56969" y="86666"/>
                    <a:pt x="56969" y="86666"/>
                    <a:pt x="56969" y="86666"/>
                  </a:cubicBezTo>
                  <a:cubicBezTo>
                    <a:pt x="58181" y="86666"/>
                    <a:pt x="58181" y="86666"/>
                    <a:pt x="59393" y="86666"/>
                  </a:cubicBezTo>
                  <a:cubicBezTo>
                    <a:pt x="59393" y="86666"/>
                    <a:pt x="59393" y="86666"/>
                    <a:pt x="59393" y="86666"/>
                  </a:cubicBezTo>
                  <a:cubicBezTo>
                    <a:pt x="60606" y="86666"/>
                    <a:pt x="59393" y="84444"/>
                    <a:pt x="59393" y="84444"/>
                  </a:cubicBezTo>
                  <a:cubicBezTo>
                    <a:pt x="60606" y="84444"/>
                    <a:pt x="60606" y="84444"/>
                    <a:pt x="61818" y="84444"/>
                  </a:cubicBezTo>
                  <a:cubicBezTo>
                    <a:pt x="61818" y="84444"/>
                    <a:pt x="63030" y="84444"/>
                    <a:pt x="63030" y="84444"/>
                  </a:cubicBezTo>
                  <a:cubicBezTo>
                    <a:pt x="64242" y="82222"/>
                    <a:pt x="64242" y="82222"/>
                    <a:pt x="64242" y="82222"/>
                  </a:cubicBezTo>
                  <a:cubicBezTo>
                    <a:pt x="65454" y="80000"/>
                    <a:pt x="65454" y="80000"/>
                    <a:pt x="65454" y="80000"/>
                  </a:cubicBezTo>
                  <a:cubicBezTo>
                    <a:pt x="66666" y="77777"/>
                    <a:pt x="66666" y="77777"/>
                    <a:pt x="66666" y="77777"/>
                  </a:cubicBezTo>
                  <a:cubicBezTo>
                    <a:pt x="67878" y="75555"/>
                    <a:pt x="67878" y="75555"/>
                    <a:pt x="67878" y="75555"/>
                  </a:cubicBezTo>
                  <a:cubicBezTo>
                    <a:pt x="69090" y="75555"/>
                    <a:pt x="69090" y="75555"/>
                    <a:pt x="70303" y="75555"/>
                  </a:cubicBezTo>
                  <a:cubicBezTo>
                    <a:pt x="70303" y="73333"/>
                    <a:pt x="69090" y="73333"/>
                    <a:pt x="70303" y="73333"/>
                  </a:cubicBezTo>
                  <a:cubicBezTo>
                    <a:pt x="70303" y="71111"/>
                    <a:pt x="70303" y="71111"/>
                    <a:pt x="70303" y="71111"/>
                  </a:cubicBezTo>
                  <a:cubicBezTo>
                    <a:pt x="70303" y="71111"/>
                    <a:pt x="70303" y="73333"/>
                    <a:pt x="71515" y="73333"/>
                  </a:cubicBezTo>
                  <a:cubicBezTo>
                    <a:pt x="71515" y="73333"/>
                    <a:pt x="71515" y="73333"/>
                    <a:pt x="72727" y="73333"/>
                  </a:cubicBezTo>
                  <a:cubicBezTo>
                    <a:pt x="72727" y="75555"/>
                    <a:pt x="72727" y="73333"/>
                    <a:pt x="73939" y="73333"/>
                  </a:cubicBezTo>
                  <a:cubicBezTo>
                    <a:pt x="73939" y="73333"/>
                    <a:pt x="75151" y="73333"/>
                    <a:pt x="75151" y="73333"/>
                  </a:cubicBezTo>
                  <a:cubicBezTo>
                    <a:pt x="76363" y="73333"/>
                    <a:pt x="76363" y="73333"/>
                    <a:pt x="76363" y="73333"/>
                  </a:cubicBezTo>
                  <a:cubicBezTo>
                    <a:pt x="77575" y="73333"/>
                    <a:pt x="77575" y="73333"/>
                    <a:pt x="78787" y="71111"/>
                  </a:cubicBezTo>
                  <a:cubicBezTo>
                    <a:pt x="78787" y="71111"/>
                    <a:pt x="80000" y="71111"/>
                    <a:pt x="81212" y="71111"/>
                  </a:cubicBezTo>
                  <a:cubicBezTo>
                    <a:pt x="81212" y="71111"/>
                    <a:pt x="82424" y="71111"/>
                    <a:pt x="83636" y="68888"/>
                  </a:cubicBezTo>
                  <a:cubicBezTo>
                    <a:pt x="83636" y="68888"/>
                    <a:pt x="83636" y="68888"/>
                    <a:pt x="84848" y="68888"/>
                  </a:cubicBezTo>
                  <a:cubicBezTo>
                    <a:pt x="84848" y="66666"/>
                    <a:pt x="86060" y="66666"/>
                    <a:pt x="87272" y="66666"/>
                  </a:cubicBezTo>
                  <a:cubicBezTo>
                    <a:pt x="87272" y="66666"/>
                    <a:pt x="88484" y="66666"/>
                    <a:pt x="88484" y="64444"/>
                  </a:cubicBezTo>
                  <a:cubicBezTo>
                    <a:pt x="89696" y="64444"/>
                    <a:pt x="89696" y="64444"/>
                    <a:pt x="90909" y="64444"/>
                  </a:cubicBezTo>
                  <a:cubicBezTo>
                    <a:pt x="90909" y="64444"/>
                    <a:pt x="92121" y="64444"/>
                    <a:pt x="92121" y="64444"/>
                  </a:cubicBezTo>
                  <a:cubicBezTo>
                    <a:pt x="92121" y="62222"/>
                    <a:pt x="92121" y="62222"/>
                    <a:pt x="92121" y="62222"/>
                  </a:cubicBezTo>
                  <a:cubicBezTo>
                    <a:pt x="92121" y="62222"/>
                    <a:pt x="92121" y="62222"/>
                    <a:pt x="92121" y="62222"/>
                  </a:cubicBezTo>
                  <a:cubicBezTo>
                    <a:pt x="90909" y="60000"/>
                    <a:pt x="90909" y="62222"/>
                    <a:pt x="89696" y="62222"/>
                  </a:cubicBezTo>
                  <a:cubicBezTo>
                    <a:pt x="88484" y="62222"/>
                    <a:pt x="88484" y="62222"/>
                    <a:pt x="87272" y="62222"/>
                  </a:cubicBezTo>
                  <a:cubicBezTo>
                    <a:pt x="87272" y="62222"/>
                    <a:pt x="86060" y="62222"/>
                    <a:pt x="84848" y="62222"/>
                  </a:cubicBezTo>
                  <a:cubicBezTo>
                    <a:pt x="84848" y="62222"/>
                    <a:pt x="84848" y="62222"/>
                    <a:pt x="83636" y="62222"/>
                  </a:cubicBezTo>
                  <a:cubicBezTo>
                    <a:pt x="83636" y="62222"/>
                    <a:pt x="83636" y="62222"/>
                    <a:pt x="83636" y="62222"/>
                  </a:cubicBezTo>
                  <a:cubicBezTo>
                    <a:pt x="82424" y="62222"/>
                    <a:pt x="82424" y="64444"/>
                    <a:pt x="82424" y="64444"/>
                  </a:cubicBezTo>
                  <a:cubicBezTo>
                    <a:pt x="82424" y="64444"/>
                    <a:pt x="81212" y="64444"/>
                    <a:pt x="81212" y="62222"/>
                  </a:cubicBezTo>
                  <a:cubicBezTo>
                    <a:pt x="81212" y="62222"/>
                    <a:pt x="82424" y="62222"/>
                    <a:pt x="82424" y="62222"/>
                  </a:cubicBezTo>
                  <a:cubicBezTo>
                    <a:pt x="82424" y="60000"/>
                    <a:pt x="82424" y="60000"/>
                    <a:pt x="83636" y="60000"/>
                  </a:cubicBezTo>
                  <a:cubicBezTo>
                    <a:pt x="83636" y="60000"/>
                    <a:pt x="83636" y="60000"/>
                    <a:pt x="84848" y="60000"/>
                  </a:cubicBezTo>
                  <a:cubicBezTo>
                    <a:pt x="84848" y="60000"/>
                    <a:pt x="86060" y="60000"/>
                    <a:pt x="86060" y="60000"/>
                  </a:cubicBezTo>
                  <a:cubicBezTo>
                    <a:pt x="86060" y="60000"/>
                    <a:pt x="86060" y="60000"/>
                    <a:pt x="86060" y="60000"/>
                  </a:cubicBezTo>
                  <a:cubicBezTo>
                    <a:pt x="86060" y="57777"/>
                    <a:pt x="86060" y="57777"/>
                    <a:pt x="86060" y="57777"/>
                  </a:cubicBezTo>
                  <a:cubicBezTo>
                    <a:pt x="86060" y="55555"/>
                    <a:pt x="86060" y="55555"/>
                    <a:pt x="86060" y="55555"/>
                  </a:cubicBezTo>
                  <a:cubicBezTo>
                    <a:pt x="87272" y="55555"/>
                    <a:pt x="87272" y="55555"/>
                    <a:pt x="87272" y="55555"/>
                  </a:cubicBezTo>
                  <a:cubicBezTo>
                    <a:pt x="88484" y="55555"/>
                    <a:pt x="88484" y="55555"/>
                    <a:pt x="88484" y="55555"/>
                  </a:cubicBezTo>
                  <a:cubicBezTo>
                    <a:pt x="89696" y="55555"/>
                    <a:pt x="89696" y="57777"/>
                    <a:pt x="89696" y="57777"/>
                  </a:cubicBezTo>
                  <a:cubicBezTo>
                    <a:pt x="89696" y="57777"/>
                    <a:pt x="89696" y="57777"/>
                    <a:pt x="89696" y="60000"/>
                  </a:cubicBezTo>
                  <a:cubicBezTo>
                    <a:pt x="89696" y="60000"/>
                    <a:pt x="89696" y="60000"/>
                    <a:pt x="89696" y="60000"/>
                  </a:cubicBezTo>
                  <a:cubicBezTo>
                    <a:pt x="90909" y="60000"/>
                    <a:pt x="90909" y="60000"/>
                    <a:pt x="90909" y="60000"/>
                  </a:cubicBezTo>
                  <a:cubicBezTo>
                    <a:pt x="92121" y="60000"/>
                    <a:pt x="92121" y="60000"/>
                    <a:pt x="92121" y="60000"/>
                  </a:cubicBezTo>
                  <a:cubicBezTo>
                    <a:pt x="92121" y="60000"/>
                    <a:pt x="92121" y="60000"/>
                    <a:pt x="92121" y="60000"/>
                  </a:cubicBezTo>
                  <a:cubicBezTo>
                    <a:pt x="92121" y="60000"/>
                    <a:pt x="92121" y="60000"/>
                    <a:pt x="92121" y="60000"/>
                  </a:cubicBezTo>
                  <a:cubicBezTo>
                    <a:pt x="92121" y="60000"/>
                    <a:pt x="93333" y="60000"/>
                    <a:pt x="93333" y="60000"/>
                  </a:cubicBezTo>
                  <a:cubicBezTo>
                    <a:pt x="93333" y="60000"/>
                    <a:pt x="94545" y="60000"/>
                    <a:pt x="94545" y="60000"/>
                  </a:cubicBezTo>
                  <a:cubicBezTo>
                    <a:pt x="94545" y="60000"/>
                    <a:pt x="94545" y="60000"/>
                    <a:pt x="94545" y="60000"/>
                  </a:cubicBezTo>
                  <a:cubicBezTo>
                    <a:pt x="94545" y="60000"/>
                    <a:pt x="94545" y="60000"/>
                    <a:pt x="94545" y="60000"/>
                  </a:cubicBezTo>
                  <a:cubicBezTo>
                    <a:pt x="94545" y="57777"/>
                    <a:pt x="94545" y="57777"/>
                    <a:pt x="94545" y="57777"/>
                  </a:cubicBezTo>
                  <a:cubicBezTo>
                    <a:pt x="94545" y="57777"/>
                    <a:pt x="94545" y="57777"/>
                    <a:pt x="94545" y="55555"/>
                  </a:cubicBezTo>
                  <a:cubicBezTo>
                    <a:pt x="94545" y="55555"/>
                    <a:pt x="94545" y="55555"/>
                    <a:pt x="94545" y="55555"/>
                  </a:cubicBezTo>
                  <a:cubicBezTo>
                    <a:pt x="94545" y="53333"/>
                    <a:pt x="93333" y="55555"/>
                    <a:pt x="93333" y="55555"/>
                  </a:cubicBezTo>
                  <a:cubicBezTo>
                    <a:pt x="93333" y="55555"/>
                    <a:pt x="93333" y="53333"/>
                    <a:pt x="93333" y="53333"/>
                  </a:cubicBezTo>
                  <a:cubicBezTo>
                    <a:pt x="93333" y="53333"/>
                    <a:pt x="93333" y="53333"/>
                    <a:pt x="92121" y="51111"/>
                  </a:cubicBezTo>
                  <a:cubicBezTo>
                    <a:pt x="92121" y="51111"/>
                    <a:pt x="92121" y="53333"/>
                    <a:pt x="90909" y="53333"/>
                  </a:cubicBezTo>
                  <a:cubicBezTo>
                    <a:pt x="90909" y="51111"/>
                    <a:pt x="90909" y="51111"/>
                    <a:pt x="89696" y="51111"/>
                  </a:cubicBezTo>
                  <a:cubicBezTo>
                    <a:pt x="89696" y="51111"/>
                    <a:pt x="89696" y="51111"/>
                    <a:pt x="89696" y="51111"/>
                  </a:cubicBezTo>
                  <a:cubicBezTo>
                    <a:pt x="89696" y="48888"/>
                    <a:pt x="89696" y="48888"/>
                    <a:pt x="89696" y="48888"/>
                  </a:cubicBezTo>
                  <a:cubicBezTo>
                    <a:pt x="88484" y="46666"/>
                    <a:pt x="88484" y="46666"/>
                    <a:pt x="88484" y="46666"/>
                  </a:cubicBezTo>
                  <a:cubicBezTo>
                    <a:pt x="89696" y="44444"/>
                    <a:pt x="89696" y="46666"/>
                    <a:pt x="89696" y="46666"/>
                  </a:cubicBezTo>
                  <a:cubicBezTo>
                    <a:pt x="90909" y="46666"/>
                    <a:pt x="90909" y="46666"/>
                    <a:pt x="92121" y="46666"/>
                  </a:cubicBezTo>
                  <a:cubicBezTo>
                    <a:pt x="92121" y="46666"/>
                    <a:pt x="92121" y="48888"/>
                    <a:pt x="93333" y="48888"/>
                  </a:cubicBezTo>
                  <a:cubicBezTo>
                    <a:pt x="94545" y="48888"/>
                    <a:pt x="95757" y="48888"/>
                    <a:pt x="95757" y="48888"/>
                  </a:cubicBezTo>
                  <a:cubicBezTo>
                    <a:pt x="95757" y="46666"/>
                    <a:pt x="94545" y="46666"/>
                    <a:pt x="94545" y="46666"/>
                  </a:cubicBezTo>
                  <a:cubicBezTo>
                    <a:pt x="94545" y="46666"/>
                    <a:pt x="95757" y="44444"/>
                    <a:pt x="95757" y="44444"/>
                  </a:cubicBezTo>
                  <a:cubicBezTo>
                    <a:pt x="96969" y="44444"/>
                    <a:pt x="96969" y="44444"/>
                    <a:pt x="98181" y="42222"/>
                  </a:cubicBezTo>
                  <a:cubicBezTo>
                    <a:pt x="99393" y="42222"/>
                    <a:pt x="99393" y="44444"/>
                    <a:pt x="100606" y="42222"/>
                  </a:cubicBezTo>
                  <a:cubicBezTo>
                    <a:pt x="100606" y="42222"/>
                    <a:pt x="100606" y="42222"/>
                    <a:pt x="100606" y="42222"/>
                  </a:cubicBezTo>
                  <a:cubicBezTo>
                    <a:pt x="101818" y="42222"/>
                    <a:pt x="103030" y="42222"/>
                    <a:pt x="103030" y="40000"/>
                  </a:cubicBezTo>
                  <a:cubicBezTo>
                    <a:pt x="103030" y="40000"/>
                    <a:pt x="101818" y="40000"/>
                    <a:pt x="101818" y="40000"/>
                  </a:cubicBezTo>
                  <a:cubicBezTo>
                    <a:pt x="101818" y="40000"/>
                    <a:pt x="101818" y="40000"/>
                    <a:pt x="101818" y="40000"/>
                  </a:cubicBezTo>
                  <a:cubicBezTo>
                    <a:pt x="101818" y="40000"/>
                    <a:pt x="101818" y="37777"/>
                    <a:pt x="101818" y="37777"/>
                  </a:cubicBezTo>
                  <a:cubicBezTo>
                    <a:pt x="101818" y="37777"/>
                    <a:pt x="101818" y="37777"/>
                    <a:pt x="103030" y="37777"/>
                  </a:cubicBezTo>
                  <a:cubicBezTo>
                    <a:pt x="103030" y="37777"/>
                    <a:pt x="103030" y="37777"/>
                    <a:pt x="103030" y="37777"/>
                  </a:cubicBezTo>
                  <a:cubicBezTo>
                    <a:pt x="104242" y="37777"/>
                    <a:pt x="104242" y="37777"/>
                    <a:pt x="104242" y="37777"/>
                  </a:cubicBezTo>
                  <a:cubicBezTo>
                    <a:pt x="105454" y="37777"/>
                    <a:pt x="105454" y="37777"/>
                    <a:pt x="105454" y="37777"/>
                  </a:cubicBezTo>
                  <a:cubicBezTo>
                    <a:pt x="105454" y="37777"/>
                    <a:pt x="106666" y="37777"/>
                    <a:pt x="106666" y="35555"/>
                  </a:cubicBezTo>
                  <a:cubicBezTo>
                    <a:pt x="106666" y="35555"/>
                    <a:pt x="105454" y="35555"/>
                    <a:pt x="104242" y="35555"/>
                  </a:cubicBezTo>
                  <a:cubicBezTo>
                    <a:pt x="104242" y="35555"/>
                    <a:pt x="104242" y="35555"/>
                    <a:pt x="104242" y="35555"/>
                  </a:cubicBezTo>
                  <a:cubicBezTo>
                    <a:pt x="104242" y="35555"/>
                    <a:pt x="103030" y="33333"/>
                    <a:pt x="104242" y="33333"/>
                  </a:cubicBezTo>
                  <a:cubicBezTo>
                    <a:pt x="104242" y="33333"/>
                    <a:pt x="104242" y="33333"/>
                    <a:pt x="104242" y="33333"/>
                  </a:cubicBezTo>
                  <a:cubicBezTo>
                    <a:pt x="105454" y="33333"/>
                    <a:pt x="104242" y="31111"/>
                    <a:pt x="104242" y="31111"/>
                  </a:cubicBezTo>
                  <a:cubicBezTo>
                    <a:pt x="104242" y="31111"/>
                    <a:pt x="104242" y="28888"/>
                    <a:pt x="104242" y="28888"/>
                  </a:cubicBezTo>
                  <a:cubicBezTo>
                    <a:pt x="104242" y="28888"/>
                    <a:pt x="104242" y="28888"/>
                    <a:pt x="104242" y="28888"/>
                  </a:cubicBezTo>
                  <a:cubicBezTo>
                    <a:pt x="105454" y="28888"/>
                    <a:pt x="105454" y="28888"/>
                    <a:pt x="106666" y="28888"/>
                  </a:cubicBezTo>
                  <a:cubicBezTo>
                    <a:pt x="106666" y="26666"/>
                    <a:pt x="106666" y="26666"/>
                    <a:pt x="106666" y="26666"/>
                  </a:cubicBezTo>
                  <a:cubicBezTo>
                    <a:pt x="105454" y="24444"/>
                    <a:pt x="105454" y="26666"/>
                    <a:pt x="104242" y="26666"/>
                  </a:cubicBezTo>
                  <a:cubicBezTo>
                    <a:pt x="104242" y="26666"/>
                    <a:pt x="103030" y="26666"/>
                    <a:pt x="103030" y="26666"/>
                  </a:cubicBezTo>
                  <a:cubicBezTo>
                    <a:pt x="103030" y="24444"/>
                    <a:pt x="104242" y="24444"/>
                    <a:pt x="104242" y="24444"/>
                  </a:cubicBezTo>
                  <a:cubicBezTo>
                    <a:pt x="104242" y="24444"/>
                    <a:pt x="105454" y="22222"/>
                    <a:pt x="105454" y="22222"/>
                  </a:cubicBezTo>
                  <a:cubicBezTo>
                    <a:pt x="105454" y="22222"/>
                    <a:pt x="105454" y="22222"/>
                    <a:pt x="106666" y="20000"/>
                  </a:cubicBezTo>
                  <a:cubicBezTo>
                    <a:pt x="106666" y="20000"/>
                    <a:pt x="107878" y="20000"/>
                    <a:pt x="107878" y="20000"/>
                  </a:cubicBezTo>
                  <a:cubicBezTo>
                    <a:pt x="107878" y="17777"/>
                    <a:pt x="107878" y="17777"/>
                    <a:pt x="106666" y="17777"/>
                  </a:cubicBezTo>
                  <a:cubicBezTo>
                    <a:pt x="106666" y="17777"/>
                    <a:pt x="106666" y="17777"/>
                    <a:pt x="106666" y="15555"/>
                  </a:cubicBezTo>
                  <a:cubicBezTo>
                    <a:pt x="106666" y="15555"/>
                    <a:pt x="106666" y="15555"/>
                    <a:pt x="106666" y="15555"/>
                  </a:cubicBezTo>
                  <a:cubicBezTo>
                    <a:pt x="106666" y="15555"/>
                    <a:pt x="106666" y="15555"/>
                    <a:pt x="107878" y="15555"/>
                  </a:cubicBezTo>
                  <a:cubicBezTo>
                    <a:pt x="107878" y="15555"/>
                    <a:pt x="107878" y="15555"/>
                    <a:pt x="107878" y="15555"/>
                  </a:cubicBezTo>
                  <a:cubicBezTo>
                    <a:pt x="107878" y="15555"/>
                    <a:pt x="107878" y="15555"/>
                    <a:pt x="109090" y="13333"/>
                  </a:cubicBezTo>
                  <a:cubicBezTo>
                    <a:pt x="109090" y="13333"/>
                    <a:pt x="109090" y="13333"/>
                    <a:pt x="109090" y="13333"/>
                  </a:cubicBezTo>
                  <a:cubicBezTo>
                    <a:pt x="109090" y="13333"/>
                    <a:pt x="110303" y="13333"/>
                    <a:pt x="110303" y="13333"/>
                  </a:cubicBezTo>
                  <a:cubicBezTo>
                    <a:pt x="111515" y="13333"/>
                    <a:pt x="111515" y="11111"/>
                    <a:pt x="111515" y="11111"/>
                  </a:cubicBezTo>
                  <a:cubicBezTo>
                    <a:pt x="111515" y="11111"/>
                    <a:pt x="112727" y="11111"/>
                    <a:pt x="112727" y="13333"/>
                  </a:cubicBezTo>
                  <a:cubicBezTo>
                    <a:pt x="112727" y="13333"/>
                    <a:pt x="113939" y="11111"/>
                    <a:pt x="113939" y="11111"/>
                  </a:cubicBezTo>
                  <a:cubicBezTo>
                    <a:pt x="113939" y="11111"/>
                    <a:pt x="113939" y="11111"/>
                    <a:pt x="115151" y="8888"/>
                  </a:cubicBezTo>
                  <a:cubicBezTo>
                    <a:pt x="115151" y="8888"/>
                    <a:pt x="115151" y="8888"/>
                    <a:pt x="116363" y="8888"/>
                  </a:cubicBezTo>
                  <a:cubicBezTo>
                    <a:pt x="116363" y="8888"/>
                    <a:pt x="117575" y="8888"/>
                    <a:pt x="117575" y="8888"/>
                  </a:cubicBezTo>
                  <a:cubicBezTo>
                    <a:pt x="118787" y="8888"/>
                    <a:pt x="119999" y="8888"/>
                    <a:pt x="119999" y="6666"/>
                  </a:cubicBezTo>
                  <a:cubicBezTo>
                    <a:pt x="118787" y="6666"/>
                    <a:pt x="118787" y="6666"/>
                    <a:pt x="118787" y="6666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6374100" y="2054705"/>
              <a:ext cx="54803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24000" y="120000"/>
                    <a:pt x="24000" y="120000"/>
                    <a:pt x="48000" y="120000"/>
                  </a:cubicBezTo>
                  <a:cubicBezTo>
                    <a:pt x="48000" y="120000"/>
                    <a:pt x="48000" y="120000"/>
                    <a:pt x="72000" y="120000"/>
                  </a:cubicBezTo>
                  <a:cubicBezTo>
                    <a:pt x="72000" y="120000"/>
                    <a:pt x="72000" y="120000"/>
                    <a:pt x="96000" y="120000"/>
                  </a:cubicBezTo>
                  <a:cubicBezTo>
                    <a:pt x="96000" y="120000"/>
                    <a:pt x="120000" y="120000"/>
                    <a:pt x="120000" y="120000"/>
                  </a:cubicBezTo>
                  <a:cubicBezTo>
                    <a:pt x="120000" y="12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96000" y="60000"/>
                  </a:cubicBezTo>
                  <a:cubicBezTo>
                    <a:pt x="96000" y="0"/>
                    <a:pt x="72000" y="0"/>
                    <a:pt x="72000" y="0"/>
                  </a:cubicBezTo>
                  <a:cubicBezTo>
                    <a:pt x="48000" y="0"/>
                    <a:pt x="48000" y="0"/>
                    <a:pt x="48000" y="0"/>
                  </a:cubicBezTo>
                  <a:cubicBezTo>
                    <a:pt x="48000" y="0"/>
                    <a:pt x="48000" y="0"/>
                    <a:pt x="24000" y="0"/>
                  </a:cubicBezTo>
                  <a:cubicBezTo>
                    <a:pt x="24000" y="0"/>
                    <a:pt x="0" y="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120000"/>
                    <a:pt x="0" y="120000"/>
                    <a:pt x="0" y="12000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9257693" y="2812688"/>
              <a:ext cx="230494" cy="1396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14" y="110769"/>
                  </a:moveTo>
                  <a:cubicBezTo>
                    <a:pt x="5714" y="110769"/>
                    <a:pt x="5714" y="110769"/>
                    <a:pt x="11428" y="110769"/>
                  </a:cubicBezTo>
                  <a:cubicBezTo>
                    <a:pt x="11428" y="110769"/>
                    <a:pt x="17142" y="110769"/>
                    <a:pt x="17142" y="110769"/>
                  </a:cubicBezTo>
                  <a:cubicBezTo>
                    <a:pt x="22857" y="120000"/>
                    <a:pt x="22857" y="110769"/>
                    <a:pt x="28571" y="110769"/>
                  </a:cubicBezTo>
                  <a:cubicBezTo>
                    <a:pt x="28571" y="110769"/>
                    <a:pt x="34285" y="110769"/>
                    <a:pt x="34285" y="110769"/>
                  </a:cubicBezTo>
                  <a:cubicBezTo>
                    <a:pt x="40000" y="110769"/>
                    <a:pt x="40000" y="110769"/>
                    <a:pt x="45714" y="110769"/>
                  </a:cubicBezTo>
                  <a:cubicBezTo>
                    <a:pt x="51428" y="110769"/>
                    <a:pt x="51428" y="120000"/>
                    <a:pt x="51428" y="110769"/>
                  </a:cubicBezTo>
                  <a:cubicBezTo>
                    <a:pt x="57142" y="110769"/>
                    <a:pt x="51428" y="110769"/>
                    <a:pt x="57142" y="110769"/>
                  </a:cubicBezTo>
                  <a:cubicBezTo>
                    <a:pt x="57142" y="101538"/>
                    <a:pt x="57142" y="101538"/>
                    <a:pt x="57142" y="101538"/>
                  </a:cubicBezTo>
                  <a:cubicBezTo>
                    <a:pt x="62857" y="92307"/>
                    <a:pt x="62857" y="92307"/>
                    <a:pt x="62857" y="92307"/>
                  </a:cubicBezTo>
                  <a:cubicBezTo>
                    <a:pt x="68571" y="92307"/>
                    <a:pt x="68571" y="92307"/>
                    <a:pt x="68571" y="83076"/>
                  </a:cubicBezTo>
                  <a:cubicBezTo>
                    <a:pt x="74285" y="83076"/>
                    <a:pt x="74285" y="73846"/>
                    <a:pt x="80000" y="73846"/>
                  </a:cubicBezTo>
                  <a:cubicBezTo>
                    <a:pt x="80000" y="73846"/>
                    <a:pt x="80000" y="73846"/>
                    <a:pt x="85714" y="73846"/>
                  </a:cubicBezTo>
                  <a:cubicBezTo>
                    <a:pt x="85714" y="73846"/>
                    <a:pt x="85714" y="73846"/>
                    <a:pt x="91428" y="73846"/>
                  </a:cubicBezTo>
                  <a:cubicBezTo>
                    <a:pt x="97142" y="73846"/>
                    <a:pt x="97142" y="73846"/>
                    <a:pt x="102857" y="73846"/>
                  </a:cubicBezTo>
                  <a:cubicBezTo>
                    <a:pt x="102857" y="64615"/>
                    <a:pt x="102857" y="73846"/>
                    <a:pt x="102857" y="64615"/>
                  </a:cubicBezTo>
                  <a:cubicBezTo>
                    <a:pt x="108571" y="64615"/>
                    <a:pt x="108571" y="55384"/>
                    <a:pt x="108571" y="55384"/>
                  </a:cubicBezTo>
                  <a:cubicBezTo>
                    <a:pt x="114285" y="55384"/>
                    <a:pt x="114285" y="55384"/>
                    <a:pt x="120000" y="55384"/>
                  </a:cubicBezTo>
                  <a:cubicBezTo>
                    <a:pt x="120000" y="55384"/>
                    <a:pt x="120000" y="46153"/>
                    <a:pt x="120000" y="46153"/>
                  </a:cubicBezTo>
                  <a:cubicBezTo>
                    <a:pt x="120000" y="36923"/>
                    <a:pt x="120000" y="36923"/>
                    <a:pt x="120000" y="27692"/>
                  </a:cubicBezTo>
                  <a:cubicBezTo>
                    <a:pt x="120000" y="27692"/>
                    <a:pt x="120000" y="27692"/>
                    <a:pt x="120000" y="27692"/>
                  </a:cubicBezTo>
                  <a:cubicBezTo>
                    <a:pt x="120000" y="27692"/>
                    <a:pt x="120000" y="27692"/>
                    <a:pt x="114285" y="27692"/>
                  </a:cubicBezTo>
                  <a:cubicBezTo>
                    <a:pt x="114285" y="27692"/>
                    <a:pt x="108571" y="27692"/>
                    <a:pt x="108571" y="27692"/>
                  </a:cubicBezTo>
                  <a:cubicBezTo>
                    <a:pt x="102857" y="27692"/>
                    <a:pt x="102857" y="27692"/>
                    <a:pt x="97142" y="27692"/>
                  </a:cubicBezTo>
                  <a:cubicBezTo>
                    <a:pt x="91428" y="27692"/>
                    <a:pt x="91428" y="18461"/>
                    <a:pt x="91428" y="18461"/>
                  </a:cubicBezTo>
                  <a:cubicBezTo>
                    <a:pt x="85714" y="18461"/>
                    <a:pt x="85714" y="18461"/>
                    <a:pt x="80000" y="18461"/>
                  </a:cubicBezTo>
                  <a:cubicBezTo>
                    <a:pt x="80000" y="18461"/>
                    <a:pt x="80000" y="18461"/>
                    <a:pt x="74285" y="18461"/>
                  </a:cubicBezTo>
                  <a:cubicBezTo>
                    <a:pt x="74285" y="18461"/>
                    <a:pt x="74285" y="18461"/>
                    <a:pt x="68571" y="18461"/>
                  </a:cubicBezTo>
                  <a:cubicBezTo>
                    <a:pt x="62857" y="18461"/>
                    <a:pt x="62857" y="9230"/>
                    <a:pt x="57142" y="9230"/>
                  </a:cubicBezTo>
                  <a:cubicBezTo>
                    <a:pt x="51428" y="9230"/>
                    <a:pt x="51428" y="0"/>
                    <a:pt x="45714" y="9230"/>
                  </a:cubicBezTo>
                  <a:cubicBezTo>
                    <a:pt x="45714" y="9230"/>
                    <a:pt x="45714" y="9230"/>
                    <a:pt x="40000" y="9230"/>
                  </a:cubicBezTo>
                  <a:cubicBezTo>
                    <a:pt x="40000" y="9230"/>
                    <a:pt x="40000" y="18461"/>
                    <a:pt x="34285" y="18461"/>
                  </a:cubicBezTo>
                  <a:cubicBezTo>
                    <a:pt x="34285" y="18461"/>
                    <a:pt x="28571" y="18461"/>
                    <a:pt x="28571" y="18461"/>
                  </a:cubicBezTo>
                  <a:cubicBezTo>
                    <a:pt x="28571" y="18461"/>
                    <a:pt x="22857" y="18461"/>
                    <a:pt x="22857" y="18461"/>
                  </a:cubicBezTo>
                  <a:cubicBezTo>
                    <a:pt x="17142" y="18461"/>
                    <a:pt x="17142" y="18461"/>
                    <a:pt x="17142" y="27692"/>
                  </a:cubicBezTo>
                  <a:cubicBezTo>
                    <a:pt x="11428" y="27692"/>
                    <a:pt x="11428" y="36923"/>
                    <a:pt x="11428" y="36923"/>
                  </a:cubicBezTo>
                  <a:cubicBezTo>
                    <a:pt x="5714" y="36923"/>
                    <a:pt x="5714" y="36923"/>
                    <a:pt x="5714" y="46153"/>
                  </a:cubicBezTo>
                  <a:cubicBezTo>
                    <a:pt x="5714" y="46153"/>
                    <a:pt x="5714" y="46153"/>
                    <a:pt x="5714" y="46153"/>
                  </a:cubicBezTo>
                  <a:cubicBezTo>
                    <a:pt x="5714" y="46153"/>
                    <a:pt x="0" y="55384"/>
                    <a:pt x="5714" y="55384"/>
                  </a:cubicBezTo>
                  <a:cubicBezTo>
                    <a:pt x="5714" y="55384"/>
                    <a:pt x="5714" y="55384"/>
                    <a:pt x="5714" y="55384"/>
                  </a:cubicBezTo>
                  <a:cubicBezTo>
                    <a:pt x="11428" y="55384"/>
                    <a:pt x="11428" y="55384"/>
                    <a:pt x="17142" y="55384"/>
                  </a:cubicBezTo>
                  <a:cubicBezTo>
                    <a:pt x="17142" y="55384"/>
                    <a:pt x="22857" y="55384"/>
                    <a:pt x="22857" y="55384"/>
                  </a:cubicBezTo>
                  <a:cubicBezTo>
                    <a:pt x="22857" y="64615"/>
                    <a:pt x="17142" y="64615"/>
                    <a:pt x="22857" y="73846"/>
                  </a:cubicBezTo>
                  <a:cubicBezTo>
                    <a:pt x="22857" y="73846"/>
                    <a:pt x="22857" y="73846"/>
                    <a:pt x="28571" y="73846"/>
                  </a:cubicBezTo>
                  <a:cubicBezTo>
                    <a:pt x="28571" y="73846"/>
                    <a:pt x="28571" y="64615"/>
                    <a:pt x="34285" y="64615"/>
                  </a:cubicBezTo>
                  <a:cubicBezTo>
                    <a:pt x="34285" y="73846"/>
                    <a:pt x="34285" y="73846"/>
                    <a:pt x="28571" y="83076"/>
                  </a:cubicBezTo>
                  <a:cubicBezTo>
                    <a:pt x="28571" y="83076"/>
                    <a:pt x="22857" y="83076"/>
                    <a:pt x="22857" y="83076"/>
                  </a:cubicBezTo>
                  <a:cubicBezTo>
                    <a:pt x="17142" y="83076"/>
                    <a:pt x="17142" y="83076"/>
                    <a:pt x="17142" y="83076"/>
                  </a:cubicBezTo>
                  <a:cubicBezTo>
                    <a:pt x="11428" y="92307"/>
                    <a:pt x="11428" y="92307"/>
                    <a:pt x="5714" y="92307"/>
                  </a:cubicBezTo>
                  <a:cubicBezTo>
                    <a:pt x="5714" y="92307"/>
                    <a:pt x="5714" y="92307"/>
                    <a:pt x="5714" y="83076"/>
                  </a:cubicBezTo>
                  <a:cubicBezTo>
                    <a:pt x="5714" y="92307"/>
                    <a:pt x="5714" y="92307"/>
                    <a:pt x="5714" y="92307"/>
                  </a:cubicBezTo>
                  <a:cubicBezTo>
                    <a:pt x="0" y="92307"/>
                    <a:pt x="0" y="92307"/>
                    <a:pt x="0" y="92307"/>
                  </a:cubicBezTo>
                  <a:cubicBezTo>
                    <a:pt x="0" y="101538"/>
                    <a:pt x="0" y="101538"/>
                    <a:pt x="0" y="101538"/>
                  </a:cubicBezTo>
                  <a:cubicBezTo>
                    <a:pt x="0" y="101538"/>
                    <a:pt x="0" y="101538"/>
                    <a:pt x="0" y="101538"/>
                  </a:cubicBezTo>
                  <a:cubicBezTo>
                    <a:pt x="0" y="101538"/>
                    <a:pt x="0" y="101538"/>
                    <a:pt x="5714" y="110769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5903440" y="410581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5859920" y="3967710"/>
              <a:ext cx="109605" cy="1381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" y="73846"/>
                  </a:moveTo>
                  <a:cubicBezTo>
                    <a:pt x="12000" y="73846"/>
                    <a:pt x="12000" y="73846"/>
                    <a:pt x="24000" y="73846"/>
                  </a:cubicBezTo>
                  <a:cubicBezTo>
                    <a:pt x="24000" y="73846"/>
                    <a:pt x="24000" y="83076"/>
                    <a:pt x="24000" y="83076"/>
                  </a:cubicBezTo>
                  <a:cubicBezTo>
                    <a:pt x="24000" y="92307"/>
                    <a:pt x="24000" y="92307"/>
                    <a:pt x="24000" y="92307"/>
                  </a:cubicBezTo>
                  <a:cubicBezTo>
                    <a:pt x="36000" y="101538"/>
                    <a:pt x="36000" y="101538"/>
                    <a:pt x="36000" y="101538"/>
                  </a:cubicBezTo>
                  <a:cubicBezTo>
                    <a:pt x="48000" y="110769"/>
                    <a:pt x="48000" y="110769"/>
                    <a:pt x="48000" y="120000"/>
                  </a:cubicBezTo>
                  <a:cubicBezTo>
                    <a:pt x="48000" y="120000"/>
                    <a:pt x="48000" y="120000"/>
                    <a:pt x="60000" y="110769"/>
                  </a:cubicBezTo>
                  <a:cubicBezTo>
                    <a:pt x="60000" y="110769"/>
                    <a:pt x="60000" y="110769"/>
                    <a:pt x="60000" y="101538"/>
                  </a:cubicBezTo>
                  <a:cubicBezTo>
                    <a:pt x="60000" y="101538"/>
                    <a:pt x="60000" y="101538"/>
                    <a:pt x="72000" y="101538"/>
                  </a:cubicBezTo>
                  <a:cubicBezTo>
                    <a:pt x="72000" y="101538"/>
                    <a:pt x="72000" y="101538"/>
                    <a:pt x="72000" y="101538"/>
                  </a:cubicBezTo>
                  <a:cubicBezTo>
                    <a:pt x="84000" y="92307"/>
                    <a:pt x="84000" y="101538"/>
                    <a:pt x="96000" y="101538"/>
                  </a:cubicBezTo>
                  <a:cubicBezTo>
                    <a:pt x="96000" y="101538"/>
                    <a:pt x="96000" y="101538"/>
                    <a:pt x="96000" y="101538"/>
                  </a:cubicBezTo>
                  <a:cubicBezTo>
                    <a:pt x="96000" y="101538"/>
                    <a:pt x="96000" y="101538"/>
                    <a:pt x="96000" y="101538"/>
                  </a:cubicBezTo>
                  <a:cubicBezTo>
                    <a:pt x="108000" y="101538"/>
                    <a:pt x="108000" y="92307"/>
                    <a:pt x="108000" y="92307"/>
                  </a:cubicBezTo>
                  <a:cubicBezTo>
                    <a:pt x="108000" y="92307"/>
                    <a:pt x="120000" y="83076"/>
                    <a:pt x="120000" y="83076"/>
                  </a:cubicBezTo>
                  <a:cubicBezTo>
                    <a:pt x="120000" y="73846"/>
                    <a:pt x="120000" y="73846"/>
                    <a:pt x="120000" y="73846"/>
                  </a:cubicBezTo>
                  <a:cubicBezTo>
                    <a:pt x="120000" y="64615"/>
                    <a:pt x="108000" y="64615"/>
                    <a:pt x="108000" y="55384"/>
                  </a:cubicBezTo>
                  <a:cubicBezTo>
                    <a:pt x="108000" y="46153"/>
                    <a:pt x="108000" y="36923"/>
                    <a:pt x="108000" y="27692"/>
                  </a:cubicBezTo>
                  <a:cubicBezTo>
                    <a:pt x="108000" y="27692"/>
                    <a:pt x="120000" y="27692"/>
                    <a:pt x="120000" y="18461"/>
                  </a:cubicBezTo>
                  <a:cubicBezTo>
                    <a:pt x="120000" y="18461"/>
                    <a:pt x="120000" y="18461"/>
                    <a:pt x="120000" y="9230"/>
                  </a:cubicBezTo>
                  <a:cubicBezTo>
                    <a:pt x="120000" y="9230"/>
                    <a:pt x="120000" y="9230"/>
                    <a:pt x="120000" y="9230"/>
                  </a:cubicBezTo>
                  <a:cubicBezTo>
                    <a:pt x="120000" y="9230"/>
                    <a:pt x="120000" y="9230"/>
                    <a:pt x="120000" y="9230"/>
                  </a:cubicBezTo>
                  <a:cubicBezTo>
                    <a:pt x="108000" y="9230"/>
                    <a:pt x="108000" y="9230"/>
                    <a:pt x="96000" y="9230"/>
                  </a:cubicBezTo>
                  <a:cubicBezTo>
                    <a:pt x="96000" y="9230"/>
                    <a:pt x="84000" y="9230"/>
                    <a:pt x="84000" y="9230"/>
                  </a:cubicBezTo>
                  <a:cubicBezTo>
                    <a:pt x="72000" y="0"/>
                    <a:pt x="72000" y="0"/>
                    <a:pt x="72000" y="0"/>
                  </a:cubicBezTo>
                  <a:cubicBezTo>
                    <a:pt x="60000" y="0"/>
                    <a:pt x="60000" y="9230"/>
                    <a:pt x="60000" y="9230"/>
                  </a:cubicBezTo>
                  <a:cubicBezTo>
                    <a:pt x="48000" y="9230"/>
                    <a:pt x="48000" y="9230"/>
                    <a:pt x="48000" y="9230"/>
                  </a:cubicBezTo>
                  <a:cubicBezTo>
                    <a:pt x="36000" y="9230"/>
                    <a:pt x="36000" y="9230"/>
                    <a:pt x="2400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24000" y="9230"/>
                    <a:pt x="24000" y="9230"/>
                    <a:pt x="24000" y="9230"/>
                  </a:cubicBezTo>
                  <a:cubicBezTo>
                    <a:pt x="24000" y="18461"/>
                    <a:pt x="24000" y="18461"/>
                    <a:pt x="24000" y="18461"/>
                  </a:cubicBezTo>
                  <a:cubicBezTo>
                    <a:pt x="24000" y="27692"/>
                    <a:pt x="24000" y="36923"/>
                    <a:pt x="24000" y="36923"/>
                  </a:cubicBezTo>
                  <a:cubicBezTo>
                    <a:pt x="12000" y="36923"/>
                    <a:pt x="12000" y="27692"/>
                    <a:pt x="12000" y="27692"/>
                  </a:cubicBezTo>
                  <a:cubicBezTo>
                    <a:pt x="0" y="27692"/>
                    <a:pt x="0" y="36923"/>
                    <a:pt x="0" y="36923"/>
                  </a:cubicBezTo>
                  <a:cubicBezTo>
                    <a:pt x="0" y="46153"/>
                    <a:pt x="0" y="55384"/>
                    <a:pt x="0" y="64615"/>
                  </a:cubicBezTo>
                  <a:cubicBezTo>
                    <a:pt x="0" y="64615"/>
                    <a:pt x="0" y="73846"/>
                    <a:pt x="12000" y="73846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8862791" y="3379214"/>
              <a:ext cx="219211" cy="2683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00" y="67200"/>
                  </a:moveTo>
                  <a:cubicBezTo>
                    <a:pt x="102000" y="67200"/>
                    <a:pt x="108000" y="67200"/>
                    <a:pt x="108000" y="62400"/>
                  </a:cubicBezTo>
                  <a:cubicBezTo>
                    <a:pt x="108000" y="62400"/>
                    <a:pt x="108000" y="62400"/>
                    <a:pt x="108000" y="57600"/>
                  </a:cubicBezTo>
                  <a:cubicBezTo>
                    <a:pt x="108000" y="57600"/>
                    <a:pt x="108000" y="57600"/>
                    <a:pt x="114000" y="57600"/>
                  </a:cubicBezTo>
                  <a:cubicBezTo>
                    <a:pt x="114000" y="57600"/>
                    <a:pt x="114000" y="52800"/>
                    <a:pt x="114000" y="52800"/>
                  </a:cubicBezTo>
                  <a:cubicBezTo>
                    <a:pt x="120000" y="52800"/>
                    <a:pt x="120000" y="52800"/>
                    <a:pt x="120000" y="48000"/>
                  </a:cubicBezTo>
                  <a:cubicBezTo>
                    <a:pt x="120000" y="48000"/>
                    <a:pt x="120000" y="43200"/>
                    <a:pt x="120000" y="43200"/>
                  </a:cubicBezTo>
                  <a:cubicBezTo>
                    <a:pt x="120000" y="43200"/>
                    <a:pt x="120000" y="38400"/>
                    <a:pt x="120000" y="38400"/>
                  </a:cubicBezTo>
                  <a:cubicBezTo>
                    <a:pt x="120000" y="38400"/>
                    <a:pt x="114000" y="38400"/>
                    <a:pt x="114000" y="38400"/>
                  </a:cubicBezTo>
                  <a:cubicBezTo>
                    <a:pt x="114000" y="38400"/>
                    <a:pt x="114000" y="33600"/>
                    <a:pt x="114000" y="33600"/>
                  </a:cubicBezTo>
                  <a:cubicBezTo>
                    <a:pt x="108000" y="33600"/>
                    <a:pt x="108000" y="33600"/>
                    <a:pt x="108000" y="33600"/>
                  </a:cubicBezTo>
                  <a:cubicBezTo>
                    <a:pt x="108000" y="28800"/>
                    <a:pt x="108000" y="28800"/>
                    <a:pt x="108000" y="28800"/>
                  </a:cubicBezTo>
                  <a:cubicBezTo>
                    <a:pt x="108000" y="24000"/>
                    <a:pt x="102000" y="24000"/>
                    <a:pt x="102000" y="24000"/>
                  </a:cubicBezTo>
                  <a:cubicBezTo>
                    <a:pt x="102000" y="24000"/>
                    <a:pt x="102000" y="24000"/>
                    <a:pt x="96000" y="24000"/>
                  </a:cubicBezTo>
                  <a:cubicBezTo>
                    <a:pt x="96000" y="24000"/>
                    <a:pt x="96000" y="24000"/>
                    <a:pt x="90000" y="24000"/>
                  </a:cubicBezTo>
                  <a:cubicBezTo>
                    <a:pt x="90000" y="24000"/>
                    <a:pt x="90000" y="24000"/>
                    <a:pt x="84000" y="24000"/>
                  </a:cubicBezTo>
                  <a:cubicBezTo>
                    <a:pt x="84000" y="24000"/>
                    <a:pt x="84000" y="24000"/>
                    <a:pt x="84000" y="19200"/>
                  </a:cubicBezTo>
                  <a:cubicBezTo>
                    <a:pt x="78000" y="19200"/>
                    <a:pt x="78000" y="19200"/>
                    <a:pt x="78000" y="14400"/>
                  </a:cubicBezTo>
                  <a:cubicBezTo>
                    <a:pt x="72000" y="14400"/>
                    <a:pt x="72000" y="14400"/>
                    <a:pt x="72000" y="14400"/>
                  </a:cubicBezTo>
                  <a:cubicBezTo>
                    <a:pt x="72000" y="14400"/>
                    <a:pt x="72000" y="14400"/>
                    <a:pt x="66000" y="9600"/>
                  </a:cubicBezTo>
                  <a:cubicBezTo>
                    <a:pt x="66000" y="9600"/>
                    <a:pt x="66000" y="9600"/>
                    <a:pt x="66000" y="9600"/>
                  </a:cubicBezTo>
                  <a:cubicBezTo>
                    <a:pt x="66000" y="4800"/>
                    <a:pt x="66000" y="4800"/>
                    <a:pt x="66000" y="4800"/>
                  </a:cubicBezTo>
                  <a:cubicBezTo>
                    <a:pt x="66000" y="0"/>
                    <a:pt x="66000" y="0"/>
                    <a:pt x="66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60000" y="4800"/>
                    <a:pt x="60000" y="4800"/>
                    <a:pt x="54000" y="4800"/>
                  </a:cubicBezTo>
                  <a:cubicBezTo>
                    <a:pt x="54000" y="9600"/>
                    <a:pt x="54000" y="14400"/>
                    <a:pt x="54000" y="14400"/>
                  </a:cubicBezTo>
                  <a:cubicBezTo>
                    <a:pt x="54000" y="19200"/>
                    <a:pt x="54000" y="24000"/>
                    <a:pt x="48000" y="24000"/>
                  </a:cubicBezTo>
                  <a:cubicBezTo>
                    <a:pt x="48000" y="28800"/>
                    <a:pt x="48000" y="33600"/>
                    <a:pt x="48000" y="33600"/>
                  </a:cubicBezTo>
                  <a:cubicBezTo>
                    <a:pt x="48000" y="38400"/>
                    <a:pt x="48000" y="38400"/>
                    <a:pt x="48000" y="38400"/>
                  </a:cubicBezTo>
                  <a:cubicBezTo>
                    <a:pt x="48000" y="43200"/>
                    <a:pt x="48000" y="43200"/>
                    <a:pt x="48000" y="48000"/>
                  </a:cubicBezTo>
                  <a:cubicBezTo>
                    <a:pt x="48000" y="52800"/>
                    <a:pt x="48000" y="52800"/>
                    <a:pt x="42000" y="57600"/>
                  </a:cubicBezTo>
                  <a:cubicBezTo>
                    <a:pt x="42000" y="62400"/>
                    <a:pt x="42000" y="62400"/>
                    <a:pt x="36000" y="67200"/>
                  </a:cubicBezTo>
                  <a:cubicBezTo>
                    <a:pt x="36000" y="72000"/>
                    <a:pt x="36000" y="76800"/>
                    <a:pt x="30000" y="76800"/>
                  </a:cubicBezTo>
                  <a:cubicBezTo>
                    <a:pt x="18000" y="81600"/>
                    <a:pt x="18000" y="81600"/>
                    <a:pt x="6000" y="86400"/>
                  </a:cubicBezTo>
                  <a:cubicBezTo>
                    <a:pt x="6000" y="86400"/>
                    <a:pt x="6000" y="86400"/>
                    <a:pt x="0" y="86400"/>
                  </a:cubicBezTo>
                  <a:cubicBezTo>
                    <a:pt x="0" y="86400"/>
                    <a:pt x="0" y="86400"/>
                    <a:pt x="0" y="86400"/>
                  </a:cubicBezTo>
                  <a:cubicBezTo>
                    <a:pt x="0" y="91200"/>
                    <a:pt x="6000" y="91200"/>
                    <a:pt x="6000" y="96000"/>
                  </a:cubicBezTo>
                  <a:cubicBezTo>
                    <a:pt x="12000" y="100800"/>
                    <a:pt x="12000" y="100800"/>
                    <a:pt x="12000" y="105600"/>
                  </a:cubicBezTo>
                  <a:cubicBezTo>
                    <a:pt x="18000" y="110400"/>
                    <a:pt x="24000" y="115200"/>
                    <a:pt x="24000" y="120000"/>
                  </a:cubicBezTo>
                  <a:cubicBezTo>
                    <a:pt x="30000" y="120000"/>
                    <a:pt x="30000" y="120000"/>
                    <a:pt x="30000" y="120000"/>
                  </a:cubicBezTo>
                  <a:cubicBezTo>
                    <a:pt x="36000" y="120000"/>
                    <a:pt x="36000" y="120000"/>
                    <a:pt x="36000" y="115200"/>
                  </a:cubicBezTo>
                  <a:cubicBezTo>
                    <a:pt x="42000" y="115200"/>
                    <a:pt x="42000" y="115200"/>
                    <a:pt x="42000" y="115200"/>
                  </a:cubicBezTo>
                  <a:cubicBezTo>
                    <a:pt x="48000" y="115200"/>
                    <a:pt x="48000" y="115200"/>
                    <a:pt x="48000" y="115200"/>
                  </a:cubicBezTo>
                  <a:cubicBezTo>
                    <a:pt x="54000" y="115200"/>
                    <a:pt x="54000" y="115200"/>
                    <a:pt x="54000" y="115200"/>
                  </a:cubicBezTo>
                  <a:cubicBezTo>
                    <a:pt x="60000" y="115200"/>
                    <a:pt x="60000" y="115200"/>
                    <a:pt x="60000" y="115200"/>
                  </a:cubicBezTo>
                  <a:cubicBezTo>
                    <a:pt x="66000" y="115200"/>
                    <a:pt x="66000" y="115200"/>
                    <a:pt x="66000" y="110400"/>
                  </a:cubicBezTo>
                  <a:cubicBezTo>
                    <a:pt x="66000" y="110400"/>
                    <a:pt x="60000" y="110400"/>
                    <a:pt x="60000" y="110400"/>
                  </a:cubicBezTo>
                  <a:cubicBezTo>
                    <a:pt x="60000" y="110400"/>
                    <a:pt x="60000" y="105600"/>
                    <a:pt x="60000" y="105600"/>
                  </a:cubicBezTo>
                  <a:cubicBezTo>
                    <a:pt x="60000" y="100800"/>
                    <a:pt x="66000" y="105600"/>
                    <a:pt x="66000" y="100800"/>
                  </a:cubicBezTo>
                  <a:cubicBezTo>
                    <a:pt x="72000" y="100800"/>
                    <a:pt x="72000" y="100800"/>
                    <a:pt x="78000" y="100800"/>
                  </a:cubicBezTo>
                  <a:cubicBezTo>
                    <a:pt x="78000" y="100800"/>
                    <a:pt x="78000" y="100800"/>
                    <a:pt x="78000" y="100800"/>
                  </a:cubicBezTo>
                  <a:cubicBezTo>
                    <a:pt x="78000" y="96000"/>
                    <a:pt x="78000" y="96000"/>
                    <a:pt x="78000" y="96000"/>
                  </a:cubicBezTo>
                  <a:cubicBezTo>
                    <a:pt x="78000" y="91200"/>
                    <a:pt x="78000" y="91200"/>
                    <a:pt x="84000" y="91200"/>
                  </a:cubicBezTo>
                  <a:cubicBezTo>
                    <a:pt x="84000" y="86400"/>
                    <a:pt x="84000" y="86400"/>
                    <a:pt x="90000" y="86400"/>
                  </a:cubicBezTo>
                  <a:cubicBezTo>
                    <a:pt x="90000" y="86400"/>
                    <a:pt x="90000" y="81600"/>
                    <a:pt x="90000" y="81600"/>
                  </a:cubicBezTo>
                  <a:cubicBezTo>
                    <a:pt x="96000" y="81600"/>
                    <a:pt x="96000" y="76800"/>
                    <a:pt x="96000" y="76800"/>
                  </a:cubicBezTo>
                  <a:cubicBezTo>
                    <a:pt x="96000" y="76800"/>
                    <a:pt x="96000" y="72000"/>
                    <a:pt x="96000" y="72000"/>
                  </a:cubicBezTo>
                  <a:cubicBezTo>
                    <a:pt x="96000" y="72000"/>
                    <a:pt x="96000" y="67200"/>
                    <a:pt x="96000" y="67200"/>
                  </a:cubicBezTo>
                  <a:cubicBezTo>
                    <a:pt x="96000" y="67200"/>
                    <a:pt x="102000" y="67200"/>
                    <a:pt x="102000" y="6720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8906310" y="3647568"/>
              <a:ext cx="11283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8118117" y="2663602"/>
              <a:ext cx="64474" cy="957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40000" y="0"/>
                    <a:pt x="40000" y="0"/>
                  </a:cubicBezTo>
                  <a:cubicBezTo>
                    <a:pt x="20000" y="0"/>
                    <a:pt x="20000" y="0"/>
                    <a:pt x="0" y="0"/>
                  </a:cubicBezTo>
                  <a:cubicBezTo>
                    <a:pt x="0" y="0"/>
                    <a:pt x="0" y="0"/>
                    <a:pt x="0" y="13333"/>
                  </a:cubicBezTo>
                  <a:cubicBezTo>
                    <a:pt x="0" y="13333"/>
                    <a:pt x="0" y="13333"/>
                    <a:pt x="20000" y="26666"/>
                  </a:cubicBezTo>
                  <a:cubicBezTo>
                    <a:pt x="20000" y="26666"/>
                    <a:pt x="20000" y="26666"/>
                    <a:pt x="20000" y="40000"/>
                  </a:cubicBezTo>
                  <a:cubicBezTo>
                    <a:pt x="20000" y="40000"/>
                    <a:pt x="40000" y="40000"/>
                    <a:pt x="40000" y="53333"/>
                  </a:cubicBezTo>
                  <a:cubicBezTo>
                    <a:pt x="40000" y="53333"/>
                    <a:pt x="60000" y="53333"/>
                    <a:pt x="60000" y="66666"/>
                  </a:cubicBezTo>
                  <a:cubicBezTo>
                    <a:pt x="80000" y="80000"/>
                    <a:pt x="80000" y="80000"/>
                    <a:pt x="80000" y="93333"/>
                  </a:cubicBezTo>
                  <a:cubicBezTo>
                    <a:pt x="80000" y="93333"/>
                    <a:pt x="80000" y="93333"/>
                    <a:pt x="80000" y="106666"/>
                  </a:cubicBezTo>
                  <a:cubicBezTo>
                    <a:pt x="80000" y="106666"/>
                    <a:pt x="80000" y="106666"/>
                    <a:pt x="80000" y="120000"/>
                  </a:cubicBezTo>
                  <a:cubicBezTo>
                    <a:pt x="80000" y="120000"/>
                    <a:pt x="80000" y="120000"/>
                    <a:pt x="80000" y="120000"/>
                  </a:cubicBezTo>
                  <a:cubicBezTo>
                    <a:pt x="80000" y="106666"/>
                    <a:pt x="120000" y="106666"/>
                    <a:pt x="100000" y="106666"/>
                  </a:cubicBezTo>
                  <a:cubicBezTo>
                    <a:pt x="100000" y="93333"/>
                    <a:pt x="100000" y="93333"/>
                    <a:pt x="120000" y="93333"/>
                  </a:cubicBezTo>
                  <a:cubicBezTo>
                    <a:pt x="120000" y="80000"/>
                    <a:pt x="120000" y="80000"/>
                    <a:pt x="120000" y="80000"/>
                  </a:cubicBezTo>
                  <a:cubicBezTo>
                    <a:pt x="120000" y="66666"/>
                    <a:pt x="120000" y="66666"/>
                    <a:pt x="120000" y="53333"/>
                  </a:cubicBezTo>
                  <a:cubicBezTo>
                    <a:pt x="120000" y="53333"/>
                    <a:pt x="120000" y="53333"/>
                    <a:pt x="120000" y="40000"/>
                  </a:cubicBezTo>
                  <a:cubicBezTo>
                    <a:pt x="120000" y="40000"/>
                    <a:pt x="120000" y="40000"/>
                    <a:pt x="120000" y="26666"/>
                  </a:cubicBezTo>
                  <a:cubicBezTo>
                    <a:pt x="100000" y="26666"/>
                    <a:pt x="100000" y="26666"/>
                    <a:pt x="100000" y="13333"/>
                  </a:cubicBezTo>
                  <a:cubicBezTo>
                    <a:pt x="100000" y="13333"/>
                    <a:pt x="80000" y="13333"/>
                    <a:pt x="80000" y="13333"/>
                  </a:cubicBezTo>
                  <a:cubicBezTo>
                    <a:pt x="80000" y="13333"/>
                    <a:pt x="60000" y="13333"/>
                    <a:pt x="60000" y="13333"/>
                  </a:cubicBezTo>
                  <a:cubicBezTo>
                    <a:pt x="60000" y="13333"/>
                    <a:pt x="60000" y="13333"/>
                    <a:pt x="60000" y="13333"/>
                  </a:cubicBezTo>
                  <a:cubicBezTo>
                    <a:pt x="40000" y="13333"/>
                    <a:pt x="40000" y="0"/>
                    <a:pt x="40000" y="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953709" y="2439189"/>
              <a:ext cx="98323" cy="753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4285"/>
                  </a:moveTo>
                  <a:cubicBezTo>
                    <a:pt x="106666" y="34285"/>
                    <a:pt x="106666" y="34285"/>
                    <a:pt x="93333" y="34285"/>
                  </a:cubicBezTo>
                  <a:cubicBezTo>
                    <a:pt x="80000" y="17142"/>
                    <a:pt x="80000" y="17142"/>
                    <a:pt x="80000" y="17142"/>
                  </a:cubicBezTo>
                  <a:cubicBezTo>
                    <a:pt x="66666" y="0"/>
                    <a:pt x="66666" y="0"/>
                    <a:pt x="53333" y="0"/>
                  </a:cubicBezTo>
                  <a:cubicBezTo>
                    <a:pt x="53333" y="0"/>
                    <a:pt x="53333" y="0"/>
                    <a:pt x="40000" y="0"/>
                  </a:cubicBezTo>
                  <a:cubicBezTo>
                    <a:pt x="40000" y="0"/>
                    <a:pt x="40000" y="0"/>
                    <a:pt x="26666" y="0"/>
                  </a:cubicBezTo>
                  <a:cubicBezTo>
                    <a:pt x="26666" y="0"/>
                    <a:pt x="26666" y="0"/>
                    <a:pt x="13333" y="0"/>
                  </a:cubicBezTo>
                  <a:cubicBezTo>
                    <a:pt x="13333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7142"/>
                    <a:pt x="0" y="17142"/>
                  </a:cubicBezTo>
                  <a:cubicBezTo>
                    <a:pt x="0" y="17142"/>
                    <a:pt x="0" y="34285"/>
                    <a:pt x="0" y="34285"/>
                  </a:cubicBezTo>
                  <a:cubicBezTo>
                    <a:pt x="0" y="34285"/>
                    <a:pt x="0" y="34285"/>
                    <a:pt x="0" y="34285"/>
                  </a:cubicBezTo>
                  <a:cubicBezTo>
                    <a:pt x="0" y="51428"/>
                    <a:pt x="0" y="51428"/>
                    <a:pt x="13333" y="51428"/>
                  </a:cubicBezTo>
                  <a:cubicBezTo>
                    <a:pt x="13333" y="51428"/>
                    <a:pt x="26666" y="51428"/>
                    <a:pt x="26666" y="51428"/>
                  </a:cubicBezTo>
                  <a:cubicBezTo>
                    <a:pt x="26666" y="51428"/>
                    <a:pt x="26666" y="68571"/>
                    <a:pt x="26666" y="68571"/>
                  </a:cubicBezTo>
                  <a:cubicBezTo>
                    <a:pt x="26666" y="85714"/>
                    <a:pt x="26666" y="85714"/>
                    <a:pt x="26666" y="85714"/>
                  </a:cubicBezTo>
                  <a:cubicBezTo>
                    <a:pt x="26666" y="102857"/>
                    <a:pt x="26666" y="102857"/>
                    <a:pt x="40000" y="102857"/>
                  </a:cubicBezTo>
                  <a:cubicBezTo>
                    <a:pt x="40000" y="102857"/>
                    <a:pt x="40000" y="102857"/>
                    <a:pt x="40000" y="102857"/>
                  </a:cubicBezTo>
                  <a:cubicBezTo>
                    <a:pt x="40000" y="102857"/>
                    <a:pt x="40000" y="102857"/>
                    <a:pt x="53333" y="102857"/>
                  </a:cubicBezTo>
                  <a:cubicBezTo>
                    <a:pt x="53333" y="102857"/>
                    <a:pt x="66666" y="102857"/>
                    <a:pt x="66666" y="102857"/>
                  </a:cubicBezTo>
                  <a:cubicBezTo>
                    <a:pt x="66666" y="102857"/>
                    <a:pt x="66666" y="102857"/>
                    <a:pt x="80000" y="102857"/>
                  </a:cubicBezTo>
                  <a:cubicBezTo>
                    <a:pt x="80000" y="119999"/>
                    <a:pt x="80000" y="119999"/>
                    <a:pt x="80000" y="119999"/>
                  </a:cubicBezTo>
                  <a:cubicBezTo>
                    <a:pt x="80000" y="102857"/>
                    <a:pt x="80000" y="102857"/>
                    <a:pt x="80000" y="102857"/>
                  </a:cubicBezTo>
                  <a:cubicBezTo>
                    <a:pt x="93333" y="102857"/>
                    <a:pt x="93333" y="102857"/>
                    <a:pt x="93333" y="85714"/>
                  </a:cubicBezTo>
                  <a:cubicBezTo>
                    <a:pt x="93333" y="85714"/>
                    <a:pt x="93333" y="85714"/>
                    <a:pt x="106666" y="68571"/>
                  </a:cubicBezTo>
                  <a:cubicBezTo>
                    <a:pt x="106666" y="68571"/>
                    <a:pt x="106666" y="68571"/>
                    <a:pt x="120000" y="68571"/>
                  </a:cubicBezTo>
                  <a:cubicBezTo>
                    <a:pt x="120000" y="51428"/>
                    <a:pt x="106666" y="51428"/>
                    <a:pt x="120000" y="34285"/>
                  </a:cubicBezTo>
                  <a:cubicBezTo>
                    <a:pt x="120000" y="34285"/>
                    <a:pt x="120000" y="34285"/>
                    <a:pt x="120000" y="34285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8490454" y="3005715"/>
              <a:ext cx="262731" cy="25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000" y="15000"/>
                  </a:moveTo>
                  <a:cubicBezTo>
                    <a:pt x="65000" y="10000"/>
                    <a:pt x="65000" y="10000"/>
                    <a:pt x="65000" y="10000"/>
                  </a:cubicBezTo>
                  <a:cubicBezTo>
                    <a:pt x="65000" y="5000"/>
                    <a:pt x="60000" y="5000"/>
                    <a:pt x="60000" y="5000"/>
                  </a:cubicBezTo>
                  <a:cubicBezTo>
                    <a:pt x="60000" y="5000"/>
                    <a:pt x="60000" y="5000"/>
                    <a:pt x="60000" y="5000"/>
                  </a:cubicBezTo>
                  <a:cubicBezTo>
                    <a:pt x="60000" y="5000"/>
                    <a:pt x="60000" y="5000"/>
                    <a:pt x="55000" y="5000"/>
                  </a:cubicBezTo>
                  <a:cubicBezTo>
                    <a:pt x="55000" y="5000"/>
                    <a:pt x="55000" y="0"/>
                    <a:pt x="55000" y="0"/>
                  </a:cubicBezTo>
                  <a:cubicBezTo>
                    <a:pt x="50000" y="0"/>
                    <a:pt x="50000" y="5000"/>
                    <a:pt x="50000" y="5000"/>
                  </a:cubicBezTo>
                  <a:cubicBezTo>
                    <a:pt x="50000" y="5000"/>
                    <a:pt x="50000" y="5000"/>
                    <a:pt x="45000" y="5000"/>
                  </a:cubicBezTo>
                  <a:cubicBezTo>
                    <a:pt x="45000" y="5000"/>
                    <a:pt x="45000" y="0"/>
                    <a:pt x="40000" y="0"/>
                  </a:cubicBezTo>
                  <a:cubicBezTo>
                    <a:pt x="40000" y="0"/>
                    <a:pt x="40000" y="0"/>
                    <a:pt x="35000" y="0"/>
                  </a:cubicBezTo>
                  <a:cubicBezTo>
                    <a:pt x="35000" y="5000"/>
                    <a:pt x="35000" y="5000"/>
                    <a:pt x="35000" y="5000"/>
                  </a:cubicBezTo>
                  <a:cubicBezTo>
                    <a:pt x="35000" y="5000"/>
                    <a:pt x="35000" y="5000"/>
                    <a:pt x="30000" y="5000"/>
                  </a:cubicBezTo>
                  <a:cubicBezTo>
                    <a:pt x="30000" y="10000"/>
                    <a:pt x="30000" y="10000"/>
                    <a:pt x="25000" y="10000"/>
                  </a:cubicBezTo>
                  <a:cubicBezTo>
                    <a:pt x="25000" y="10000"/>
                    <a:pt x="20000" y="10000"/>
                    <a:pt x="20000" y="15000"/>
                  </a:cubicBezTo>
                  <a:cubicBezTo>
                    <a:pt x="20000" y="20000"/>
                    <a:pt x="20000" y="20000"/>
                    <a:pt x="20000" y="25000"/>
                  </a:cubicBezTo>
                  <a:cubicBezTo>
                    <a:pt x="20000" y="25000"/>
                    <a:pt x="20000" y="25000"/>
                    <a:pt x="20000" y="30000"/>
                  </a:cubicBezTo>
                  <a:cubicBezTo>
                    <a:pt x="25000" y="30000"/>
                    <a:pt x="25000" y="35000"/>
                    <a:pt x="20000" y="40000"/>
                  </a:cubicBezTo>
                  <a:cubicBezTo>
                    <a:pt x="20000" y="40000"/>
                    <a:pt x="20000" y="45000"/>
                    <a:pt x="20000" y="45000"/>
                  </a:cubicBezTo>
                  <a:cubicBezTo>
                    <a:pt x="15000" y="50000"/>
                    <a:pt x="15000" y="45000"/>
                    <a:pt x="10000" y="45000"/>
                  </a:cubicBezTo>
                  <a:cubicBezTo>
                    <a:pt x="10000" y="50000"/>
                    <a:pt x="10000" y="50000"/>
                    <a:pt x="10000" y="50000"/>
                  </a:cubicBezTo>
                  <a:cubicBezTo>
                    <a:pt x="5000" y="50000"/>
                    <a:pt x="5000" y="50000"/>
                    <a:pt x="5000" y="50000"/>
                  </a:cubicBezTo>
                  <a:cubicBezTo>
                    <a:pt x="0" y="50000"/>
                    <a:pt x="0" y="55000"/>
                    <a:pt x="0" y="55000"/>
                  </a:cubicBezTo>
                  <a:cubicBezTo>
                    <a:pt x="0" y="55000"/>
                    <a:pt x="0" y="55000"/>
                    <a:pt x="0" y="55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65000"/>
                    <a:pt x="0" y="65000"/>
                    <a:pt x="0" y="65000"/>
                  </a:cubicBezTo>
                  <a:cubicBezTo>
                    <a:pt x="0" y="70000"/>
                    <a:pt x="0" y="70000"/>
                    <a:pt x="0" y="75000"/>
                  </a:cubicBezTo>
                  <a:cubicBezTo>
                    <a:pt x="5000" y="75000"/>
                    <a:pt x="5000" y="75000"/>
                    <a:pt x="5000" y="75000"/>
                  </a:cubicBezTo>
                  <a:cubicBezTo>
                    <a:pt x="10000" y="75000"/>
                    <a:pt x="10000" y="75000"/>
                    <a:pt x="10000" y="80000"/>
                  </a:cubicBezTo>
                  <a:cubicBezTo>
                    <a:pt x="10000" y="80000"/>
                    <a:pt x="15000" y="80000"/>
                    <a:pt x="15000" y="80000"/>
                  </a:cubicBezTo>
                  <a:cubicBezTo>
                    <a:pt x="20000" y="85000"/>
                    <a:pt x="20000" y="85000"/>
                    <a:pt x="25000" y="85000"/>
                  </a:cubicBezTo>
                  <a:cubicBezTo>
                    <a:pt x="30000" y="90000"/>
                    <a:pt x="30000" y="90000"/>
                    <a:pt x="35000" y="90000"/>
                  </a:cubicBezTo>
                  <a:cubicBezTo>
                    <a:pt x="40000" y="90000"/>
                    <a:pt x="40000" y="90000"/>
                    <a:pt x="45000" y="95000"/>
                  </a:cubicBezTo>
                  <a:cubicBezTo>
                    <a:pt x="50000" y="95000"/>
                    <a:pt x="50000" y="95000"/>
                    <a:pt x="55000" y="95000"/>
                  </a:cubicBezTo>
                  <a:cubicBezTo>
                    <a:pt x="55000" y="100000"/>
                    <a:pt x="60000" y="100000"/>
                    <a:pt x="60000" y="105000"/>
                  </a:cubicBezTo>
                  <a:cubicBezTo>
                    <a:pt x="60000" y="105000"/>
                    <a:pt x="55000" y="105000"/>
                    <a:pt x="60000" y="110000"/>
                  </a:cubicBezTo>
                  <a:cubicBezTo>
                    <a:pt x="60000" y="110000"/>
                    <a:pt x="60000" y="110000"/>
                    <a:pt x="65000" y="115000"/>
                  </a:cubicBezTo>
                  <a:cubicBezTo>
                    <a:pt x="70000" y="115000"/>
                    <a:pt x="75000" y="115000"/>
                    <a:pt x="85000" y="115000"/>
                  </a:cubicBezTo>
                  <a:cubicBezTo>
                    <a:pt x="85000" y="115000"/>
                    <a:pt x="85000" y="120000"/>
                    <a:pt x="90000" y="120000"/>
                  </a:cubicBezTo>
                  <a:cubicBezTo>
                    <a:pt x="90000" y="120000"/>
                    <a:pt x="90000" y="120000"/>
                    <a:pt x="95000" y="120000"/>
                  </a:cubicBezTo>
                  <a:cubicBezTo>
                    <a:pt x="95000" y="120000"/>
                    <a:pt x="95000" y="120000"/>
                    <a:pt x="95000" y="120000"/>
                  </a:cubicBezTo>
                  <a:cubicBezTo>
                    <a:pt x="95000" y="115000"/>
                    <a:pt x="95000" y="115000"/>
                    <a:pt x="95000" y="115000"/>
                  </a:cubicBezTo>
                  <a:cubicBezTo>
                    <a:pt x="95000" y="115000"/>
                    <a:pt x="95000" y="115000"/>
                    <a:pt x="95000" y="115000"/>
                  </a:cubicBezTo>
                  <a:cubicBezTo>
                    <a:pt x="95000" y="110000"/>
                    <a:pt x="100000" y="110000"/>
                    <a:pt x="100000" y="110000"/>
                  </a:cubicBezTo>
                  <a:cubicBezTo>
                    <a:pt x="100000" y="110000"/>
                    <a:pt x="105000" y="110000"/>
                    <a:pt x="105000" y="110000"/>
                  </a:cubicBezTo>
                  <a:cubicBezTo>
                    <a:pt x="105000" y="110000"/>
                    <a:pt x="100000" y="110000"/>
                    <a:pt x="105000" y="105000"/>
                  </a:cubicBezTo>
                  <a:cubicBezTo>
                    <a:pt x="105000" y="105000"/>
                    <a:pt x="105000" y="105000"/>
                    <a:pt x="105000" y="105000"/>
                  </a:cubicBezTo>
                  <a:cubicBezTo>
                    <a:pt x="110000" y="105000"/>
                    <a:pt x="110000" y="105000"/>
                    <a:pt x="110000" y="105000"/>
                  </a:cubicBezTo>
                  <a:cubicBezTo>
                    <a:pt x="110000" y="110000"/>
                    <a:pt x="115000" y="110000"/>
                    <a:pt x="115000" y="110000"/>
                  </a:cubicBezTo>
                  <a:cubicBezTo>
                    <a:pt x="115000" y="110000"/>
                    <a:pt x="115000" y="110000"/>
                    <a:pt x="115000" y="110000"/>
                  </a:cubicBezTo>
                  <a:cubicBezTo>
                    <a:pt x="115000" y="110000"/>
                    <a:pt x="115000" y="110000"/>
                    <a:pt x="115000" y="110000"/>
                  </a:cubicBezTo>
                  <a:cubicBezTo>
                    <a:pt x="120000" y="110000"/>
                    <a:pt x="120000" y="110000"/>
                    <a:pt x="120000" y="110000"/>
                  </a:cubicBezTo>
                  <a:cubicBezTo>
                    <a:pt x="120000" y="110000"/>
                    <a:pt x="120000" y="110000"/>
                    <a:pt x="120000" y="110000"/>
                  </a:cubicBezTo>
                  <a:cubicBezTo>
                    <a:pt x="120000" y="105000"/>
                    <a:pt x="120000" y="105000"/>
                    <a:pt x="120000" y="105000"/>
                  </a:cubicBezTo>
                  <a:cubicBezTo>
                    <a:pt x="115000" y="105000"/>
                    <a:pt x="115000" y="105000"/>
                    <a:pt x="115000" y="100000"/>
                  </a:cubicBezTo>
                  <a:cubicBezTo>
                    <a:pt x="115000" y="100000"/>
                    <a:pt x="110000" y="100000"/>
                    <a:pt x="110000" y="100000"/>
                  </a:cubicBezTo>
                  <a:cubicBezTo>
                    <a:pt x="110000" y="95000"/>
                    <a:pt x="110000" y="95000"/>
                    <a:pt x="110000" y="95000"/>
                  </a:cubicBezTo>
                  <a:cubicBezTo>
                    <a:pt x="110000" y="90000"/>
                    <a:pt x="110000" y="90000"/>
                    <a:pt x="110000" y="90000"/>
                  </a:cubicBezTo>
                  <a:cubicBezTo>
                    <a:pt x="105000" y="90000"/>
                    <a:pt x="110000" y="90000"/>
                    <a:pt x="105000" y="85000"/>
                  </a:cubicBezTo>
                  <a:cubicBezTo>
                    <a:pt x="105000" y="85000"/>
                    <a:pt x="110000" y="85000"/>
                    <a:pt x="105000" y="80000"/>
                  </a:cubicBezTo>
                  <a:cubicBezTo>
                    <a:pt x="105000" y="75000"/>
                    <a:pt x="105000" y="75000"/>
                    <a:pt x="100000" y="75000"/>
                  </a:cubicBezTo>
                  <a:cubicBezTo>
                    <a:pt x="100000" y="70000"/>
                    <a:pt x="100000" y="70000"/>
                    <a:pt x="100000" y="70000"/>
                  </a:cubicBezTo>
                  <a:cubicBezTo>
                    <a:pt x="95000" y="70000"/>
                    <a:pt x="95000" y="70000"/>
                    <a:pt x="95000" y="70000"/>
                  </a:cubicBezTo>
                  <a:cubicBezTo>
                    <a:pt x="95000" y="70000"/>
                    <a:pt x="95000" y="70000"/>
                    <a:pt x="90000" y="70000"/>
                  </a:cubicBezTo>
                  <a:cubicBezTo>
                    <a:pt x="90000" y="65000"/>
                    <a:pt x="90000" y="65000"/>
                    <a:pt x="90000" y="65000"/>
                  </a:cubicBezTo>
                  <a:cubicBezTo>
                    <a:pt x="85000" y="65000"/>
                    <a:pt x="85000" y="65000"/>
                    <a:pt x="85000" y="65000"/>
                  </a:cubicBezTo>
                  <a:cubicBezTo>
                    <a:pt x="85000" y="60000"/>
                    <a:pt x="85000" y="60000"/>
                    <a:pt x="85000" y="60000"/>
                  </a:cubicBezTo>
                  <a:cubicBezTo>
                    <a:pt x="85000" y="55000"/>
                    <a:pt x="85000" y="55000"/>
                    <a:pt x="80000" y="55000"/>
                  </a:cubicBezTo>
                  <a:cubicBezTo>
                    <a:pt x="80000" y="55000"/>
                    <a:pt x="80000" y="55000"/>
                    <a:pt x="75000" y="50000"/>
                  </a:cubicBezTo>
                  <a:cubicBezTo>
                    <a:pt x="75000" y="50000"/>
                    <a:pt x="75000" y="50000"/>
                    <a:pt x="75000" y="45000"/>
                  </a:cubicBezTo>
                  <a:cubicBezTo>
                    <a:pt x="75000" y="45000"/>
                    <a:pt x="75000" y="40000"/>
                    <a:pt x="75000" y="40000"/>
                  </a:cubicBezTo>
                  <a:cubicBezTo>
                    <a:pt x="75000" y="35000"/>
                    <a:pt x="80000" y="35000"/>
                    <a:pt x="80000" y="35000"/>
                  </a:cubicBezTo>
                  <a:cubicBezTo>
                    <a:pt x="80000" y="30000"/>
                    <a:pt x="80000" y="30000"/>
                    <a:pt x="80000" y="30000"/>
                  </a:cubicBezTo>
                  <a:cubicBezTo>
                    <a:pt x="80000" y="25000"/>
                    <a:pt x="80000" y="25000"/>
                    <a:pt x="80000" y="20000"/>
                  </a:cubicBezTo>
                  <a:cubicBezTo>
                    <a:pt x="80000" y="20000"/>
                    <a:pt x="75000" y="20000"/>
                    <a:pt x="75000" y="20000"/>
                  </a:cubicBezTo>
                  <a:cubicBezTo>
                    <a:pt x="75000" y="20000"/>
                    <a:pt x="70000" y="20000"/>
                    <a:pt x="70000" y="20000"/>
                  </a:cubicBezTo>
                  <a:cubicBezTo>
                    <a:pt x="70000" y="15000"/>
                    <a:pt x="70000" y="15000"/>
                    <a:pt x="70000" y="15000"/>
                  </a:cubicBezTo>
                  <a:cubicBezTo>
                    <a:pt x="70000" y="15000"/>
                    <a:pt x="65000" y="15000"/>
                    <a:pt x="65000" y="1500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7931144" y="2738929"/>
              <a:ext cx="98323" cy="1271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000"/>
                  </a:moveTo>
                  <a:cubicBezTo>
                    <a:pt x="120000" y="90000"/>
                    <a:pt x="120000" y="80000"/>
                    <a:pt x="120000" y="80000"/>
                  </a:cubicBezTo>
                  <a:cubicBezTo>
                    <a:pt x="120000" y="80000"/>
                    <a:pt x="120000" y="80000"/>
                    <a:pt x="106666" y="70000"/>
                  </a:cubicBezTo>
                  <a:cubicBezTo>
                    <a:pt x="106666" y="70000"/>
                    <a:pt x="106666" y="60000"/>
                    <a:pt x="106666" y="60000"/>
                  </a:cubicBezTo>
                  <a:cubicBezTo>
                    <a:pt x="106666" y="60000"/>
                    <a:pt x="120000" y="60000"/>
                    <a:pt x="120000" y="50000"/>
                  </a:cubicBezTo>
                  <a:cubicBezTo>
                    <a:pt x="120000" y="50000"/>
                    <a:pt x="120000" y="50000"/>
                    <a:pt x="120000" y="50000"/>
                  </a:cubicBezTo>
                  <a:cubicBezTo>
                    <a:pt x="120000" y="50000"/>
                    <a:pt x="120000" y="40000"/>
                    <a:pt x="120000" y="40000"/>
                  </a:cubicBezTo>
                  <a:cubicBezTo>
                    <a:pt x="106666" y="40000"/>
                    <a:pt x="106666" y="40000"/>
                    <a:pt x="106666" y="40000"/>
                  </a:cubicBezTo>
                  <a:cubicBezTo>
                    <a:pt x="93333" y="40000"/>
                    <a:pt x="93333" y="40000"/>
                    <a:pt x="93333" y="40000"/>
                  </a:cubicBezTo>
                  <a:cubicBezTo>
                    <a:pt x="93333" y="40000"/>
                    <a:pt x="80000" y="40000"/>
                    <a:pt x="80000" y="40000"/>
                  </a:cubicBezTo>
                  <a:cubicBezTo>
                    <a:pt x="80000" y="30000"/>
                    <a:pt x="80000" y="30000"/>
                    <a:pt x="80000" y="30000"/>
                  </a:cubicBezTo>
                  <a:cubicBezTo>
                    <a:pt x="80000" y="30000"/>
                    <a:pt x="80000" y="20000"/>
                    <a:pt x="80000" y="20000"/>
                  </a:cubicBezTo>
                  <a:cubicBezTo>
                    <a:pt x="66666" y="20000"/>
                    <a:pt x="66666" y="20000"/>
                    <a:pt x="66666" y="10000"/>
                  </a:cubicBezTo>
                  <a:cubicBezTo>
                    <a:pt x="66666" y="10000"/>
                    <a:pt x="53333" y="10000"/>
                    <a:pt x="53333" y="10000"/>
                  </a:cubicBezTo>
                  <a:cubicBezTo>
                    <a:pt x="53333" y="10000"/>
                    <a:pt x="53333" y="10000"/>
                    <a:pt x="53333" y="10000"/>
                  </a:cubicBezTo>
                  <a:cubicBezTo>
                    <a:pt x="53333" y="10000"/>
                    <a:pt x="53333" y="10000"/>
                    <a:pt x="53333" y="10000"/>
                  </a:cubicBezTo>
                  <a:cubicBezTo>
                    <a:pt x="40000" y="10000"/>
                    <a:pt x="40000" y="10000"/>
                    <a:pt x="40000" y="10000"/>
                  </a:cubicBezTo>
                  <a:cubicBezTo>
                    <a:pt x="26666" y="0"/>
                    <a:pt x="26666" y="0"/>
                    <a:pt x="26666" y="0"/>
                  </a:cubicBezTo>
                  <a:cubicBezTo>
                    <a:pt x="13333" y="0"/>
                    <a:pt x="13333" y="0"/>
                    <a:pt x="13333" y="0"/>
                  </a:cubicBezTo>
                  <a:cubicBezTo>
                    <a:pt x="0" y="0"/>
                    <a:pt x="0" y="0"/>
                    <a:pt x="0" y="10000"/>
                  </a:cubicBezTo>
                  <a:cubicBezTo>
                    <a:pt x="0" y="10000"/>
                    <a:pt x="0" y="20000"/>
                    <a:pt x="0" y="20000"/>
                  </a:cubicBezTo>
                  <a:cubicBezTo>
                    <a:pt x="13333" y="30000"/>
                    <a:pt x="13333" y="30000"/>
                    <a:pt x="13333" y="30000"/>
                  </a:cubicBezTo>
                  <a:cubicBezTo>
                    <a:pt x="13333" y="40000"/>
                    <a:pt x="26666" y="40000"/>
                    <a:pt x="26666" y="40000"/>
                  </a:cubicBezTo>
                  <a:cubicBezTo>
                    <a:pt x="26666" y="50000"/>
                    <a:pt x="13333" y="50000"/>
                    <a:pt x="13333" y="50000"/>
                  </a:cubicBezTo>
                  <a:cubicBezTo>
                    <a:pt x="13333" y="60000"/>
                    <a:pt x="26666" y="60000"/>
                    <a:pt x="26666" y="60000"/>
                  </a:cubicBezTo>
                  <a:cubicBezTo>
                    <a:pt x="26666" y="60000"/>
                    <a:pt x="26666" y="70000"/>
                    <a:pt x="26666" y="70000"/>
                  </a:cubicBezTo>
                  <a:cubicBezTo>
                    <a:pt x="26666" y="70000"/>
                    <a:pt x="26666" y="70000"/>
                    <a:pt x="26666" y="70000"/>
                  </a:cubicBezTo>
                  <a:cubicBezTo>
                    <a:pt x="26666" y="70000"/>
                    <a:pt x="26666" y="70000"/>
                    <a:pt x="26666" y="80000"/>
                  </a:cubicBezTo>
                  <a:cubicBezTo>
                    <a:pt x="26666" y="80000"/>
                    <a:pt x="40000" y="80000"/>
                    <a:pt x="40000" y="90000"/>
                  </a:cubicBezTo>
                  <a:cubicBezTo>
                    <a:pt x="26666" y="90000"/>
                    <a:pt x="40000" y="90000"/>
                    <a:pt x="40000" y="90000"/>
                  </a:cubicBezTo>
                  <a:cubicBezTo>
                    <a:pt x="40000" y="100000"/>
                    <a:pt x="40000" y="100000"/>
                    <a:pt x="40000" y="100000"/>
                  </a:cubicBezTo>
                  <a:cubicBezTo>
                    <a:pt x="40000" y="100000"/>
                    <a:pt x="40000" y="100000"/>
                    <a:pt x="40000" y="100000"/>
                  </a:cubicBezTo>
                  <a:cubicBezTo>
                    <a:pt x="40000" y="100000"/>
                    <a:pt x="40000" y="100000"/>
                    <a:pt x="40000" y="100000"/>
                  </a:cubicBezTo>
                  <a:cubicBezTo>
                    <a:pt x="40000" y="100000"/>
                    <a:pt x="40000" y="110000"/>
                    <a:pt x="53333" y="110000"/>
                  </a:cubicBezTo>
                  <a:cubicBezTo>
                    <a:pt x="53333" y="110000"/>
                    <a:pt x="53333" y="110000"/>
                    <a:pt x="53333" y="120000"/>
                  </a:cubicBezTo>
                  <a:cubicBezTo>
                    <a:pt x="53333" y="120000"/>
                    <a:pt x="53333" y="120000"/>
                    <a:pt x="66666" y="120000"/>
                  </a:cubicBezTo>
                  <a:cubicBezTo>
                    <a:pt x="66666" y="120000"/>
                    <a:pt x="66666" y="120000"/>
                    <a:pt x="80000" y="120000"/>
                  </a:cubicBezTo>
                  <a:cubicBezTo>
                    <a:pt x="80000" y="120000"/>
                    <a:pt x="93333" y="120000"/>
                    <a:pt x="93333" y="120000"/>
                  </a:cubicBezTo>
                  <a:cubicBezTo>
                    <a:pt x="93333" y="120000"/>
                    <a:pt x="106666" y="120000"/>
                    <a:pt x="106666" y="110000"/>
                  </a:cubicBezTo>
                  <a:cubicBezTo>
                    <a:pt x="106666" y="110000"/>
                    <a:pt x="106666" y="110000"/>
                    <a:pt x="120000" y="110000"/>
                  </a:cubicBezTo>
                  <a:cubicBezTo>
                    <a:pt x="120000" y="110000"/>
                    <a:pt x="120000" y="110000"/>
                    <a:pt x="120000" y="110000"/>
                  </a:cubicBezTo>
                  <a:cubicBezTo>
                    <a:pt x="120000" y="100000"/>
                    <a:pt x="106666" y="100000"/>
                    <a:pt x="120000" y="90000"/>
                  </a:cubicBezTo>
                  <a:cubicBezTo>
                    <a:pt x="120000" y="90000"/>
                    <a:pt x="120000" y="90000"/>
                    <a:pt x="120000" y="9000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7876341" y="2632216"/>
              <a:ext cx="132171" cy="533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6000"/>
                  </a:moveTo>
                  <a:cubicBezTo>
                    <a:pt x="0" y="96000"/>
                    <a:pt x="0" y="96000"/>
                    <a:pt x="0" y="120000"/>
                  </a:cubicBezTo>
                  <a:cubicBezTo>
                    <a:pt x="10000" y="120000"/>
                    <a:pt x="10000" y="120000"/>
                    <a:pt x="10000" y="120000"/>
                  </a:cubicBezTo>
                  <a:cubicBezTo>
                    <a:pt x="10000" y="120000"/>
                    <a:pt x="10000" y="120000"/>
                    <a:pt x="20000" y="120000"/>
                  </a:cubicBezTo>
                  <a:cubicBezTo>
                    <a:pt x="30000" y="120000"/>
                    <a:pt x="30000" y="120000"/>
                    <a:pt x="40000" y="120000"/>
                  </a:cubicBezTo>
                  <a:cubicBezTo>
                    <a:pt x="40000" y="120000"/>
                    <a:pt x="50000" y="120000"/>
                    <a:pt x="50000" y="96000"/>
                  </a:cubicBezTo>
                  <a:cubicBezTo>
                    <a:pt x="50000" y="96000"/>
                    <a:pt x="60000" y="96000"/>
                    <a:pt x="60000" y="96000"/>
                  </a:cubicBezTo>
                  <a:cubicBezTo>
                    <a:pt x="60000" y="96000"/>
                    <a:pt x="70000" y="96000"/>
                    <a:pt x="70000" y="96000"/>
                  </a:cubicBezTo>
                  <a:cubicBezTo>
                    <a:pt x="80000" y="96000"/>
                    <a:pt x="80000" y="96000"/>
                    <a:pt x="80000" y="72000"/>
                  </a:cubicBezTo>
                  <a:cubicBezTo>
                    <a:pt x="80000" y="72000"/>
                    <a:pt x="80000" y="72000"/>
                    <a:pt x="90000" y="72000"/>
                  </a:cubicBezTo>
                  <a:cubicBezTo>
                    <a:pt x="90000" y="72000"/>
                    <a:pt x="90000" y="72000"/>
                    <a:pt x="90000" y="72000"/>
                  </a:cubicBezTo>
                  <a:cubicBezTo>
                    <a:pt x="100000" y="72000"/>
                    <a:pt x="100000" y="72000"/>
                    <a:pt x="110000" y="72000"/>
                  </a:cubicBezTo>
                  <a:cubicBezTo>
                    <a:pt x="110000" y="72000"/>
                    <a:pt x="110000" y="72000"/>
                    <a:pt x="110000" y="96000"/>
                  </a:cubicBezTo>
                  <a:cubicBezTo>
                    <a:pt x="110000" y="96000"/>
                    <a:pt x="120000" y="96000"/>
                    <a:pt x="120000" y="96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20000" y="72000"/>
                    <a:pt x="120000" y="72000"/>
                    <a:pt x="120000" y="48000"/>
                  </a:cubicBezTo>
                  <a:cubicBezTo>
                    <a:pt x="120000" y="48000"/>
                    <a:pt x="120000" y="48000"/>
                    <a:pt x="120000" y="48000"/>
                  </a:cubicBezTo>
                  <a:cubicBezTo>
                    <a:pt x="120000" y="48000"/>
                    <a:pt x="120000" y="48000"/>
                    <a:pt x="120000" y="48000"/>
                  </a:cubicBezTo>
                  <a:cubicBezTo>
                    <a:pt x="120000" y="48000"/>
                    <a:pt x="120000" y="48000"/>
                    <a:pt x="120000" y="24000"/>
                  </a:cubicBezTo>
                  <a:cubicBezTo>
                    <a:pt x="110000" y="24000"/>
                    <a:pt x="110000" y="24000"/>
                    <a:pt x="110000" y="24000"/>
                  </a:cubicBezTo>
                  <a:cubicBezTo>
                    <a:pt x="100000" y="24000"/>
                    <a:pt x="100000" y="24000"/>
                    <a:pt x="100000" y="0"/>
                  </a:cubicBezTo>
                  <a:cubicBezTo>
                    <a:pt x="100000" y="0"/>
                    <a:pt x="90000" y="0"/>
                    <a:pt x="90000" y="0"/>
                  </a:cubicBezTo>
                  <a:cubicBezTo>
                    <a:pt x="90000" y="0"/>
                    <a:pt x="90000" y="24000"/>
                    <a:pt x="90000" y="24000"/>
                  </a:cubicBezTo>
                  <a:cubicBezTo>
                    <a:pt x="80000" y="24000"/>
                    <a:pt x="80000" y="24000"/>
                    <a:pt x="80000" y="24000"/>
                  </a:cubicBezTo>
                  <a:cubicBezTo>
                    <a:pt x="80000" y="24000"/>
                    <a:pt x="80000" y="24000"/>
                    <a:pt x="70000" y="24000"/>
                  </a:cubicBezTo>
                  <a:cubicBezTo>
                    <a:pt x="70000" y="24000"/>
                    <a:pt x="70000" y="0"/>
                    <a:pt x="60000" y="0"/>
                  </a:cubicBezTo>
                  <a:cubicBezTo>
                    <a:pt x="60000" y="0"/>
                    <a:pt x="50000" y="0"/>
                    <a:pt x="50000" y="0"/>
                  </a:cubicBezTo>
                  <a:cubicBezTo>
                    <a:pt x="5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30000" y="0"/>
                  </a:cubicBezTo>
                  <a:cubicBezTo>
                    <a:pt x="30000" y="0"/>
                    <a:pt x="30000" y="0"/>
                    <a:pt x="30000" y="0"/>
                  </a:cubicBezTo>
                  <a:cubicBezTo>
                    <a:pt x="20000" y="0"/>
                    <a:pt x="20000" y="0"/>
                    <a:pt x="20000" y="0"/>
                  </a:cubicBezTo>
                  <a:cubicBezTo>
                    <a:pt x="20000" y="0"/>
                    <a:pt x="20000" y="24000"/>
                    <a:pt x="10000" y="24000"/>
                  </a:cubicBezTo>
                  <a:cubicBezTo>
                    <a:pt x="10000" y="48000"/>
                    <a:pt x="10000" y="48000"/>
                    <a:pt x="10000" y="48000"/>
                  </a:cubicBezTo>
                  <a:cubicBezTo>
                    <a:pt x="0" y="48000"/>
                    <a:pt x="0" y="48000"/>
                    <a:pt x="0" y="72000"/>
                  </a:cubicBezTo>
                  <a:cubicBezTo>
                    <a:pt x="0" y="72000"/>
                    <a:pt x="0" y="72000"/>
                    <a:pt x="0" y="72000"/>
                  </a:cubicBezTo>
                  <a:cubicBezTo>
                    <a:pt x="0" y="96000"/>
                    <a:pt x="0" y="96000"/>
                    <a:pt x="0" y="9600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8807988" y="3347828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10057169" y="3016699"/>
              <a:ext cx="22566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60000" y="0"/>
                    <a:pt x="6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120000" y="60000"/>
                    <a:pt x="120000" y="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120000"/>
                    <a:pt x="120000" y="60000"/>
                    <a:pt x="60000" y="60000"/>
                  </a:cubicBezTo>
                  <a:cubicBezTo>
                    <a:pt x="60000" y="60000"/>
                    <a:pt x="60000" y="60000"/>
                    <a:pt x="0" y="60000"/>
                  </a:cubicBezTo>
                  <a:cubicBezTo>
                    <a:pt x="0" y="60000"/>
                    <a:pt x="0" y="6000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6B6B6"/>
            </a:solidFill>
            <a:ln w="12700" cap="flat" cmpd="sng">
              <a:solidFill>
                <a:srgbClr val="B6B6B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1" name="Shape 181"/>
            <p:cNvGrpSpPr/>
            <p:nvPr/>
          </p:nvGrpSpPr>
          <p:grpSpPr>
            <a:xfrm>
              <a:off x="6791567" y="2994729"/>
              <a:ext cx="2082507" cy="2052678"/>
              <a:chOff x="6958079" y="3246879"/>
              <a:chExt cx="2042262" cy="2013009"/>
            </a:xfrm>
          </p:grpSpPr>
          <p:sp>
            <p:nvSpPr>
              <p:cNvPr id="182" name="Shape 182"/>
              <p:cNvSpPr/>
              <p:nvPr/>
            </p:nvSpPr>
            <p:spPr>
              <a:xfrm>
                <a:off x="7150925" y="3551601"/>
                <a:ext cx="237105" cy="18775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0909" y="33333"/>
                    </a:moveTo>
                    <a:cubicBezTo>
                      <a:pt x="120000" y="33333"/>
                      <a:pt x="120000" y="33333"/>
                      <a:pt x="120000" y="33333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4545" y="0"/>
                      <a:pt x="114545" y="0"/>
                      <a:pt x="114545" y="0"/>
                    </a:cubicBezTo>
                    <a:cubicBezTo>
                      <a:pt x="54545" y="0"/>
                      <a:pt x="54545" y="0"/>
                      <a:pt x="54545" y="0"/>
                    </a:cubicBezTo>
                    <a:cubicBezTo>
                      <a:pt x="54545" y="0"/>
                      <a:pt x="54545" y="0"/>
                      <a:pt x="54545" y="0"/>
                    </a:cubicBezTo>
                    <a:cubicBezTo>
                      <a:pt x="54545" y="6666"/>
                      <a:pt x="54545" y="6666"/>
                      <a:pt x="54545" y="13333"/>
                    </a:cubicBezTo>
                    <a:cubicBezTo>
                      <a:pt x="49090" y="13333"/>
                      <a:pt x="49090" y="20000"/>
                      <a:pt x="49090" y="20000"/>
                    </a:cubicBezTo>
                    <a:cubicBezTo>
                      <a:pt x="43636" y="20000"/>
                      <a:pt x="43636" y="20000"/>
                      <a:pt x="43636" y="20000"/>
                    </a:cubicBezTo>
                    <a:cubicBezTo>
                      <a:pt x="43636" y="26666"/>
                      <a:pt x="38181" y="26666"/>
                      <a:pt x="38181" y="26666"/>
                    </a:cubicBezTo>
                    <a:cubicBezTo>
                      <a:pt x="38181" y="33333"/>
                      <a:pt x="38181" y="33333"/>
                      <a:pt x="32727" y="40000"/>
                    </a:cubicBezTo>
                    <a:cubicBezTo>
                      <a:pt x="32727" y="40000"/>
                      <a:pt x="32727" y="40000"/>
                      <a:pt x="32727" y="46666"/>
                    </a:cubicBezTo>
                    <a:cubicBezTo>
                      <a:pt x="32727" y="53333"/>
                      <a:pt x="38181" y="53333"/>
                      <a:pt x="32727" y="53333"/>
                    </a:cubicBezTo>
                    <a:cubicBezTo>
                      <a:pt x="32727" y="60000"/>
                      <a:pt x="32727" y="60000"/>
                      <a:pt x="27272" y="60000"/>
                    </a:cubicBezTo>
                    <a:cubicBezTo>
                      <a:pt x="27272" y="60000"/>
                      <a:pt x="27272" y="60000"/>
                      <a:pt x="21818" y="66666"/>
                    </a:cubicBezTo>
                    <a:cubicBezTo>
                      <a:pt x="21818" y="66666"/>
                      <a:pt x="21818" y="66666"/>
                      <a:pt x="21818" y="73333"/>
                    </a:cubicBezTo>
                    <a:cubicBezTo>
                      <a:pt x="16363" y="73333"/>
                      <a:pt x="16363" y="73333"/>
                      <a:pt x="16363" y="80000"/>
                    </a:cubicBezTo>
                    <a:cubicBezTo>
                      <a:pt x="16363" y="80000"/>
                      <a:pt x="16363" y="80000"/>
                      <a:pt x="16363" y="86666"/>
                    </a:cubicBezTo>
                    <a:cubicBezTo>
                      <a:pt x="10909" y="93333"/>
                      <a:pt x="10909" y="93333"/>
                      <a:pt x="10909" y="93333"/>
                    </a:cubicBezTo>
                    <a:cubicBezTo>
                      <a:pt x="10909" y="100000"/>
                      <a:pt x="10909" y="100000"/>
                      <a:pt x="5454" y="100000"/>
                    </a:cubicBezTo>
                    <a:cubicBezTo>
                      <a:pt x="5454" y="106666"/>
                      <a:pt x="5454" y="106666"/>
                      <a:pt x="5454" y="106666"/>
                    </a:cubicBezTo>
                    <a:cubicBezTo>
                      <a:pt x="0" y="106666"/>
                      <a:pt x="0" y="113333"/>
                      <a:pt x="0" y="113333"/>
                    </a:cubicBezTo>
                    <a:cubicBezTo>
                      <a:pt x="0" y="113333"/>
                      <a:pt x="0" y="120000"/>
                      <a:pt x="0" y="12000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60000" y="120000"/>
                      <a:pt x="60000" y="120000"/>
                      <a:pt x="60000" y="120000"/>
                    </a:cubicBezTo>
                    <a:cubicBezTo>
                      <a:pt x="60000" y="100000"/>
                      <a:pt x="60000" y="100000"/>
                      <a:pt x="60000" y="100000"/>
                    </a:cubicBezTo>
                    <a:cubicBezTo>
                      <a:pt x="54545" y="93333"/>
                      <a:pt x="54545" y="93333"/>
                      <a:pt x="60000" y="86666"/>
                    </a:cubicBezTo>
                    <a:cubicBezTo>
                      <a:pt x="60000" y="86666"/>
                      <a:pt x="60000" y="86666"/>
                      <a:pt x="60000" y="86666"/>
                    </a:cubicBezTo>
                    <a:cubicBezTo>
                      <a:pt x="65454" y="86666"/>
                      <a:pt x="65454" y="86666"/>
                      <a:pt x="65454" y="86666"/>
                    </a:cubicBezTo>
                    <a:cubicBezTo>
                      <a:pt x="70909" y="86666"/>
                      <a:pt x="70909" y="80000"/>
                      <a:pt x="70909" y="80000"/>
                    </a:cubicBezTo>
                    <a:cubicBezTo>
                      <a:pt x="70909" y="33333"/>
                      <a:pt x="70909" y="33333"/>
                      <a:pt x="70909" y="33333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Shape 183"/>
              <p:cNvSpPr/>
              <p:nvPr/>
            </p:nvSpPr>
            <p:spPr>
              <a:xfrm>
                <a:off x="7860658" y="3383850"/>
                <a:ext cx="418885" cy="4186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1538" y="9000"/>
                    </a:moveTo>
                    <a:cubicBezTo>
                      <a:pt x="101538" y="9000"/>
                      <a:pt x="101538" y="9000"/>
                      <a:pt x="101538" y="6000"/>
                    </a:cubicBezTo>
                    <a:cubicBezTo>
                      <a:pt x="101538" y="6000"/>
                      <a:pt x="98461" y="6000"/>
                      <a:pt x="98461" y="6000"/>
                    </a:cubicBezTo>
                    <a:cubicBezTo>
                      <a:pt x="98461" y="3000"/>
                      <a:pt x="95384" y="6000"/>
                      <a:pt x="95384" y="3000"/>
                    </a:cubicBezTo>
                    <a:cubicBezTo>
                      <a:pt x="95384" y="3000"/>
                      <a:pt x="95384" y="3000"/>
                      <a:pt x="92307" y="3000"/>
                    </a:cubicBezTo>
                    <a:cubicBezTo>
                      <a:pt x="92307" y="0"/>
                      <a:pt x="92307" y="0"/>
                      <a:pt x="89230" y="3000"/>
                    </a:cubicBezTo>
                    <a:cubicBezTo>
                      <a:pt x="89230" y="3000"/>
                      <a:pt x="89230" y="3000"/>
                      <a:pt x="86153" y="3000"/>
                    </a:cubicBezTo>
                    <a:cubicBezTo>
                      <a:pt x="86153" y="6000"/>
                      <a:pt x="86153" y="6000"/>
                      <a:pt x="83076" y="6000"/>
                    </a:cubicBezTo>
                    <a:cubicBezTo>
                      <a:pt x="80000" y="6000"/>
                      <a:pt x="80000" y="6000"/>
                      <a:pt x="80000" y="9000"/>
                    </a:cubicBezTo>
                    <a:cubicBezTo>
                      <a:pt x="76923" y="9000"/>
                      <a:pt x="76923" y="9000"/>
                      <a:pt x="76923" y="12000"/>
                    </a:cubicBezTo>
                    <a:cubicBezTo>
                      <a:pt x="76923" y="15000"/>
                      <a:pt x="80000" y="15000"/>
                      <a:pt x="80000" y="15000"/>
                    </a:cubicBezTo>
                    <a:cubicBezTo>
                      <a:pt x="80000" y="18000"/>
                      <a:pt x="80000" y="18000"/>
                      <a:pt x="80000" y="21000"/>
                    </a:cubicBezTo>
                    <a:cubicBezTo>
                      <a:pt x="76923" y="21000"/>
                      <a:pt x="76923" y="24000"/>
                      <a:pt x="76923" y="24000"/>
                    </a:cubicBezTo>
                    <a:cubicBezTo>
                      <a:pt x="73846" y="24000"/>
                      <a:pt x="73846" y="24000"/>
                      <a:pt x="70769" y="24000"/>
                    </a:cubicBezTo>
                    <a:cubicBezTo>
                      <a:pt x="70769" y="24000"/>
                      <a:pt x="67692" y="24000"/>
                      <a:pt x="67692" y="21000"/>
                    </a:cubicBezTo>
                    <a:cubicBezTo>
                      <a:pt x="64615" y="21000"/>
                      <a:pt x="64615" y="21000"/>
                      <a:pt x="64615" y="21000"/>
                    </a:cubicBezTo>
                    <a:cubicBezTo>
                      <a:pt x="61538" y="18000"/>
                      <a:pt x="58461" y="21000"/>
                      <a:pt x="55384" y="18000"/>
                    </a:cubicBezTo>
                    <a:cubicBezTo>
                      <a:pt x="55384" y="18000"/>
                      <a:pt x="52307" y="18000"/>
                      <a:pt x="52307" y="18000"/>
                    </a:cubicBezTo>
                    <a:cubicBezTo>
                      <a:pt x="49230" y="18000"/>
                      <a:pt x="49230" y="18000"/>
                      <a:pt x="46153" y="15000"/>
                    </a:cubicBezTo>
                    <a:cubicBezTo>
                      <a:pt x="46153" y="15000"/>
                      <a:pt x="46153" y="15000"/>
                      <a:pt x="46153" y="15000"/>
                    </a:cubicBezTo>
                    <a:cubicBezTo>
                      <a:pt x="43076" y="12000"/>
                      <a:pt x="43076" y="12000"/>
                      <a:pt x="43076" y="9000"/>
                    </a:cubicBezTo>
                    <a:cubicBezTo>
                      <a:pt x="43076" y="9000"/>
                      <a:pt x="43076" y="9000"/>
                      <a:pt x="43076" y="6000"/>
                    </a:cubicBezTo>
                    <a:cubicBezTo>
                      <a:pt x="40000" y="6000"/>
                      <a:pt x="40000" y="6000"/>
                      <a:pt x="40000" y="6000"/>
                    </a:cubicBezTo>
                    <a:cubicBezTo>
                      <a:pt x="36923" y="6000"/>
                      <a:pt x="36923" y="6000"/>
                      <a:pt x="36923" y="6000"/>
                    </a:cubicBezTo>
                    <a:cubicBezTo>
                      <a:pt x="33846" y="6000"/>
                      <a:pt x="30769" y="6000"/>
                      <a:pt x="30769" y="6000"/>
                    </a:cubicBezTo>
                    <a:cubicBezTo>
                      <a:pt x="30769" y="3000"/>
                      <a:pt x="30769" y="3000"/>
                      <a:pt x="27692" y="3000"/>
                    </a:cubicBezTo>
                    <a:cubicBezTo>
                      <a:pt x="27692" y="0"/>
                      <a:pt x="27692" y="0"/>
                      <a:pt x="24615" y="0"/>
                    </a:cubicBezTo>
                    <a:cubicBezTo>
                      <a:pt x="21538" y="0"/>
                      <a:pt x="21538" y="0"/>
                      <a:pt x="15384" y="0"/>
                    </a:cubicBezTo>
                    <a:cubicBezTo>
                      <a:pt x="15384" y="0"/>
                      <a:pt x="15384" y="0"/>
                      <a:pt x="15384" y="0"/>
                    </a:cubicBezTo>
                    <a:cubicBezTo>
                      <a:pt x="15384" y="0"/>
                      <a:pt x="15384" y="0"/>
                      <a:pt x="15384" y="0"/>
                    </a:cubicBezTo>
                    <a:cubicBezTo>
                      <a:pt x="15384" y="3000"/>
                      <a:pt x="15384" y="3000"/>
                      <a:pt x="15384" y="6000"/>
                    </a:cubicBezTo>
                    <a:cubicBezTo>
                      <a:pt x="15384" y="6000"/>
                      <a:pt x="15384" y="6000"/>
                      <a:pt x="15384" y="9000"/>
                    </a:cubicBezTo>
                    <a:cubicBezTo>
                      <a:pt x="15384" y="9000"/>
                      <a:pt x="15384" y="9000"/>
                      <a:pt x="12307" y="9000"/>
                    </a:cubicBezTo>
                    <a:cubicBezTo>
                      <a:pt x="12307" y="9000"/>
                      <a:pt x="12307" y="9000"/>
                      <a:pt x="12307" y="9000"/>
                    </a:cubicBezTo>
                    <a:cubicBezTo>
                      <a:pt x="9230" y="9000"/>
                      <a:pt x="9230" y="9000"/>
                      <a:pt x="9230" y="12000"/>
                    </a:cubicBezTo>
                    <a:cubicBezTo>
                      <a:pt x="9230" y="12000"/>
                      <a:pt x="9230" y="12000"/>
                      <a:pt x="6153" y="15000"/>
                    </a:cubicBezTo>
                    <a:cubicBezTo>
                      <a:pt x="6153" y="15000"/>
                      <a:pt x="6153" y="15000"/>
                      <a:pt x="6153" y="15000"/>
                    </a:cubicBezTo>
                    <a:cubicBezTo>
                      <a:pt x="3076" y="15000"/>
                      <a:pt x="6153" y="18000"/>
                      <a:pt x="6153" y="18000"/>
                    </a:cubicBezTo>
                    <a:cubicBezTo>
                      <a:pt x="6153" y="21000"/>
                      <a:pt x="6153" y="21000"/>
                      <a:pt x="6153" y="24000"/>
                    </a:cubicBezTo>
                    <a:cubicBezTo>
                      <a:pt x="6153" y="24000"/>
                      <a:pt x="3076" y="24000"/>
                      <a:pt x="3076" y="27000"/>
                    </a:cubicBezTo>
                    <a:cubicBezTo>
                      <a:pt x="3076" y="27000"/>
                      <a:pt x="3076" y="27000"/>
                      <a:pt x="0" y="27000"/>
                    </a:cubicBezTo>
                    <a:cubicBezTo>
                      <a:pt x="0" y="27000"/>
                      <a:pt x="0" y="27000"/>
                      <a:pt x="0" y="27000"/>
                    </a:cubicBezTo>
                    <a:cubicBezTo>
                      <a:pt x="0" y="27000"/>
                      <a:pt x="0" y="27000"/>
                      <a:pt x="0" y="30000"/>
                    </a:cubicBezTo>
                    <a:cubicBezTo>
                      <a:pt x="0" y="30000"/>
                      <a:pt x="0" y="30000"/>
                      <a:pt x="0" y="30000"/>
                    </a:cubicBezTo>
                    <a:cubicBezTo>
                      <a:pt x="3076" y="33000"/>
                      <a:pt x="0" y="33000"/>
                      <a:pt x="0" y="36000"/>
                    </a:cubicBezTo>
                    <a:cubicBezTo>
                      <a:pt x="3076" y="36000"/>
                      <a:pt x="3076" y="36000"/>
                      <a:pt x="3076" y="39000"/>
                    </a:cubicBezTo>
                    <a:cubicBezTo>
                      <a:pt x="3076" y="39000"/>
                      <a:pt x="3076" y="39000"/>
                      <a:pt x="3076" y="42000"/>
                    </a:cubicBezTo>
                    <a:cubicBezTo>
                      <a:pt x="3076" y="45000"/>
                      <a:pt x="3076" y="45000"/>
                      <a:pt x="3076" y="45000"/>
                    </a:cubicBezTo>
                    <a:cubicBezTo>
                      <a:pt x="3076" y="48000"/>
                      <a:pt x="3076" y="48000"/>
                      <a:pt x="3076" y="51000"/>
                    </a:cubicBezTo>
                    <a:cubicBezTo>
                      <a:pt x="3076" y="54000"/>
                      <a:pt x="3076" y="54000"/>
                      <a:pt x="3076" y="57000"/>
                    </a:cubicBezTo>
                    <a:cubicBezTo>
                      <a:pt x="3076" y="57000"/>
                      <a:pt x="3076" y="60000"/>
                      <a:pt x="3076" y="60000"/>
                    </a:cubicBezTo>
                    <a:cubicBezTo>
                      <a:pt x="3076" y="60000"/>
                      <a:pt x="3076" y="60000"/>
                      <a:pt x="3076" y="60000"/>
                    </a:cubicBezTo>
                    <a:cubicBezTo>
                      <a:pt x="3076" y="63000"/>
                      <a:pt x="3076" y="63000"/>
                      <a:pt x="3076" y="66000"/>
                    </a:cubicBezTo>
                    <a:cubicBezTo>
                      <a:pt x="3076" y="69000"/>
                      <a:pt x="3076" y="69000"/>
                      <a:pt x="3076" y="69000"/>
                    </a:cubicBezTo>
                    <a:cubicBezTo>
                      <a:pt x="3076" y="72000"/>
                      <a:pt x="6153" y="72000"/>
                      <a:pt x="6153" y="75000"/>
                    </a:cubicBezTo>
                    <a:cubicBezTo>
                      <a:pt x="6153" y="75000"/>
                      <a:pt x="6153" y="75000"/>
                      <a:pt x="9230" y="75000"/>
                    </a:cubicBezTo>
                    <a:cubicBezTo>
                      <a:pt x="9230" y="75000"/>
                      <a:pt x="9230" y="75000"/>
                      <a:pt x="9230" y="75000"/>
                    </a:cubicBezTo>
                    <a:cubicBezTo>
                      <a:pt x="12307" y="75000"/>
                      <a:pt x="12307" y="75000"/>
                      <a:pt x="12307" y="78000"/>
                    </a:cubicBezTo>
                    <a:cubicBezTo>
                      <a:pt x="15384" y="78000"/>
                      <a:pt x="15384" y="78000"/>
                      <a:pt x="15384" y="78000"/>
                    </a:cubicBezTo>
                    <a:cubicBezTo>
                      <a:pt x="15384" y="78000"/>
                      <a:pt x="18461" y="78000"/>
                      <a:pt x="18461" y="81000"/>
                    </a:cubicBezTo>
                    <a:cubicBezTo>
                      <a:pt x="18461" y="81000"/>
                      <a:pt x="18461" y="84000"/>
                      <a:pt x="18461" y="84000"/>
                    </a:cubicBezTo>
                    <a:cubicBezTo>
                      <a:pt x="21538" y="84000"/>
                      <a:pt x="21538" y="84000"/>
                      <a:pt x="24615" y="84000"/>
                    </a:cubicBezTo>
                    <a:cubicBezTo>
                      <a:pt x="24615" y="84000"/>
                      <a:pt x="24615" y="87000"/>
                      <a:pt x="24615" y="87000"/>
                    </a:cubicBezTo>
                    <a:cubicBezTo>
                      <a:pt x="27692" y="87000"/>
                      <a:pt x="27692" y="87000"/>
                      <a:pt x="27692" y="87000"/>
                    </a:cubicBezTo>
                    <a:cubicBezTo>
                      <a:pt x="30769" y="87000"/>
                      <a:pt x="30769" y="87000"/>
                      <a:pt x="33846" y="87000"/>
                    </a:cubicBezTo>
                    <a:cubicBezTo>
                      <a:pt x="33846" y="90000"/>
                      <a:pt x="33846" y="90000"/>
                      <a:pt x="33846" y="90000"/>
                    </a:cubicBezTo>
                    <a:cubicBezTo>
                      <a:pt x="36923" y="90000"/>
                      <a:pt x="36923" y="93000"/>
                      <a:pt x="36923" y="93000"/>
                    </a:cubicBezTo>
                    <a:cubicBezTo>
                      <a:pt x="36923" y="93000"/>
                      <a:pt x="40000" y="93000"/>
                      <a:pt x="40000" y="90000"/>
                    </a:cubicBezTo>
                    <a:cubicBezTo>
                      <a:pt x="40000" y="90000"/>
                      <a:pt x="40000" y="90000"/>
                      <a:pt x="43076" y="90000"/>
                    </a:cubicBezTo>
                    <a:cubicBezTo>
                      <a:pt x="43076" y="90000"/>
                      <a:pt x="43076" y="90000"/>
                      <a:pt x="43076" y="90000"/>
                    </a:cubicBezTo>
                    <a:cubicBezTo>
                      <a:pt x="43076" y="90000"/>
                      <a:pt x="43076" y="90000"/>
                      <a:pt x="46153" y="87000"/>
                    </a:cubicBezTo>
                    <a:cubicBezTo>
                      <a:pt x="46153" y="87000"/>
                      <a:pt x="46153" y="87000"/>
                      <a:pt x="49230" y="87000"/>
                    </a:cubicBezTo>
                    <a:cubicBezTo>
                      <a:pt x="49230" y="87000"/>
                      <a:pt x="49230" y="87000"/>
                      <a:pt x="49230" y="84000"/>
                    </a:cubicBezTo>
                    <a:cubicBezTo>
                      <a:pt x="49230" y="84000"/>
                      <a:pt x="49230" y="87000"/>
                      <a:pt x="52307" y="87000"/>
                    </a:cubicBezTo>
                    <a:cubicBezTo>
                      <a:pt x="52307" y="87000"/>
                      <a:pt x="55384" y="87000"/>
                      <a:pt x="55384" y="90000"/>
                    </a:cubicBezTo>
                    <a:cubicBezTo>
                      <a:pt x="58461" y="90000"/>
                      <a:pt x="61538" y="93000"/>
                      <a:pt x="64615" y="93000"/>
                    </a:cubicBezTo>
                    <a:cubicBezTo>
                      <a:pt x="64615" y="93000"/>
                      <a:pt x="67692" y="93000"/>
                      <a:pt x="70769" y="96000"/>
                    </a:cubicBezTo>
                    <a:cubicBezTo>
                      <a:pt x="70769" y="96000"/>
                      <a:pt x="70769" y="96000"/>
                      <a:pt x="70769" y="96000"/>
                    </a:cubicBezTo>
                    <a:cubicBezTo>
                      <a:pt x="70769" y="99000"/>
                      <a:pt x="73846" y="99000"/>
                      <a:pt x="73846" y="99000"/>
                    </a:cubicBezTo>
                    <a:cubicBezTo>
                      <a:pt x="76923" y="99000"/>
                      <a:pt x="76923" y="99000"/>
                      <a:pt x="80000" y="102000"/>
                    </a:cubicBezTo>
                    <a:cubicBezTo>
                      <a:pt x="83076" y="102000"/>
                      <a:pt x="83076" y="105000"/>
                      <a:pt x="86153" y="105000"/>
                    </a:cubicBezTo>
                    <a:cubicBezTo>
                      <a:pt x="86153" y="105000"/>
                      <a:pt x="89230" y="105000"/>
                      <a:pt x="89230" y="108000"/>
                    </a:cubicBezTo>
                    <a:cubicBezTo>
                      <a:pt x="89230" y="108000"/>
                      <a:pt x="92307" y="108000"/>
                      <a:pt x="92307" y="108000"/>
                    </a:cubicBezTo>
                    <a:cubicBezTo>
                      <a:pt x="92307" y="111000"/>
                      <a:pt x="95384" y="111000"/>
                      <a:pt x="95384" y="111000"/>
                    </a:cubicBezTo>
                    <a:cubicBezTo>
                      <a:pt x="98461" y="111000"/>
                      <a:pt x="98461" y="114000"/>
                      <a:pt x="101538" y="114000"/>
                    </a:cubicBezTo>
                    <a:cubicBezTo>
                      <a:pt x="101538" y="114000"/>
                      <a:pt x="104615" y="114000"/>
                      <a:pt x="104615" y="114000"/>
                    </a:cubicBezTo>
                    <a:cubicBezTo>
                      <a:pt x="107692" y="117000"/>
                      <a:pt x="107692" y="117000"/>
                      <a:pt x="107692" y="117000"/>
                    </a:cubicBezTo>
                    <a:cubicBezTo>
                      <a:pt x="110769" y="117000"/>
                      <a:pt x="110769" y="120000"/>
                      <a:pt x="110769" y="120000"/>
                    </a:cubicBezTo>
                    <a:cubicBezTo>
                      <a:pt x="110769" y="114000"/>
                      <a:pt x="110769" y="114000"/>
                      <a:pt x="110769" y="114000"/>
                    </a:cubicBezTo>
                    <a:cubicBezTo>
                      <a:pt x="120000" y="114000"/>
                      <a:pt x="120000" y="114000"/>
                      <a:pt x="120000" y="114000"/>
                    </a:cubicBezTo>
                    <a:cubicBezTo>
                      <a:pt x="120000" y="96000"/>
                      <a:pt x="120000" y="96000"/>
                      <a:pt x="120000" y="96000"/>
                    </a:cubicBezTo>
                    <a:cubicBezTo>
                      <a:pt x="120000" y="96000"/>
                      <a:pt x="120000" y="78000"/>
                      <a:pt x="116923" y="60000"/>
                    </a:cubicBezTo>
                    <a:cubicBezTo>
                      <a:pt x="116923" y="48000"/>
                      <a:pt x="116923" y="33000"/>
                      <a:pt x="116923" y="33000"/>
                    </a:cubicBezTo>
                    <a:cubicBezTo>
                      <a:pt x="116923" y="33000"/>
                      <a:pt x="116923" y="33000"/>
                      <a:pt x="116923" y="30000"/>
                    </a:cubicBezTo>
                    <a:cubicBezTo>
                      <a:pt x="116923" y="27000"/>
                      <a:pt x="113846" y="24000"/>
                      <a:pt x="113846" y="21000"/>
                    </a:cubicBezTo>
                    <a:cubicBezTo>
                      <a:pt x="113846" y="21000"/>
                      <a:pt x="113846" y="21000"/>
                      <a:pt x="113846" y="18000"/>
                    </a:cubicBezTo>
                    <a:cubicBezTo>
                      <a:pt x="113846" y="18000"/>
                      <a:pt x="113846" y="18000"/>
                      <a:pt x="113846" y="15000"/>
                    </a:cubicBezTo>
                    <a:cubicBezTo>
                      <a:pt x="113846" y="15000"/>
                      <a:pt x="116923" y="15000"/>
                      <a:pt x="116923" y="15000"/>
                    </a:cubicBezTo>
                    <a:cubicBezTo>
                      <a:pt x="116923" y="15000"/>
                      <a:pt x="116923" y="15000"/>
                      <a:pt x="116923" y="15000"/>
                    </a:cubicBezTo>
                    <a:cubicBezTo>
                      <a:pt x="116923" y="15000"/>
                      <a:pt x="116923" y="12000"/>
                      <a:pt x="116923" y="12000"/>
                    </a:cubicBezTo>
                    <a:cubicBezTo>
                      <a:pt x="113846" y="12000"/>
                      <a:pt x="110769" y="12000"/>
                      <a:pt x="110769" y="12000"/>
                    </a:cubicBezTo>
                    <a:cubicBezTo>
                      <a:pt x="107692" y="12000"/>
                      <a:pt x="107692" y="12000"/>
                      <a:pt x="104615" y="9000"/>
                    </a:cubicBezTo>
                    <a:cubicBezTo>
                      <a:pt x="104615" y="9000"/>
                      <a:pt x="101538" y="12000"/>
                      <a:pt x="101538" y="900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Shape 184"/>
              <p:cNvSpPr/>
              <p:nvPr/>
            </p:nvSpPr>
            <p:spPr>
              <a:xfrm>
                <a:off x="8247929" y="3802458"/>
                <a:ext cx="0" cy="1077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7990275" y="4053313"/>
                <a:ext cx="354076" cy="26316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363" y="72000"/>
                    </a:moveTo>
                    <a:cubicBezTo>
                      <a:pt x="116363" y="67200"/>
                      <a:pt x="116363" y="67200"/>
                      <a:pt x="112727" y="67200"/>
                    </a:cubicBezTo>
                    <a:cubicBezTo>
                      <a:pt x="109090" y="62400"/>
                      <a:pt x="109090" y="62400"/>
                      <a:pt x="109090" y="62400"/>
                    </a:cubicBezTo>
                    <a:cubicBezTo>
                      <a:pt x="109090" y="57600"/>
                      <a:pt x="109090" y="57600"/>
                      <a:pt x="109090" y="57600"/>
                    </a:cubicBezTo>
                    <a:cubicBezTo>
                      <a:pt x="105454" y="52800"/>
                      <a:pt x="101818" y="57600"/>
                      <a:pt x="101818" y="52800"/>
                    </a:cubicBezTo>
                    <a:cubicBezTo>
                      <a:pt x="101818" y="48000"/>
                      <a:pt x="105454" y="48000"/>
                      <a:pt x="101818" y="43200"/>
                    </a:cubicBezTo>
                    <a:cubicBezTo>
                      <a:pt x="101818" y="43200"/>
                      <a:pt x="101818" y="43200"/>
                      <a:pt x="101818" y="43200"/>
                    </a:cubicBezTo>
                    <a:cubicBezTo>
                      <a:pt x="98181" y="38400"/>
                      <a:pt x="98181" y="38400"/>
                      <a:pt x="94545" y="33600"/>
                    </a:cubicBezTo>
                    <a:cubicBezTo>
                      <a:pt x="90909" y="33600"/>
                      <a:pt x="90909" y="33600"/>
                      <a:pt x="87272" y="28800"/>
                    </a:cubicBezTo>
                    <a:cubicBezTo>
                      <a:pt x="87272" y="28800"/>
                      <a:pt x="87272" y="28800"/>
                      <a:pt x="87272" y="28800"/>
                    </a:cubicBezTo>
                    <a:cubicBezTo>
                      <a:pt x="83636" y="24000"/>
                      <a:pt x="87272" y="24000"/>
                      <a:pt x="87272" y="19200"/>
                    </a:cubicBezTo>
                    <a:cubicBezTo>
                      <a:pt x="87272" y="19200"/>
                      <a:pt x="87272" y="14400"/>
                      <a:pt x="87272" y="14400"/>
                    </a:cubicBezTo>
                    <a:cubicBezTo>
                      <a:pt x="87272" y="9600"/>
                      <a:pt x="83636" y="9600"/>
                      <a:pt x="83636" y="9600"/>
                    </a:cubicBezTo>
                    <a:cubicBezTo>
                      <a:pt x="83636" y="4800"/>
                      <a:pt x="80000" y="4800"/>
                      <a:pt x="80000" y="0"/>
                    </a:cubicBezTo>
                    <a:cubicBezTo>
                      <a:pt x="80000" y="0"/>
                      <a:pt x="80000" y="0"/>
                      <a:pt x="80000" y="0"/>
                    </a:cubicBezTo>
                    <a:cubicBezTo>
                      <a:pt x="76363" y="0"/>
                      <a:pt x="76363" y="0"/>
                      <a:pt x="76363" y="0"/>
                    </a:cubicBezTo>
                    <a:cubicBezTo>
                      <a:pt x="72727" y="0"/>
                      <a:pt x="72727" y="0"/>
                      <a:pt x="72727" y="4800"/>
                    </a:cubicBezTo>
                    <a:cubicBezTo>
                      <a:pt x="69090" y="4800"/>
                      <a:pt x="69090" y="4800"/>
                      <a:pt x="69090" y="4800"/>
                    </a:cubicBezTo>
                    <a:cubicBezTo>
                      <a:pt x="69090" y="4800"/>
                      <a:pt x="69090" y="9600"/>
                      <a:pt x="69090" y="9600"/>
                    </a:cubicBezTo>
                    <a:cubicBezTo>
                      <a:pt x="69090" y="9600"/>
                      <a:pt x="69090" y="9600"/>
                      <a:pt x="65454" y="9600"/>
                    </a:cubicBezTo>
                    <a:cubicBezTo>
                      <a:pt x="65454" y="14400"/>
                      <a:pt x="65454" y="14400"/>
                      <a:pt x="65454" y="14400"/>
                    </a:cubicBezTo>
                    <a:cubicBezTo>
                      <a:pt x="61818" y="19200"/>
                      <a:pt x="61818" y="19200"/>
                      <a:pt x="61818" y="19200"/>
                    </a:cubicBezTo>
                    <a:cubicBezTo>
                      <a:pt x="61818" y="19200"/>
                      <a:pt x="61818" y="19200"/>
                      <a:pt x="61818" y="19200"/>
                    </a:cubicBezTo>
                    <a:cubicBezTo>
                      <a:pt x="58181" y="24000"/>
                      <a:pt x="58181" y="24000"/>
                      <a:pt x="58181" y="24000"/>
                    </a:cubicBezTo>
                    <a:cubicBezTo>
                      <a:pt x="58181" y="24000"/>
                      <a:pt x="58181" y="24000"/>
                      <a:pt x="54545" y="24000"/>
                    </a:cubicBezTo>
                    <a:cubicBezTo>
                      <a:pt x="54545" y="24000"/>
                      <a:pt x="54545" y="24000"/>
                      <a:pt x="50909" y="28800"/>
                    </a:cubicBezTo>
                    <a:cubicBezTo>
                      <a:pt x="50909" y="28800"/>
                      <a:pt x="50909" y="28800"/>
                      <a:pt x="47272" y="28800"/>
                    </a:cubicBezTo>
                    <a:cubicBezTo>
                      <a:pt x="47272" y="28800"/>
                      <a:pt x="47272" y="28800"/>
                      <a:pt x="43636" y="28800"/>
                    </a:cubicBezTo>
                    <a:cubicBezTo>
                      <a:pt x="43636" y="28800"/>
                      <a:pt x="40000" y="28800"/>
                      <a:pt x="40000" y="28800"/>
                    </a:cubicBezTo>
                    <a:cubicBezTo>
                      <a:pt x="36363" y="28800"/>
                      <a:pt x="36363" y="28800"/>
                      <a:pt x="36363" y="33600"/>
                    </a:cubicBezTo>
                    <a:cubicBezTo>
                      <a:pt x="32727" y="33600"/>
                      <a:pt x="32727" y="33600"/>
                      <a:pt x="32727" y="38400"/>
                    </a:cubicBezTo>
                    <a:cubicBezTo>
                      <a:pt x="32727" y="38400"/>
                      <a:pt x="32727" y="38400"/>
                      <a:pt x="32727" y="43200"/>
                    </a:cubicBezTo>
                    <a:cubicBezTo>
                      <a:pt x="29090" y="43200"/>
                      <a:pt x="29090" y="38400"/>
                      <a:pt x="29090" y="43200"/>
                    </a:cubicBezTo>
                    <a:cubicBezTo>
                      <a:pt x="25454" y="43200"/>
                      <a:pt x="25454" y="48000"/>
                      <a:pt x="25454" y="48000"/>
                    </a:cubicBezTo>
                    <a:cubicBezTo>
                      <a:pt x="21818" y="48000"/>
                      <a:pt x="21818" y="43200"/>
                      <a:pt x="21818" y="43200"/>
                    </a:cubicBezTo>
                    <a:cubicBezTo>
                      <a:pt x="21818" y="43200"/>
                      <a:pt x="21818" y="43200"/>
                      <a:pt x="21818" y="48000"/>
                    </a:cubicBezTo>
                    <a:cubicBezTo>
                      <a:pt x="18181" y="48000"/>
                      <a:pt x="18181" y="48000"/>
                      <a:pt x="18181" y="48000"/>
                    </a:cubicBezTo>
                    <a:cubicBezTo>
                      <a:pt x="14545" y="48000"/>
                      <a:pt x="14545" y="48000"/>
                      <a:pt x="14545" y="48000"/>
                    </a:cubicBezTo>
                    <a:cubicBezTo>
                      <a:pt x="10909" y="48000"/>
                      <a:pt x="10909" y="48000"/>
                      <a:pt x="10909" y="48000"/>
                    </a:cubicBezTo>
                    <a:cubicBezTo>
                      <a:pt x="10909" y="48000"/>
                      <a:pt x="10909" y="48000"/>
                      <a:pt x="10909" y="48000"/>
                    </a:cubicBezTo>
                    <a:cubicBezTo>
                      <a:pt x="10909" y="52800"/>
                      <a:pt x="7272" y="52800"/>
                      <a:pt x="7272" y="57600"/>
                    </a:cubicBezTo>
                    <a:cubicBezTo>
                      <a:pt x="7272" y="57600"/>
                      <a:pt x="7272" y="57600"/>
                      <a:pt x="7272" y="62400"/>
                    </a:cubicBezTo>
                    <a:cubicBezTo>
                      <a:pt x="7272" y="62400"/>
                      <a:pt x="7272" y="62400"/>
                      <a:pt x="3636" y="62400"/>
                    </a:cubicBezTo>
                    <a:cubicBezTo>
                      <a:pt x="3636" y="67200"/>
                      <a:pt x="3636" y="62400"/>
                      <a:pt x="3636" y="67200"/>
                    </a:cubicBezTo>
                    <a:cubicBezTo>
                      <a:pt x="3636" y="67200"/>
                      <a:pt x="3636" y="67200"/>
                      <a:pt x="3636" y="72000"/>
                    </a:cubicBezTo>
                    <a:cubicBezTo>
                      <a:pt x="3636" y="72000"/>
                      <a:pt x="7272" y="76800"/>
                      <a:pt x="3636" y="76800"/>
                    </a:cubicBezTo>
                    <a:cubicBezTo>
                      <a:pt x="3636" y="76800"/>
                      <a:pt x="3636" y="76800"/>
                      <a:pt x="3636" y="76800"/>
                    </a:cubicBezTo>
                    <a:cubicBezTo>
                      <a:pt x="0" y="76800"/>
                      <a:pt x="3636" y="76800"/>
                      <a:pt x="3636" y="81600"/>
                    </a:cubicBezTo>
                    <a:cubicBezTo>
                      <a:pt x="3636" y="81600"/>
                      <a:pt x="3636" y="81600"/>
                      <a:pt x="3636" y="86400"/>
                    </a:cubicBezTo>
                    <a:cubicBezTo>
                      <a:pt x="3636" y="86400"/>
                      <a:pt x="7272" y="86400"/>
                      <a:pt x="7272" y="91200"/>
                    </a:cubicBezTo>
                    <a:cubicBezTo>
                      <a:pt x="10909" y="91200"/>
                      <a:pt x="10909" y="96000"/>
                      <a:pt x="10909" y="96000"/>
                    </a:cubicBezTo>
                    <a:cubicBezTo>
                      <a:pt x="14545" y="100800"/>
                      <a:pt x="14545" y="100800"/>
                      <a:pt x="14545" y="105600"/>
                    </a:cubicBezTo>
                    <a:cubicBezTo>
                      <a:pt x="14545" y="105600"/>
                      <a:pt x="14545" y="105600"/>
                      <a:pt x="14545" y="110400"/>
                    </a:cubicBezTo>
                    <a:cubicBezTo>
                      <a:pt x="14545" y="115200"/>
                      <a:pt x="18181" y="115200"/>
                      <a:pt x="18181" y="120000"/>
                    </a:cubicBezTo>
                    <a:cubicBezTo>
                      <a:pt x="18181" y="120000"/>
                      <a:pt x="18181" y="120000"/>
                      <a:pt x="18181" y="120000"/>
                    </a:cubicBezTo>
                    <a:cubicBezTo>
                      <a:pt x="18181" y="115200"/>
                      <a:pt x="21818" y="115200"/>
                      <a:pt x="21818" y="110400"/>
                    </a:cubicBezTo>
                    <a:cubicBezTo>
                      <a:pt x="21818" y="110400"/>
                      <a:pt x="21818" y="110400"/>
                      <a:pt x="21818" y="105600"/>
                    </a:cubicBezTo>
                    <a:cubicBezTo>
                      <a:pt x="25454" y="105600"/>
                      <a:pt x="21818" y="100800"/>
                      <a:pt x="25454" y="100800"/>
                    </a:cubicBezTo>
                    <a:cubicBezTo>
                      <a:pt x="29090" y="96000"/>
                      <a:pt x="29090" y="100800"/>
                      <a:pt x="32727" y="100800"/>
                    </a:cubicBezTo>
                    <a:cubicBezTo>
                      <a:pt x="32727" y="100800"/>
                      <a:pt x="32727" y="100800"/>
                      <a:pt x="36363" y="100800"/>
                    </a:cubicBezTo>
                    <a:cubicBezTo>
                      <a:pt x="36363" y="100800"/>
                      <a:pt x="40000" y="100800"/>
                      <a:pt x="40000" y="100800"/>
                    </a:cubicBezTo>
                    <a:cubicBezTo>
                      <a:pt x="40000" y="100800"/>
                      <a:pt x="40000" y="100800"/>
                      <a:pt x="40000" y="100800"/>
                    </a:cubicBezTo>
                    <a:cubicBezTo>
                      <a:pt x="40000" y="100800"/>
                      <a:pt x="40000" y="100800"/>
                      <a:pt x="43636" y="100800"/>
                    </a:cubicBezTo>
                    <a:cubicBezTo>
                      <a:pt x="43636" y="96000"/>
                      <a:pt x="40000" y="96000"/>
                      <a:pt x="43636" y="96000"/>
                    </a:cubicBezTo>
                    <a:cubicBezTo>
                      <a:pt x="43636" y="91200"/>
                      <a:pt x="43636" y="91200"/>
                      <a:pt x="43636" y="86400"/>
                    </a:cubicBezTo>
                    <a:cubicBezTo>
                      <a:pt x="43636" y="86400"/>
                      <a:pt x="43636" y="86400"/>
                      <a:pt x="47272" y="81600"/>
                    </a:cubicBezTo>
                    <a:cubicBezTo>
                      <a:pt x="47272" y="81600"/>
                      <a:pt x="47272" y="81600"/>
                      <a:pt x="50909" y="81600"/>
                    </a:cubicBezTo>
                    <a:cubicBezTo>
                      <a:pt x="50909" y="81600"/>
                      <a:pt x="50909" y="81600"/>
                      <a:pt x="54545" y="81600"/>
                    </a:cubicBezTo>
                    <a:cubicBezTo>
                      <a:pt x="54545" y="81600"/>
                      <a:pt x="54545" y="81600"/>
                      <a:pt x="58181" y="86400"/>
                    </a:cubicBezTo>
                    <a:cubicBezTo>
                      <a:pt x="58181" y="86400"/>
                      <a:pt x="58181" y="86400"/>
                      <a:pt x="58181" y="91200"/>
                    </a:cubicBezTo>
                    <a:cubicBezTo>
                      <a:pt x="61818" y="91200"/>
                      <a:pt x="61818" y="91200"/>
                      <a:pt x="61818" y="91200"/>
                    </a:cubicBezTo>
                    <a:cubicBezTo>
                      <a:pt x="61818" y="91200"/>
                      <a:pt x="65454" y="91200"/>
                      <a:pt x="65454" y="91200"/>
                    </a:cubicBezTo>
                    <a:cubicBezTo>
                      <a:pt x="69090" y="91200"/>
                      <a:pt x="69090" y="91200"/>
                      <a:pt x="69090" y="91200"/>
                    </a:cubicBezTo>
                    <a:cubicBezTo>
                      <a:pt x="72727" y="91200"/>
                      <a:pt x="72727" y="91200"/>
                      <a:pt x="72727" y="91200"/>
                    </a:cubicBezTo>
                    <a:cubicBezTo>
                      <a:pt x="76363" y="91200"/>
                      <a:pt x="76363" y="96000"/>
                      <a:pt x="80000" y="96000"/>
                    </a:cubicBezTo>
                    <a:cubicBezTo>
                      <a:pt x="80000" y="86400"/>
                      <a:pt x="80000" y="86400"/>
                      <a:pt x="80000" y="86400"/>
                    </a:cubicBezTo>
                    <a:cubicBezTo>
                      <a:pt x="80000" y="86400"/>
                      <a:pt x="80000" y="86400"/>
                      <a:pt x="80000" y="86400"/>
                    </a:cubicBezTo>
                    <a:cubicBezTo>
                      <a:pt x="83636" y="86400"/>
                      <a:pt x="83636" y="86400"/>
                      <a:pt x="83636" y="86400"/>
                    </a:cubicBezTo>
                    <a:cubicBezTo>
                      <a:pt x="87272" y="86400"/>
                      <a:pt x="87272" y="86400"/>
                      <a:pt x="87272" y="86400"/>
                    </a:cubicBezTo>
                    <a:cubicBezTo>
                      <a:pt x="90909" y="86400"/>
                      <a:pt x="90909" y="86400"/>
                      <a:pt x="90909" y="86400"/>
                    </a:cubicBezTo>
                    <a:cubicBezTo>
                      <a:pt x="90909" y="81600"/>
                      <a:pt x="94545" y="81600"/>
                      <a:pt x="94545" y="81600"/>
                    </a:cubicBezTo>
                    <a:cubicBezTo>
                      <a:pt x="94545" y="81600"/>
                      <a:pt x="94545" y="81600"/>
                      <a:pt x="98181" y="81600"/>
                    </a:cubicBezTo>
                    <a:cubicBezTo>
                      <a:pt x="98181" y="81600"/>
                      <a:pt x="98181" y="81600"/>
                      <a:pt x="98181" y="81600"/>
                    </a:cubicBezTo>
                    <a:cubicBezTo>
                      <a:pt x="101818" y="81600"/>
                      <a:pt x="101818" y="81600"/>
                      <a:pt x="101818" y="81600"/>
                    </a:cubicBezTo>
                    <a:cubicBezTo>
                      <a:pt x="105454" y="76800"/>
                      <a:pt x="105454" y="76800"/>
                      <a:pt x="105454" y="76800"/>
                    </a:cubicBezTo>
                    <a:cubicBezTo>
                      <a:pt x="105454" y="76800"/>
                      <a:pt x="105454" y="76800"/>
                      <a:pt x="109090" y="81600"/>
                    </a:cubicBezTo>
                    <a:cubicBezTo>
                      <a:pt x="109090" y="81600"/>
                      <a:pt x="109090" y="81600"/>
                      <a:pt x="112727" y="81600"/>
                    </a:cubicBezTo>
                    <a:cubicBezTo>
                      <a:pt x="112727" y="81600"/>
                      <a:pt x="112727" y="81600"/>
                      <a:pt x="112727" y="81600"/>
                    </a:cubicBezTo>
                    <a:cubicBezTo>
                      <a:pt x="116363" y="81600"/>
                      <a:pt x="116363" y="81600"/>
                      <a:pt x="120000" y="81600"/>
                    </a:cubicBezTo>
                    <a:cubicBezTo>
                      <a:pt x="120000" y="81600"/>
                      <a:pt x="120000" y="81600"/>
                      <a:pt x="120000" y="81600"/>
                    </a:cubicBezTo>
                    <a:cubicBezTo>
                      <a:pt x="120000" y="76800"/>
                      <a:pt x="120000" y="76800"/>
                      <a:pt x="120000" y="76800"/>
                    </a:cubicBezTo>
                    <a:cubicBezTo>
                      <a:pt x="120000" y="76800"/>
                      <a:pt x="120000" y="76800"/>
                      <a:pt x="120000" y="72000"/>
                    </a:cubicBezTo>
                    <a:cubicBezTo>
                      <a:pt x="120000" y="72000"/>
                      <a:pt x="120000" y="72000"/>
                      <a:pt x="116363" y="7200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Shape 186"/>
              <p:cNvSpPr/>
              <p:nvPr/>
            </p:nvSpPr>
            <p:spPr>
              <a:xfrm>
                <a:off x="7849593" y="4305709"/>
                <a:ext cx="150167" cy="18775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1428" y="106666"/>
                    </a:moveTo>
                    <a:cubicBezTo>
                      <a:pt x="51428" y="106666"/>
                      <a:pt x="51428" y="100000"/>
                      <a:pt x="51428" y="100000"/>
                    </a:cubicBezTo>
                    <a:cubicBezTo>
                      <a:pt x="51428" y="100000"/>
                      <a:pt x="51428" y="93333"/>
                      <a:pt x="51428" y="93333"/>
                    </a:cubicBezTo>
                    <a:cubicBezTo>
                      <a:pt x="59999" y="93333"/>
                      <a:pt x="59999" y="93333"/>
                      <a:pt x="59999" y="93333"/>
                    </a:cubicBezTo>
                    <a:cubicBezTo>
                      <a:pt x="68571" y="93333"/>
                      <a:pt x="68571" y="93333"/>
                      <a:pt x="68571" y="93333"/>
                    </a:cubicBezTo>
                    <a:cubicBezTo>
                      <a:pt x="68571" y="93333"/>
                      <a:pt x="77142" y="93333"/>
                      <a:pt x="77142" y="93333"/>
                    </a:cubicBezTo>
                    <a:cubicBezTo>
                      <a:pt x="77142" y="86666"/>
                      <a:pt x="77142" y="86666"/>
                      <a:pt x="77142" y="86666"/>
                    </a:cubicBezTo>
                    <a:cubicBezTo>
                      <a:pt x="77142" y="86666"/>
                      <a:pt x="77142" y="86666"/>
                      <a:pt x="85714" y="86666"/>
                    </a:cubicBezTo>
                    <a:cubicBezTo>
                      <a:pt x="85714" y="86666"/>
                      <a:pt x="85714" y="93333"/>
                      <a:pt x="85714" y="93333"/>
                    </a:cubicBezTo>
                    <a:cubicBezTo>
                      <a:pt x="85714" y="93333"/>
                      <a:pt x="85714" y="93333"/>
                      <a:pt x="85714" y="93333"/>
                    </a:cubicBezTo>
                    <a:cubicBezTo>
                      <a:pt x="94285" y="100000"/>
                      <a:pt x="94285" y="93333"/>
                      <a:pt x="94285" y="93333"/>
                    </a:cubicBezTo>
                    <a:cubicBezTo>
                      <a:pt x="94285" y="93333"/>
                      <a:pt x="94285" y="93333"/>
                      <a:pt x="102857" y="93333"/>
                    </a:cubicBezTo>
                    <a:cubicBezTo>
                      <a:pt x="102857" y="93333"/>
                      <a:pt x="102857" y="93333"/>
                      <a:pt x="102857" y="93333"/>
                    </a:cubicBezTo>
                    <a:cubicBezTo>
                      <a:pt x="102857" y="93333"/>
                      <a:pt x="102857" y="93333"/>
                      <a:pt x="111428" y="93333"/>
                    </a:cubicBezTo>
                    <a:cubicBezTo>
                      <a:pt x="111428" y="93333"/>
                      <a:pt x="111428" y="93333"/>
                      <a:pt x="111428" y="86666"/>
                    </a:cubicBezTo>
                    <a:cubicBezTo>
                      <a:pt x="111428" y="86666"/>
                      <a:pt x="111428" y="80000"/>
                      <a:pt x="111428" y="80000"/>
                    </a:cubicBezTo>
                    <a:cubicBezTo>
                      <a:pt x="111428" y="73333"/>
                      <a:pt x="111428" y="66666"/>
                      <a:pt x="111428" y="66666"/>
                    </a:cubicBezTo>
                    <a:cubicBezTo>
                      <a:pt x="111428" y="60000"/>
                      <a:pt x="111428" y="60000"/>
                      <a:pt x="111428" y="53333"/>
                    </a:cubicBezTo>
                    <a:cubicBezTo>
                      <a:pt x="102857" y="53333"/>
                      <a:pt x="102857" y="53333"/>
                      <a:pt x="102857" y="46666"/>
                    </a:cubicBezTo>
                    <a:cubicBezTo>
                      <a:pt x="102857" y="46666"/>
                      <a:pt x="102857" y="40000"/>
                      <a:pt x="102857" y="40000"/>
                    </a:cubicBezTo>
                    <a:cubicBezTo>
                      <a:pt x="102857" y="40000"/>
                      <a:pt x="111428" y="40000"/>
                      <a:pt x="111428" y="40000"/>
                    </a:cubicBezTo>
                    <a:cubicBezTo>
                      <a:pt x="111428" y="33333"/>
                      <a:pt x="119999" y="33333"/>
                      <a:pt x="119999" y="33333"/>
                    </a:cubicBezTo>
                    <a:cubicBezTo>
                      <a:pt x="111428" y="26666"/>
                      <a:pt x="111428" y="26666"/>
                      <a:pt x="111428" y="26666"/>
                    </a:cubicBezTo>
                    <a:cubicBezTo>
                      <a:pt x="111428" y="26666"/>
                      <a:pt x="111428" y="26666"/>
                      <a:pt x="102857" y="20000"/>
                    </a:cubicBezTo>
                    <a:cubicBezTo>
                      <a:pt x="102857" y="20000"/>
                      <a:pt x="102857" y="20000"/>
                      <a:pt x="94285" y="20000"/>
                    </a:cubicBezTo>
                    <a:cubicBezTo>
                      <a:pt x="94285" y="26666"/>
                      <a:pt x="94285" y="26666"/>
                      <a:pt x="85714" y="26666"/>
                    </a:cubicBezTo>
                    <a:cubicBezTo>
                      <a:pt x="85714" y="26666"/>
                      <a:pt x="85714" y="26666"/>
                      <a:pt x="85714" y="20000"/>
                    </a:cubicBezTo>
                    <a:cubicBezTo>
                      <a:pt x="85714" y="20000"/>
                      <a:pt x="85714" y="20000"/>
                      <a:pt x="85714" y="13333"/>
                    </a:cubicBezTo>
                    <a:cubicBezTo>
                      <a:pt x="94285" y="13333"/>
                      <a:pt x="94285" y="6666"/>
                      <a:pt x="94285" y="6666"/>
                    </a:cubicBezTo>
                    <a:cubicBezTo>
                      <a:pt x="85714" y="6666"/>
                      <a:pt x="85714" y="6666"/>
                      <a:pt x="85714" y="6666"/>
                    </a:cubicBezTo>
                    <a:cubicBezTo>
                      <a:pt x="85714" y="6666"/>
                      <a:pt x="77142" y="6666"/>
                      <a:pt x="77142" y="6666"/>
                    </a:cubicBezTo>
                    <a:cubicBezTo>
                      <a:pt x="68571" y="6666"/>
                      <a:pt x="68571" y="6666"/>
                      <a:pt x="68571" y="6666"/>
                    </a:cubicBezTo>
                    <a:cubicBezTo>
                      <a:pt x="59999" y="6666"/>
                      <a:pt x="59999" y="0"/>
                      <a:pt x="59999" y="6666"/>
                    </a:cubicBezTo>
                    <a:cubicBezTo>
                      <a:pt x="51428" y="6666"/>
                      <a:pt x="51428" y="6666"/>
                      <a:pt x="51428" y="6666"/>
                    </a:cubicBezTo>
                    <a:cubicBezTo>
                      <a:pt x="51428" y="6666"/>
                      <a:pt x="51428" y="6666"/>
                      <a:pt x="51428" y="6666"/>
                    </a:cubicBezTo>
                    <a:cubicBezTo>
                      <a:pt x="51428" y="13333"/>
                      <a:pt x="51428" y="13333"/>
                      <a:pt x="51428" y="13333"/>
                    </a:cubicBezTo>
                    <a:cubicBezTo>
                      <a:pt x="51428" y="20000"/>
                      <a:pt x="51428" y="20000"/>
                      <a:pt x="51428" y="26666"/>
                    </a:cubicBezTo>
                    <a:cubicBezTo>
                      <a:pt x="42857" y="26666"/>
                      <a:pt x="51428" y="26666"/>
                      <a:pt x="42857" y="26666"/>
                    </a:cubicBezTo>
                    <a:cubicBezTo>
                      <a:pt x="42857" y="26666"/>
                      <a:pt x="42857" y="26666"/>
                      <a:pt x="34285" y="26666"/>
                    </a:cubicBezTo>
                    <a:cubicBezTo>
                      <a:pt x="34285" y="26666"/>
                      <a:pt x="34285" y="26666"/>
                      <a:pt x="25714" y="26666"/>
                    </a:cubicBezTo>
                    <a:cubicBezTo>
                      <a:pt x="25714" y="26666"/>
                      <a:pt x="17142" y="26666"/>
                      <a:pt x="17142" y="33333"/>
                    </a:cubicBezTo>
                    <a:cubicBezTo>
                      <a:pt x="17142" y="33333"/>
                      <a:pt x="17142" y="33333"/>
                      <a:pt x="8571" y="33333"/>
                    </a:cubicBezTo>
                    <a:cubicBezTo>
                      <a:pt x="8571" y="26666"/>
                      <a:pt x="8571" y="26666"/>
                      <a:pt x="8571" y="26666"/>
                    </a:cubicBezTo>
                    <a:cubicBezTo>
                      <a:pt x="8571" y="33333"/>
                      <a:pt x="8571" y="33333"/>
                      <a:pt x="8571" y="40000"/>
                    </a:cubicBezTo>
                    <a:cubicBezTo>
                      <a:pt x="8571" y="46666"/>
                      <a:pt x="0" y="53333"/>
                      <a:pt x="0" y="60000"/>
                    </a:cubicBezTo>
                    <a:cubicBezTo>
                      <a:pt x="0" y="60000"/>
                      <a:pt x="0" y="66666"/>
                      <a:pt x="0" y="66666"/>
                    </a:cubicBezTo>
                    <a:cubicBezTo>
                      <a:pt x="0" y="73333"/>
                      <a:pt x="0" y="73333"/>
                      <a:pt x="0" y="80000"/>
                    </a:cubicBezTo>
                    <a:cubicBezTo>
                      <a:pt x="8571" y="86666"/>
                      <a:pt x="8571" y="86666"/>
                      <a:pt x="8571" y="86666"/>
                    </a:cubicBezTo>
                    <a:cubicBezTo>
                      <a:pt x="8571" y="93333"/>
                      <a:pt x="8571" y="93333"/>
                      <a:pt x="17142" y="93333"/>
                    </a:cubicBezTo>
                    <a:cubicBezTo>
                      <a:pt x="17142" y="100000"/>
                      <a:pt x="17142" y="100000"/>
                      <a:pt x="25714" y="106666"/>
                    </a:cubicBezTo>
                    <a:cubicBezTo>
                      <a:pt x="25714" y="106666"/>
                      <a:pt x="25714" y="106666"/>
                      <a:pt x="25714" y="113333"/>
                    </a:cubicBezTo>
                    <a:cubicBezTo>
                      <a:pt x="34285" y="113333"/>
                      <a:pt x="34285" y="113333"/>
                      <a:pt x="34285" y="113333"/>
                    </a:cubicBezTo>
                    <a:cubicBezTo>
                      <a:pt x="34285" y="120000"/>
                      <a:pt x="34285" y="120000"/>
                      <a:pt x="42857" y="120000"/>
                    </a:cubicBezTo>
                    <a:cubicBezTo>
                      <a:pt x="42857" y="120000"/>
                      <a:pt x="42857" y="120000"/>
                      <a:pt x="42857" y="120000"/>
                    </a:cubicBezTo>
                    <a:cubicBezTo>
                      <a:pt x="42857" y="120000"/>
                      <a:pt x="42857" y="120000"/>
                      <a:pt x="42857" y="120000"/>
                    </a:cubicBezTo>
                    <a:cubicBezTo>
                      <a:pt x="51428" y="113333"/>
                      <a:pt x="51428" y="113333"/>
                      <a:pt x="51428" y="113333"/>
                    </a:cubicBezTo>
                    <a:cubicBezTo>
                      <a:pt x="51428" y="113333"/>
                      <a:pt x="51428" y="106666"/>
                      <a:pt x="51428" y="106666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7291607" y="4116413"/>
                <a:ext cx="107487" cy="13697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8000" y="73846"/>
                    </a:moveTo>
                    <a:cubicBezTo>
                      <a:pt x="108000" y="73846"/>
                      <a:pt x="120000" y="64615"/>
                      <a:pt x="108000" y="64615"/>
                    </a:cubicBezTo>
                    <a:cubicBezTo>
                      <a:pt x="108000" y="64615"/>
                      <a:pt x="96000" y="64615"/>
                      <a:pt x="96000" y="64615"/>
                    </a:cubicBezTo>
                    <a:cubicBezTo>
                      <a:pt x="96000" y="64615"/>
                      <a:pt x="84000" y="64615"/>
                      <a:pt x="84000" y="55384"/>
                    </a:cubicBezTo>
                    <a:cubicBezTo>
                      <a:pt x="84000" y="55384"/>
                      <a:pt x="96000" y="55384"/>
                      <a:pt x="96000" y="46153"/>
                    </a:cubicBezTo>
                    <a:cubicBezTo>
                      <a:pt x="96000" y="46153"/>
                      <a:pt x="96000" y="46153"/>
                      <a:pt x="96000" y="36923"/>
                    </a:cubicBezTo>
                    <a:cubicBezTo>
                      <a:pt x="96000" y="36923"/>
                      <a:pt x="96000" y="36923"/>
                      <a:pt x="96000" y="36923"/>
                    </a:cubicBezTo>
                    <a:cubicBezTo>
                      <a:pt x="96000" y="27692"/>
                      <a:pt x="108000" y="27692"/>
                      <a:pt x="108000" y="27692"/>
                    </a:cubicBezTo>
                    <a:cubicBezTo>
                      <a:pt x="96000" y="27692"/>
                      <a:pt x="96000" y="27692"/>
                      <a:pt x="96000" y="27692"/>
                    </a:cubicBezTo>
                    <a:cubicBezTo>
                      <a:pt x="96000" y="27692"/>
                      <a:pt x="84000" y="27692"/>
                      <a:pt x="84000" y="27692"/>
                    </a:cubicBezTo>
                    <a:cubicBezTo>
                      <a:pt x="84000" y="27692"/>
                      <a:pt x="84000" y="36923"/>
                      <a:pt x="72000" y="36923"/>
                    </a:cubicBezTo>
                    <a:cubicBezTo>
                      <a:pt x="72000" y="46153"/>
                      <a:pt x="72000" y="36923"/>
                      <a:pt x="60000" y="36923"/>
                    </a:cubicBezTo>
                    <a:cubicBezTo>
                      <a:pt x="60000" y="36923"/>
                      <a:pt x="60000" y="27692"/>
                      <a:pt x="60000" y="27692"/>
                    </a:cubicBezTo>
                    <a:cubicBezTo>
                      <a:pt x="60000" y="18461"/>
                      <a:pt x="60000" y="18461"/>
                      <a:pt x="60000" y="9230"/>
                    </a:cubicBezTo>
                    <a:cubicBezTo>
                      <a:pt x="60000" y="9230"/>
                      <a:pt x="60000" y="9230"/>
                      <a:pt x="60000" y="9230"/>
                    </a:cubicBezTo>
                    <a:cubicBezTo>
                      <a:pt x="48000" y="0"/>
                      <a:pt x="48000" y="9230"/>
                      <a:pt x="36000" y="9230"/>
                    </a:cubicBezTo>
                    <a:cubicBezTo>
                      <a:pt x="36000" y="9230"/>
                      <a:pt x="36000" y="9230"/>
                      <a:pt x="36000" y="9230"/>
                    </a:cubicBezTo>
                    <a:cubicBezTo>
                      <a:pt x="36000" y="9230"/>
                      <a:pt x="36000" y="9230"/>
                      <a:pt x="36000" y="9230"/>
                    </a:cubicBezTo>
                    <a:cubicBezTo>
                      <a:pt x="36000" y="18461"/>
                      <a:pt x="36000" y="18461"/>
                      <a:pt x="36000" y="18461"/>
                    </a:cubicBezTo>
                    <a:cubicBezTo>
                      <a:pt x="24000" y="27692"/>
                      <a:pt x="24000" y="27692"/>
                      <a:pt x="24000" y="27692"/>
                    </a:cubicBezTo>
                    <a:cubicBezTo>
                      <a:pt x="24000" y="27692"/>
                      <a:pt x="24000" y="27692"/>
                      <a:pt x="12000" y="36923"/>
                    </a:cubicBezTo>
                    <a:cubicBezTo>
                      <a:pt x="12000" y="36923"/>
                      <a:pt x="12000" y="36923"/>
                      <a:pt x="12000" y="46153"/>
                    </a:cubicBezTo>
                    <a:cubicBezTo>
                      <a:pt x="0" y="46153"/>
                      <a:pt x="0" y="46153"/>
                      <a:pt x="0" y="55384"/>
                    </a:cubicBezTo>
                    <a:cubicBezTo>
                      <a:pt x="0" y="55384"/>
                      <a:pt x="0" y="55384"/>
                      <a:pt x="0" y="55384"/>
                    </a:cubicBezTo>
                    <a:cubicBezTo>
                      <a:pt x="0" y="55384"/>
                      <a:pt x="0" y="55384"/>
                      <a:pt x="12000" y="64615"/>
                    </a:cubicBezTo>
                    <a:cubicBezTo>
                      <a:pt x="12000" y="64615"/>
                      <a:pt x="12000" y="64615"/>
                      <a:pt x="12000" y="64615"/>
                    </a:cubicBezTo>
                    <a:cubicBezTo>
                      <a:pt x="24000" y="64615"/>
                      <a:pt x="24000" y="64615"/>
                      <a:pt x="24000" y="73846"/>
                    </a:cubicBezTo>
                    <a:cubicBezTo>
                      <a:pt x="36000" y="73846"/>
                      <a:pt x="36000" y="73846"/>
                      <a:pt x="36000" y="73846"/>
                    </a:cubicBezTo>
                    <a:cubicBezTo>
                      <a:pt x="36000" y="73846"/>
                      <a:pt x="48000" y="83076"/>
                      <a:pt x="48000" y="83076"/>
                    </a:cubicBezTo>
                    <a:cubicBezTo>
                      <a:pt x="60000" y="83076"/>
                      <a:pt x="60000" y="83076"/>
                      <a:pt x="60000" y="92307"/>
                    </a:cubicBezTo>
                    <a:cubicBezTo>
                      <a:pt x="60000" y="92307"/>
                      <a:pt x="60000" y="101538"/>
                      <a:pt x="60000" y="101538"/>
                    </a:cubicBezTo>
                    <a:cubicBezTo>
                      <a:pt x="72000" y="101538"/>
                      <a:pt x="72000" y="101538"/>
                      <a:pt x="84000" y="101538"/>
                    </a:cubicBezTo>
                    <a:cubicBezTo>
                      <a:pt x="84000" y="101538"/>
                      <a:pt x="84000" y="110769"/>
                      <a:pt x="84000" y="110769"/>
                    </a:cubicBezTo>
                    <a:cubicBezTo>
                      <a:pt x="84000" y="110769"/>
                      <a:pt x="96000" y="110769"/>
                      <a:pt x="96000" y="110769"/>
                    </a:cubicBezTo>
                    <a:cubicBezTo>
                      <a:pt x="108000" y="110769"/>
                      <a:pt x="108000" y="120000"/>
                      <a:pt x="10800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10769"/>
                      <a:pt x="120000" y="110769"/>
                      <a:pt x="120000" y="101538"/>
                    </a:cubicBezTo>
                    <a:cubicBezTo>
                      <a:pt x="120000" y="101538"/>
                      <a:pt x="120000" y="101538"/>
                      <a:pt x="120000" y="92307"/>
                    </a:cubicBezTo>
                    <a:cubicBezTo>
                      <a:pt x="120000" y="92307"/>
                      <a:pt x="120000" y="83076"/>
                      <a:pt x="120000" y="83076"/>
                    </a:cubicBezTo>
                    <a:cubicBezTo>
                      <a:pt x="120000" y="73846"/>
                      <a:pt x="120000" y="73846"/>
                      <a:pt x="108000" y="73846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7452838" y="3928655"/>
                <a:ext cx="214975" cy="16775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2500"/>
                    </a:moveTo>
                    <a:cubicBezTo>
                      <a:pt x="114000" y="52500"/>
                      <a:pt x="114000" y="52500"/>
                      <a:pt x="114000" y="52500"/>
                    </a:cubicBezTo>
                    <a:cubicBezTo>
                      <a:pt x="108000" y="52500"/>
                      <a:pt x="108000" y="52500"/>
                      <a:pt x="102000" y="52500"/>
                    </a:cubicBezTo>
                    <a:cubicBezTo>
                      <a:pt x="102000" y="52500"/>
                      <a:pt x="102000" y="45000"/>
                      <a:pt x="102000" y="45000"/>
                    </a:cubicBezTo>
                    <a:cubicBezTo>
                      <a:pt x="102000" y="37500"/>
                      <a:pt x="108000" y="37500"/>
                      <a:pt x="102000" y="37500"/>
                    </a:cubicBezTo>
                    <a:cubicBezTo>
                      <a:pt x="102000" y="30000"/>
                      <a:pt x="102000" y="30000"/>
                      <a:pt x="102000" y="30000"/>
                    </a:cubicBezTo>
                    <a:cubicBezTo>
                      <a:pt x="96000" y="30000"/>
                      <a:pt x="96000" y="30000"/>
                      <a:pt x="96000" y="22500"/>
                    </a:cubicBezTo>
                    <a:cubicBezTo>
                      <a:pt x="90000" y="22500"/>
                      <a:pt x="90000" y="15000"/>
                      <a:pt x="90000" y="15000"/>
                    </a:cubicBezTo>
                    <a:cubicBezTo>
                      <a:pt x="90000" y="15000"/>
                      <a:pt x="90000" y="7500"/>
                      <a:pt x="90000" y="7500"/>
                    </a:cubicBezTo>
                    <a:cubicBezTo>
                      <a:pt x="90000" y="7500"/>
                      <a:pt x="90000" y="7500"/>
                      <a:pt x="90000" y="7500"/>
                    </a:cubicBezTo>
                    <a:cubicBezTo>
                      <a:pt x="90000" y="7500"/>
                      <a:pt x="84000" y="7500"/>
                      <a:pt x="84000" y="0"/>
                    </a:cubicBezTo>
                    <a:cubicBezTo>
                      <a:pt x="78000" y="0"/>
                      <a:pt x="78000" y="0"/>
                      <a:pt x="78000" y="0"/>
                    </a:cubicBezTo>
                    <a:cubicBezTo>
                      <a:pt x="72000" y="0"/>
                      <a:pt x="72000" y="7500"/>
                      <a:pt x="72000" y="7500"/>
                    </a:cubicBezTo>
                    <a:cubicBezTo>
                      <a:pt x="72000" y="7500"/>
                      <a:pt x="72000" y="7500"/>
                      <a:pt x="66000" y="7500"/>
                    </a:cubicBezTo>
                    <a:cubicBezTo>
                      <a:pt x="66000" y="7500"/>
                      <a:pt x="66000" y="7500"/>
                      <a:pt x="66000" y="15000"/>
                    </a:cubicBezTo>
                    <a:cubicBezTo>
                      <a:pt x="60000" y="15000"/>
                      <a:pt x="60000" y="15000"/>
                      <a:pt x="60000" y="15000"/>
                    </a:cubicBezTo>
                    <a:cubicBezTo>
                      <a:pt x="54000" y="22500"/>
                      <a:pt x="54000" y="22500"/>
                      <a:pt x="54000" y="22500"/>
                    </a:cubicBezTo>
                    <a:cubicBezTo>
                      <a:pt x="48000" y="30000"/>
                      <a:pt x="48000" y="30000"/>
                      <a:pt x="48000" y="30000"/>
                    </a:cubicBezTo>
                    <a:cubicBezTo>
                      <a:pt x="48000" y="30000"/>
                      <a:pt x="42000" y="30000"/>
                      <a:pt x="42000" y="30000"/>
                    </a:cubicBezTo>
                    <a:cubicBezTo>
                      <a:pt x="36000" y="30000"/>
                      <a:pt x="36000" y="30000"/>
                      <a:pt x="30000" y="30000"/>
                    </a:cubicBezTo>
                    <a:cubicBezTo>
                      <a:pt x="24000" y="30000"/>
                      <a:pt x="24000" y="37500"/>
                      <a:pt x="24000" y="37500"/>
                    </a:cubicBezTo>
                    <a:cubicBezTo>
                      <a:pt x="24000" y="45000"/>
                      <a:pt x="18000" y="45000"/>
                      <a:pt x="18000" y="45000"/>
                    </a:cubicBezTo>
                    <a:cubicBezTo>
                      <a:pt x="18000" y="52500"/>
                      <a:pt x="18000" y="52500"/>
                      <a:pt x="18000" y="60000"/>
                    </a:cubicBezTo>
                    <a:cubicBezTo>
                      <a:pt x="18000" y="60000"/>
                      <a:pt x="18000" y="67500"/>
                      <a:pt x="18000" y="67500"/>
                    </a:cubicBezTo>
                    <a:cubicBezTo>
                      <a:pt x="12000" y="67500"/>
                      <a:pt x="12000" y="67500"/>
                      <a:pt x="12000" y="67500"/>
                    </a:cubicBezTo>
                    <a:cubicBezTo>
                      <a:pt x="6000" y="67500"/>
                      <a:pt x="6000" y="67500"/>
                      <a:pt x="6000" y="75000"/>
                    </a:cubicBezTo>
                    <a:cubicBezTo>
                      <a:pt x="6000" y="75000"/>
                      <a:pt x="6000" y="82500"/>
                      <a:pt x="6000" y="82500"/>
                    </a:cubicBezTo>
                    <a:cubicBezTo>
                      <a:pt x="6000" y="82500"/>
                      <a:pt x="6000" y="82500"/>
                      <a:pt x="6000" y="90000"/>
                    </a:cubicBezTo>
                    <a:cubicBezTo>
                      <a:pt x="0" y="90000"/>
                      <a:pt x="0" y="97500"/>
                      <a:pt x="0" y="105000"/>
                    </a:cubicBezTo>
                    <a:cubicBezTo>
                      <a:pt x="0" y="105000"/>
                      <a:pt x="0" y="105000"/>
                      <a:pt x="0" y="105000"/>
                    </a:cubicBezTo>
                    <a:cubicBezTo>
                      <a:pt x="6000" y="105000"/>
                      <a:pt x="6000" y="105000"/>
                      <a:pt x="6000" y="105000"/>
                    </a:cubicBezTo>
                    <a:cubicBezTo>
                      <a:pt x="12000" y="112500"/>
                      <a:pt x="6000" y="112500"/>
                      <a:pt x="12000" y="112500"/>
                    </a:cubicBezTo>
                    <a:cubicBezTo>
                      <a:pt x="12000" y="120000"/>
                      <a:pt x="12000" y="120000"/>
                      <a:pt x="18000" y="120000"/>
                    </a:cubicBezTo>
                    <a:cubicBezTo>
                      <a:pt x="18000" y="120000"/>
                      <a:pt x="18000" y="120000"/>
                      <a:pt x="24000" y="112500"/>
                    </a:cubicBezTo>
                    <a:cubicBezTo>
                      <a:pt x="24000" y="112500"/>
                      <a:pt x="24000" y="112500"/>
                      <a:pt x="24000" y="112500"/>
                    </a:cubicBezTo>
                    <a:cubicBezTo>
                      <a:pt x="30000" y="112500"/>
                      <a:pt x="30000" y="112500"/>
                      <a:pt x="36000" y="112500"/>
                    </a:cubicBezTo>
                    <a:cubicBezTo>
                      <a:pt x="36000" y="112500"/>
                      <a:pt x="36000" y="120000"/>
                      <a:pt x="42000" y="120000"/>
                    </a:cubicBezTo>
                    <a:cubicBezTo>
                      <a:pt x="42000" y="112500"/>
                      <a:pt x="42000" y="112500"/>
                      <a:pt x="42000" y="112500"/>
                    </a:cubicBezTo>
                    <a:cubicBezTo>
                      <a:pt x="48000" y="112500"/>
                      <a:pt x="42000" y="105000"/>
                      <a:pt x="42000" y="105000"/>
                    </a:cubicBezTo>
                    <a:cubicBezTo>
                      <a:pt x="42000" y="97500"/>
                      <a:pt x="42000" y="97500"/>
                      <a:pt x="42000" y="97500"/>
                    </a:cubicBezTo>
                    <a:cubicBezTo>
                      <a:pt x="42000" y="90000"/>
                      <a:pt x="42000" y="90000"/>
                      <a:pt x="48000" y="90000"/>
                    </a:cubicBezTo>
                    <a:cubicBezTo>
                      <a:pt x="48000" y="82500"/>
                      <a:pt x="54000" y="90000"/>
                      <a:pt x="54000" y="90000"/>
                    </a:cubicBezTo>
                    <a:cubicBezTo>
                      <a:pt x="60000" y="90000"/>
                      <a:pt x="66000" y="90000"/>
                      <a:pt x="66000" y="90000"/>
                    </a:cubicBezTo>
                    <a:cubicBezTo>
                      <a:pt x="72000" y="90000"/>
                      <a:pt x="72000" y="90000"/>
                      <a:pt x="72000" y="90000"/>
                    </a:cubicBezTo>
                    <a:cubicBezTo>
                      <a:pt x="72000" y="90000"/>
                      <a:pt x="72000" y="90000"/>
                      <a:pt x="78000" y="90000"/>
                    </a:cubicBezTo>
                    <a:cubicBezTo>
                      <a:pt x="78000" y="90000"/>
                      <a:pt x="78000" y="90000"/>
                      <a:pt x="78000" y="82500"/>
                    </a:cubicBezTo>
                    <a:cubicBezTo>
                      <a:pt x="84000" y="82500"/>
                      <a:pt x="84000" y="90000"/>
                      <a:pt x="90000" y="90000"/>
                    </a:cubicBezTo>
                    <a:cubicBezTo>
                      <a:pt x="90000" y="90000"/>
                      <a:pt x="90000" y="90000"/>
                      <a:pt x="96000" y="90000"/>
                    </a:cubicBezTo>
                    <a:cubicBezTo>
                      <a:pt x="96000" y="90000"/>
                      <a:pt x="96000" y="90000"/>
                      <a:pt x="102000" y="90000"/>
                    </a:cubicBezTo>
                    <a:cubicBezTo>
                      <a:pt x="102000" y="90000"/>
                      <a:pt x="102000" y="90000"/>
                      <a:pt x="102000" y="90000"/>
                    </a:cubicBezTo>
                    <a:cubicBezTo>
                      <a:pt x="102000" y="82500"/>
                      <a:pt x="102000" y="82500"/>
                      <a:pt x="102000" y="82500"/>
                    </a:cubicBezTo>
                    <a:cubicBezTo>
                      <a:pt x="108000" y="82500"/>
                      <a:pt x="108000" y="82500"/>
                      <a:pt x="108000" y="82500"/>
                    </a:cubicBezTo>
                    <a:cubicBezTo>
                      <a:pt x="114000" y="82500"/>
                      <a:pt x="114000" y="82500"/>
                      <a:pt x="114000" y="82500"/>
                    </a:cubicBezTo>
                    <a:cubicBezTo>
                      <a:pt x="120000" y="75000"/>
                      <a:pt x="120000" y="75000"/>
                      <a:pt x="120000" y="75000"/>
                    </a:cubicBezTo>
                    <a:cubicBezTo>
                      <a:pt x="120000" y="67500"/>
                      <a:pt x="120000" y="67500"/>
                      <a:pt x="120000" y="60000"/>
                    </a:cubicBezTo>
                    <a:cubicBezTo>
                      <a:pt x="120000" y="60000"/>
                      <a:pt x="120000" y="60000"/>
                      <a:pt x="120000" y="60000"/>
                    </a:cubicBezTo>
                    <a:cubicBezTo>
                      <a:pt x="120000" y="60000"/>
                      <a:pt x="120000" y="60000"/>
                      <a:pt x="120000" y="52500"/>
                    </a:cubicBezTo>
                    <a:cubicBezTo>
                      <a:pt x="120000" y="52500"/>
                      <a:pt x="120000" y="52500"/>
                      <a:pt x="120000" y="5250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Shape 189"/>
              <p:cNvSpPr/>
              <p:nvPr/>
            </p:nvSpPr>
            <p:spPr>
              <a:xfrm>
                <a:off x="8483452" y="4671990"/>
                <a:ext cx="86939" cy="2000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000" y="88421"/>
                    </a:moveTo>
                    <a:cubicBezTo>
                      <a:pt x="105000" y="88421"/>
                      <a:pt x="105000" y="88421"/>
                      <a:pt x="105000" y="82105"/>
                    </a:cubicBezTo>
                    <a:cubicBezTo>
                      <a:pt x="105000" y="82105"/>
                      <a:pt x="105000" y="82105"/>
                      <a:pt x="105000" y="82105"/>
                    </a:cubicBezTo>
                    <a:cubicBezTo>
                      <a:pt x="105000" y="75789"/>
                      <a:pt x="90000" y="75789"/>
                      <a:pt x="90000" y="75789"/>
                    </a:cubicBezTo>
                    <a:cubicBezTo>
                      <a:pt x="90000" y="75789"/>
                      <a:pt x="90000" y="75789"/>
                      <a:pt x="90000" y="75789"/>
                    </a:cubicBezTo>
                    <a:cubicBezTo>
                      <a:pt x="90000" y="69473"/>
                      <a:pt x="90000" y="69473"/>
                      <a:pt x="90000" y="69473"/>
                    </a:cubicBezTo>
                    <a:cubicBezTo>
                      <a:pt x="90000" y="63157"/>
                      <a:pt x="90000" y="63157"/>
                      <a:pt x="90000" y="63157"/>
                    </a:cubicBezTo>
                    <a:cubicBezTo>
                      <a:pt x="90000" y="56842"/>
                      <a:pt x="90000" y="56842"/>
                      <a:pt x="75000" y="56842"/>
                    </a:cubicBezTo>
                    <a:cubicBezTo>
                      <a:pt x="75000" y="50526"/>
                      <a:pt x="75000" y="50526"/>
                      <a:pt x="75000" y="44210"/>
                    </a:cubicBezTo>
                    <a:cubicBezTo>
                      <a:pt x="90000" y="44210"/>
                      <a:pt x="90000" y="44210"/>
                      <a:pt x="90000" y="44210"/>
                    </a:cubicBezTo>
                    <a:cubicBezTo>
                      <a:pt x="90000" y="44210"/>
                      <a:pt x="90000" y="44210"/>
                      <a:pt x="90000" y="37894"/>
                    </a:cubicBezTo>
                    <a:cubicBezTo>
                      <a:pt x="90000" y="37894"/>
                      <a:pt x="90000" y="37894"/>
                      <a:pt x="90000" y="37894"/>
                    </a:cubicBezTo>
                    <a:cubicBezTo>
                      <a:pt x="90000" y="37894"/>
                      <a:pt x="90000" y="37894"/>
                      <a:pt x="90000" y="31578"/>
                    </a:cubicBezTo>
                    <a:cubicBezTo>
                      <a:pt x="90000" y="31578"/>
                      <a:pt x="90000" y="31578"/>
                      <a:pt x="90000" y="31578"/>
                    </a:cubicBezTo>
                    <a:cubicBezTo>
                      <a:pt x="75000" y="25263"/>
                      <a:pt x="90000" y="25263"/>
                      <a:pt x="75000" y="18947"/>
                    </a:cubicBezTo>
                    <a:cubicBezTo>
                      <a:pt x="75000" y="18947"/>
                      <a:pt x="90000" y="18947"/>
                      <a:pt x="75000" y="12631"/>
                    </a:cubicBezTo>
                    <a:cubicBezTo>
                      <a:pt x="75000" y="12631"/>
                      <a:pt x="75000" y="12631"/>
                      <a:pt x="75000" y="6315"/>
                    </a:cubicBezTo>
                    <a:cubicBezTo>
                      <a:pt x="75000" y="6315"/>
                      <a:pt x="60000" y="6315"/>
                      <a:pt x="60000" y="6315"/>
                    </a:cubicBezTo>
                    <a:cubicBezTo>
                      <a:pt x="60000" y="0"/>
                      <a:pt x="45000" y="0"/>
                      <a:pt x="45000" y="0"/>
                    </a:cubicBezTo>
                    <a:cubicBezTo>
                      <a:pt x="45000" y="0"/>
                      <a:pt x="30000" y="0"/>
                      <a:pt x="30000" y="0"/>
                    </a:cubicBezTo>
                    <a:cubicBezTo>
                      <a:pt x="30000" y="0"/>
                      <a:pt x="15000" y="0"/>
                      <a:pt x="15000" y="0"/>
                    </a:cubicBezTo>
                    <a:cubicBezTo>
                      <a:pt x="15000" y="0"/>
                      <a:pt x="15000" y="0"/>
                      <a:pt x="15000" y="0"/>
                    </a:cubicBezTo>
                    <a:cubicBezTo>
                      <a:pt x="15000" y="0"/>
                      <a:pt x="15000" y="0"/>
                      <a:pt x="15000" y="0"/>
                    </a:cubicBezTo>
                    <a:cubicBezTo>
                      <a:pt x="30000" y="6315"/>
                      <a:pt x="30000" y="6315"/>
                      <a:pt x="30000" y="6315"/>
                    </a:cubicBezTo>
                    <a:cubicBezTo>
                      <a:pt x="30000" y="12631"/>
                      <a:pt x="30000" y="12631"/>
                      <a:pt x="30000" y="12631"/>
                    </a:cubicBezTo>
                    <a:cubicBezTo>
                      <a:pt x="30000" y="18947"/>
                      <a:pt x="45000" y="18947"/>
                      <a:pt x="45000" y="18947"/>
                    </a:cubicBezTo>
                    <a:cubicBezTo>
                      <a:pt x="45000" y="25263"/>
                      <a:pt x="30000" y="18947"/>
                      <a:pt x="30000" y="25263"/>
                    </a:cubicBezTo>
                    <a:cubicBezTo>
                      <a:pt x="30000" y="25263"/>
                      <a:pt x="30000" y="25263"/>
                      <a:pt x="30000" y="31578"/>
                    </a:cubicBezTo>
                    <a:cubicBezTo>
                      <a:pt x="30000" y="31578"/>
                      <a:pt x="30000" y="31578"/>
                      <a:pt x="15000" y="37894"/>
                    </a:cubicBezTo>
                    <a:cubicBezTo>
                      <a:pt x="15000" y="37894"/>
                      <a:pt x="30000" y="37894"/>
                      <a:pt x="30000" y="37894"/>
                    </a:cubicBezTo>
                    <a:cubicBezTo>
                      <a:pt x="30000" y="37894"/>
                      <a:pt x="30000" y="44210"/>
                      <a:pt x="30000" y="44210"/>
                    </a:cubicBezTo>
                    <a:cubicBezTo>
                      <a:pt x="30000" y="44210"/>
                      <a:pt x="30000" y="44210"/>
                      <a:pt x="30000" y="50526"/>
                    </a:cubicBezTo>
                    <a:cubicBezTo>
                      <a:pt x="30000" y="50526"/>
                      <a:pt x="30000" y="56842"/>
                      <a:pt x="30000" y="56842"/>
                    </a:cubicBezTo>
                    <a:cubicBezTo>
                      <a:pt x="30000" y="56842"/>
                      <a:pt x="15000" y="56842"/>
                      <a:pt x="15000" y="56842"/>
                    </a:cubicBezTo>
                    <a:cubicBezTo>
                      <a:pt x="15000" y="56842"/>
                      <a:pt x="15000" y="63157"/>
                      <a:pt x="15000" y="63157"/>
                    </a:cubicBezTo>
                    <a:cubicBezTo>
                      <a:pt x="15000" y="69473"/>
                      <a:pt x="15000" y="69473"/>
                      <a:pt x="0" y="69473"/>
                    </a:cubicBezTo>
                    <a:cubicBezTo>
                      <a:pt x="0" y="75789"/>
                      <a:pt x="0" y="75789"/>
                      <a:pt x="0" y="75789"/>
                    </a:cubicBezTo>
                    <a:cubicBezTo>
                      <a:pt x="0" y="82105"/>
                      <a:pt x="15000" y="82105"/>
                      <a:pt x="15000" y="82105"/>
                    </a:cubicBezTo>
                    <a:cubicBezTo>
                      <a:pt x="15000" y="82105"/>
                      <a:pt x="15000" y="82105"/>
                      <a:pt x="15000" y="82105"/>
                    </a:cubicBezTo>
                    <a:cubicBezTo>
                      <a:pt x="15000" y="82105"/>
                      <a:pt x="15000" y="82105"/>
                      <a:pt x="15000" y="82105"/>
                    </a:cubicBezTo>
                    <a:cubicBezTo>
                      <a:pt x="30000" y="82105"/>
                      <a:pt x="15000" y="88421"/>
                      <a:pt x="30000" y="88421"/>
                    </a:cubicBezTo>
                    <a:cubicBezTo>
                      <a:pt x="30000" y="88421"/>
                      <a:pt x="30000" y="94736"/>
                      <a:pt x="30000" y="94736"/>
                    </a:cubicBezTo>
                    <a:cubicBezTo>
                      <a:pt x="30000" y="94736"/>
                      <a:pt x="45000" y="94736"/>
                      <a:pt x="45000" y="94736"/>
                    </a:cubicBezTo>
                    <a:cubicBezTo>
                      <a:pt x="45000" y="94736"/>
                      <a:pt x="60000" y="94736"/>
                      <a:pt x="60000" y="94736"/>
                    </a:cubicBezTo>
                    <a:cubicBezTo>
                      <a:pt x="60000" y="94736"/>
                      <a:pt x="75000" y="94736"/>
                      <a:pt x="75000" y="101052"/>
                    </a:cubicBezTo>
                    <a:cubicBezTo>
                      <a:pt x="75000" y="101052"/>
                      <a:pt x="75000" y="107368"/>
                      <a:pt x="75000" y="107368"/>
                    </a:cubicBezTo>
                    <a:cubicBezTo>
                      <a:pt x="75000" y="113684"/>
                      <a:pt x="60000" y="113684"/>
                      <a:pt x="60000" y="113684"/>
                    </a:cubicBezTo>
                    <a:cubicBezTo>
                      <a:pt x="75000" y="120000"/>
                      <a:pt x="75000" y="120000"/>
                      <a:pt x="75000" y="120000"/>
                    </a:cubicBezTo>
                    <a:cubicBezTo>
                      <a:pt x="90000" y="120000"/>
                      <a:pt x="90000" y="120000"/>
                      <a:pt x="90000" y="120000"/>
                    </a:cubicBezTo>
                    <a:cubicBezTo>
                      <a:pt x="105000" y="120000"/>
                      <a:pt x="105000" y="113684"/>
                      <a:pt x="105000" y="113684"/>
                    </a:cubicBezTo>
                    <a:cubicBezTo>
                      <a:pt x="120000" y="113684"/>
                      <a:pt x="120000" y="107368"/>
                      <a:pt x="120000" y="107368"/>
                    </a:cubicBezTo>
                    <a:cubicBezTo>
                      <a:pt x="120000" y="101052"/>
                      <a:pt x="120000" y="101052"/>
                      <a:pt x="120000" y="94736"/>
                    </a:cubicBezTo>
                    <a:cubicBezTo>
                      <a:pt x="120000" y="94736"/>
                      <a:pt x="120000" y="94736"/>
                      <a:pt x="105000" y="88421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Shape 190"/>
              <p:cNvSpPr/>
              <p:nvPr/>
            </p:nvSpPr>
            <p:spPr>
              <a:xfrm>
                <a:off x="7914401" y="4892067"/>
                <a:ext cx="354076" cy="36782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727" y="6857"/>
                    </a:moveTo>
                    <a:cubicBezTo>
                      <a:pt x="109090" y="6857"/>
                      <a:pt x="109090" y="6857"/>
                      <a:pt x="109090" y="6857"/>
                    </a:cubicBezTo>
                    <a:cubicBezTo>
                      <a:pt x="105454" y="6857"/>
                      <a:pt x="105454" y="6857"/>
                      <a:pt x="105454" y="6857"/>
                    </a:cubicBezTo>
                    <a:cubicBezTo>
                      <a:pt x="105454" y="6857"/>
                      <a:pt x="105454" y="6857"/>
                      <a:pt x="105454" y="6857"/>
                    </a:cubicBezTo>
                    <a:cubicBezTo>
                      <a:pt x="101818" y="6857"/>
                      <a:pt x="101818" y="6857"/>
                      <a:pt x="101818" y="10285"/>
                    </a:cubicBezTo>
                    <a:cubicBezTo>
                      <a:pt x="98181" y="10285"/>
                      <a:pt x="98181" y="10285"/>
                      <a:pt x="98181" y="10285"/>
                    </a:cubicBezTo>
                    <a:cubicBezTo>
                      <a:pt x="94545" y="10285"/>
                      <a:pt x="90909" y="10285"/>
                      <a:pt x="87272" y="10285"/>
                    </a:cubicBezTo>
                    <a:cubicBezTo>
                      <a:pt x="87272" y="10285"/>
                      <a:pt x="87272" y="10285"/>
                      <a:pt x="87272" y="10285"/>
                    </a:cubicBezTo>
                    <a:cubicBezTo>
                      <a:pt x="83636" y="10285"/>
                      <a:pt x="83636" y="13714"/>
                      <a:pt x="83636" y="10285"/>
                    </a:cubicBezTo>
                    <a:cubicBezTo>
                      <a:pt x="80000" y="10285"/>
                      <a:pt x="80000" y="10285"/>
                      <a:pt x="80000" y="10285"/>
                    </a:cubicBezTo>
                    <a:cubicBezTo>
                      <a:pt x="76363" y="10285"/>
                      <a:pt x="76363" y="10285"/>
                      <a:pt x="72727" y="10285"/>
                    </a:cubicBezTo>
                    <a:cubicBezTo>
                      <a:pt x="69090" y="10285"/>
                      <a:pt x="69090" y="10285"/>
                      <a:pt x="65454" y="10285"/>
                    </a:cubicBezTo>
                    <a:cubicBezTo>
                      <a:pt x="65454" y="10285"/>
                      <a:pt x="65454" y="10285"/>
                      <a:pt x="61818" y="6857"/>
                    </a:cubicBezTo>
                    <a:cubicBezTo>
                      <a:pt x="61818" y="6857"/>
                      <a:pt x="61818" y="6857"/>
                      <a:pt x="61818" y="6857"/>
                    </a:cubicBezTo>
                    <a:cubicBezTo>
                      <a:pt x="58181" y="3428"/>
                      <a:pt x="58181" y="3428"/>
                      <a:pt x="54545" y="3428"/>
                    </a:cubicBezTo>
                    <a:cubicBezTo>
                      <a:pt x="50909" y="3428"/>
                      <a:pt x="50909" y="6857"/>
                      <a:pt x="47272" y="6857"/>
                    </a:cubicBezTo>
                    <a:cubicBezTo>
                      <a:pt x="47272" y="3428"/>
                      <a:pt x="43636" y="3428"/>
                      <a:pt x="43636" y="3428"/>
                    </a:cubicBezTo>
                    <a:cubicBezTo>
                      <a:pt x="40000" y="3428"/>
                      <a:pt x="36363" y="3428"/>
                      <a:pt x="36363" y="3428"/>
                    </a:cubicBezTo>
                    <a:cubicBezTo>
                      <a:pt x="32727" y="3428"/>
                      <a:pt x="32727" y="3428"/>
                      <a:pt x="29090" y="3428"/>
                    </a:cubicBezTo>
                    <a:cubicBezTo>
                      <a:pt x="25454" y="3428"/>
                      <a:pt x="25454" y="6857"/>
                      <a:pt x="21818" y="6857"/>
                    </a:cubicBezTo>
                    <a:cubicBezTo>
                      <a:pt x="18181" y="3428"/>
                      <a:pt x="18181" y="3428"/>
                      <a:pt x="18181" y="3428"/>
                    </a:cubicBezTo>
                    <a:cubicBezTo>
                      <a:pt x="14545" y="3428"/>
                      <a:pt x="14545" y="3428"/>
                      <a:pt x="14545" y="3428"/>
                    </a:cubicBezTo>
                    <a:cubicBezTo>
                      <a:pt x="14545" y="3428"/>
                      <a:pt x="10909" y="0"/>
                      <a:pt x="10909" y="0"/>
                    </a:cubicBezTo>
                    <a:cubicBezTo>
                      <a:pt x="10909" y="0"/>
                      <a:pt x="10909" y="3428"/>
                      <a:pt x="7272" y="3428"/>
                    </a:cubicBezTo>
                    <a:cubicBezTo>
                      <a:pt x="7272" y="3428"/>
                      <a:pt x="7272" y="3428"/>
                      <a:pt x="3636" y="3428"/>
                    </a:cubicBezTo>
                    <a:cubicBezTo>
                      <a:pt x="3636" y="3428"/>
                      <a:pt x="3636" y="3428"/>
                      <a:pt x="0" y="3428"/>
                    </a:cubicBezTo>
                    <a:cubicBezTo>
                      <a:pt x="0" y="3428"/>
                      <a:pt x="0" y="3428"/>
                      <a:pt x="0" y="3428"/>
                    </a:cubicBezTo>
                    <a:cubicBezTo>
                      <a:pt x="0" y="3428"/>
                      <a:pt x="0" y="6857"/>
                      <a:pt x="0" y="10285"/>
                    </a:cubicBezTo>
                    <a:cubicBezTo>
                      <a:pt x="0" y="13714"/>
                      <a:pt x="0" y="13714"/>
                      <a:pt x="3636" y="17142"/>
                    </a:cubicBezTo>
                    <a:cubicBezTo>
                      <a:pt x="3636" y="17142"/>
                      <a:pt x="3636" y="17142"/>
                      <a:pt x="7272" y="17142"/>
                    </a:cubicBezTo>
                    <a:cubicBezTo>
                      <a:pt x="7272" y="20571"/>
                      <a:pt x="7272" y="20571"/>
                      <a:pt x="7272" y="24000"/>
                    </a:cubicBezTo>
                    <a:cubicBezTo>
                      <a:pt x="7272" y="24000"/>
                      <a:pt x="7272" y="27428"/>
                      <a:pt x="10909" y="27428"/>
                    </a:cubicBezTo>
                    <a:cubicBezTo>
                      <a:pt x="10909" y="27428"/>
                      <a:pt x="10909" y="27428"/>
                      <a:pt x="10909" y="30857"/>
                    </a:cubicBezTo>
                    <a:cubicBezTo>
                      <a:pt x="10909" y="30857"/>
                      <a:pt x="10909" y="30857"/>
                      <a:pt x="10909" y="30857"/>
                    </a:cubicBezTo>
                    <a:cubicBezTo>
                      <a:pt x="10909" y="30857"/>
                      <a:pt x="14545" y="30857"/>
                      <a:pt x="14545" y="34285"/>
                    </a:cubicBezTo>
                    <a:cubicBezTo>
                      <a:pt x="14545" y="34285"/>
                      <a:pt x="14545" y="34285"/>
                      <a:pt x="14545" y="34285"/>
                    </a:cubicBezTo>
                    <a:cubicBezTo>
                      <a:pt x="14545" y="37714"/>
                      <a:pt x="14545" y="37714"/>
                      <a:pt x="14545" y="41142"/>
                    </a:cubicBezTo>
                    <a:cubicBezTo>
                      <a:pt x="14545" y="41142"/>
                      <a:pt x="14545" y="41142"/>
                      <a:pt x="14545" y="44571"/>
                    </a:cubicBezTo>
                    <a:cubicBezTo>
                      <a:pt x="18181" y="44571"/>
                      <a:pt x="18181" y="48000"/>
                      <a:pt x="18181" y="48000"/>
                    </a:cubicBezTo>
                    <a:cubicBezTo>
                      <a:pt x="21818" y="51428"/>
                      <a:pt x="21818" y="51428"/>
                      <a:pt x="21818" y="51428"/>
                    </a:cubicBezTo>
                    <a:cubicBezTo>
                      <a:pt x="21818" y="54857"/>
                      <a:pt x="25454" y="54857"/>
                      <a:pt x="25454" y="54857"/>
                    </a:cubicBezTo>
                    <a:cubicBezTo>
                      <a:pt x="25454" y="58285"/>
                      <a:pt x="25454" y="58285"/>
                      <a:pt x="25454" y="58285"/>
                    </a:cubicBezTo>
                    <a:cubicBezTo>
                      <a:pt x="25454" y="61714"/>
                      <a:pt x="25454" y="61714"/>
                      <a:pt x="25454" y="65142"/>
                    </a:cubicBezTo>
                    <a:cubicBezTo>
                      <a:pt x="25454" y="68571"/>
                      <a:pt x="25454" y="68571"/>
                      <a:pt x="25454" y="72000"/>
                    </a:cubicBezTo>
                    <a:cubicBezTo>
                      <a:pt x="25454" y="75428"/>
                      <a:pt x="25454" y="75428"/>
                      <a:pt x="25454" y="75428"/>
                    </a:cubicBezTo>
                    <a:cubicBezTo>
                      <a:pt x="25454" y="78857"/>
                      <a:pt x="29090" y="78857"/>
                      <a:pt x="29090" y="82285"/>
                    </a:cubicBezTo>
                    <a:cubicBezTo>
                      <a:pt x="29090" y="82285"/>
                      <a:pt x="25454" y="82285"/>
                      <a:pt x="25454" y="85714"/>
                    </a:cubicBezTo>
                    <a:cubicBezTo>
                      <a:pt x="25454" y="89142"/>
                      <a:pt x="29090" y="89142"/>
                      <a:pt x="29090" y="92571"/>
                    </a:cubicBezTo>
                    <a:cubicBezTo>
                      <a:pt x="29090" y="92571"/>
                      <a:pt x="29090" y="96000"/>
                      <a:pt x="29090" y="96000"/>
                    </a:cubicBezTo>
                    <a:cubicBezTo>
                      <a:pt x="29090" y="99428"/>
                      <a:pt x="29090" y="99428"/>
                      <a:pt x="29090" y="102857"/>
                    </a:cubicBezTo>
                    <a:cubicBezTo>
                      <a:pt x="29090" y="102857"/>
                      <a:pt x="29090" y="106285"/>
                      <a:pt x="32727" y="106285"/>
                    </a:cubicBezTo>
                    <a:cubicBezTo>
                      <a:pt x="32727" y="109714"/>
                      <a:pt x="32727" y="109714"/>
                      <a:pt x="32727" y="113142"/>
                    </a:cubicBezTo>
                    <a:cubicBezTo>
                      <a:pt x="36363" y="113142"/>
                      <a:pt x="36363" y="113142"/>
                      <a:pt x="36363" y="116571"/>
                    </a:cubicBezTo>
                    <a:cubicBezTo>
                      <a:pt x="36363" y="116571"/>
                      <a:pt x="40000" y="116571"/>
                      <a:pt x="40000" y="120000"/>
                    </a:cubicBezTo>
                    <a:cubicBezTo>
                      <a:pt x="40000" y="116571"/>
                      <a:pt x="40000" y="116571"/>
                      <a:pt x="40000" y="116571"/>
                    </a:cubicBezTo>
                    <a:cubicBezTo>
                      <a:pt x="40000" y="116571"/>
                      <a:pt x="43636" y="116571"/>
                      <a:pt x="43636" y="113142"/>
                    </a:cubicBezTo>
                    <a:cubicBezTo>
                      <a:pt x="43636" y="113142"/>
                      <a:pt x="43636" y="113142"/>
                      <a:pt x="43636" y="113142"/>
                    </a:cubicBezTo>
                    <a:cubicBezTo>
                      <a:pt x="43636" y="113142"/>
                      <a:pt x="47272" y="113142"/>
                      <a:pt x="47272" y="113142"/>
                    </a:cubicBezTo>
                    <a:cubicBezTo>
                      <a:pt x="47272" y="113142"/>
                      <a:pt x="47272" y="113142"/>
                      <a:pt x="47272" y="116571"/>
                    </a:cubicBezTo>
                    <a:cubicBezTo>
                      <a:pt x="47272" y="116571"/>
                      <a:pt x="47272" y="116571"/>
                      <a:pt x="50909" y="120000"/>
                    </a:cubicBezTo>
                    <a:cubicBezTo>
                      <a:pt x="50909" y="120000"/>
                      <a:pt x="50909" y="120000"/>
                      <a:pt x="54545" y="120000"/>
                    </a:cubicBezTo>
                    <a:cubicBezTo>
                      <a:pt x="54545" y="120000"/>
                      <a:pt x="58181" y="120000"/>
                      <a:pt x="58181" y="120000"/>
                    </a:cubicBezTo>
                    <a:cubicBezTo>
                      <a:pt x="58181" y="120000"/>
                      <a:pt x="61818" y="120000"/>
                      <a:pt x="61818" y="120000"/>
                    </a:cubicBezTo>
                    <a:cubicBezTo>
                      <a:pt x="61818" y="120000"/>
                      <a:pt x="61818" y="120000"/>
                      <a:pt x="65454" y="116571"/>
                    </a:cubicBezTo>
                    <a:cubicBezTo>
                      <a:pt x="65454" y="116571"/>
                      <a:pt x="65454" y="116571"/>
                      <a:pt x="69090" y="116571"/>
                    </a:cubicBezTo>
                    <a:cubicBezTo>
                      <a:pt x="69090" y="116571"/>
                      <a:pt x="69090" y="116571"/>
                      <a:pt x="72727" y="116571"/>
                    </a:cubicBezTo>
                    <a:cubicBezTo>
                      <a:pt x="72727" y="102857"/>
                      <a:pt x="72727" y="92571"/>
                      <a:pt x="72727" y="78857"/>
                    </a:cubicBezTo>
                    <a:cubicBezTo>
                      <a:pt x="72727" y="78857"/>
                      <a:pt x="72727" y="78857"/>
                      <a:pt x="72727" y="78857"/>
                    </a:cubicBezTo>
                    <a:cubicBezTo>
                      <a:pt x="76363" y="51428"/>
                      <a:pt x="76363" y="51428"/>
                      <a:pt x="76363" y="51428"/>
                    </a:cubicBezTo>
                    <a:cubicBezTo>
                      <a:pt x="83636" y="51428"/>
                      <a:pt x="83636" y="51428"/>
                      <a:pt x="83636" y="51428"/>
                    </a:cubicBezTo>
                    <a:cubicBezTo>
                      <a:pt x="83636" y="30857"/>
                      <a:pt x="83636" y="30857"/>
                      <a:pt x="83636" y="30857"/>
                    </a:cubicBezTo>
                    <a:cubicBezTo>
                      <a:pt x="83636" y="27428"/>
                      <a:pt x="83636" y="24000"/>
                      <a:pt x="83636" y="24000"/>
                    </a:cubicBezTo>
                    <a:cubicBezTo>
                      <a:pt x="83636" y="20571"/>
                      <a:pt x="83636" y="20571"/>
                      <a:pt x="83636" y="17142"/>
                    </a:cubicBezTo>
                    <a:cubicBezTo>
                      <a:pt x="83636" y="17142"/>
                      <a:pt x="83636" y="17142"/>
                      <a:pt x="83636" y="17142"/>
                    </a:cubicBezTo>
                    <a:cubicBezTo>
                      <a:pt x="83636" y="13714"/>
                      <a:pt x="83636" y="13714"/>
                      <a:pt x="83636" y="13714"/>
                    </a:cubicBezTo>
                    <a:cubicBezTo>
                      <a:pt x="87272" y="13714"/>
                      <a:pt x="87272" y="13714"/>
                      <a:pt x="90909" y="13714"/>
                    </a:cubicBezTo>
                    <a:cubicBezTo>
                      <a:pt x="94545" y="13714"/>
                      <a:pt x="94545" y="13714"/>
                      <a:pt x="94545" y="13714"/>
                    </a:cubicBezTo>
                    <a:cubicBezTo>
                      <a:pt x="98181" y="13714"/>
                      <a:pt x="98181" y="13714"/>
                      <a:pt x="101818" y="13714"/>
                    </a:cubicBezTo>
                    <a:cubicBezTo>
                      <a:pt x="101818" y="13714"/>
                      <a:pt x="101818" y="10285"/>
                      <a:pt x="101818" y="10285"/>
                    </a:cubicBezTo>
                    <a:cubicBezTo>
                      <a:pt x="105454" y="10285"/>
                      <a:pt x="105454" y="13714"/>
                      <a:pt x="105454" y="13714"/>
                    </a:cubicBezTo>
                    <a:cubicBezTo>
                      <a:pt x="109090" y="17142"/>
                      <a:pt x="109090" y="17142"/>
                      <a:pt x="109090" y="17142"/>
                    </a:cubicBezTo>
                    <a:cubicBezTo>
                      <a:pt x="109090" y="17142"/>
                      <a:pt x="109090" y="13714"/>
                      <a:pt x="112727" y="13714"/>
                    </a:cubicBezTo>
                    <a:cubicBezTo>
                      <a:pt x="112727" y="13714"/>
                      <a:pt x="112727" y="13714"/>
                      <a:pt x="116363" y="13714"/>
                    </a:cubicBezTo>
                    <a:cubicBezTo>
                      <a:pt x="116363" y="13714"/>
                      <a:pt x="116363" y="13714"/>
                      <a:pt x="116363" y="10285"/>
                    </a:cubicBezTo>
                    <a:cubicBezTo>
                      <a:pt x="120000" y="10285"/>
                      <a:pt x="120000" y="10285"/>
                      <a:pt x="120000" y="10285"/>
                    </a:cubicBezTo>
                    <a:cubicBezTo>
                      <a:pt x="120000" y="10285"/>
                      <a:pt x="120000" y="10285"/>
                      <a:pt x="120000" y="10285"/>
                    </a:cubicBezTo>
                    <a:cubicBezTo>
                      <a:pt x="120000" y="10285"/>
                      <a:pt x="120000" y="6857"/>
                      <a:pt x="116363" y="6857"/>
                    </a:cubicBezTo>
                    <a:cubicBezTo>
                      <a:pt x="116363" y="6857"/>
                      <a:pt x="112727" y="6857"/>
                      <a:pt x="112727" y="6857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8709493" y="4022534"/>
                <a:ext cx="290848" cy="40937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555" y="6153"/>
                    </a:moveTo>
                    <a:cubicBezTo>
                      <a:pt x="115555" y="6153"/>
                      <a:pt x="115555" y="3076"/>
                      <a:pt x="115555" y="3076"/>
                    </a:cubicBezTo>
                    <a:cubicBezTo>
                      <a:pt x="115555" y="3076"/>
                      <a:pt x="115555" y="3076"/>
                      <a:pt x="111111" y="3076"/>
                    </a:cubicBezTo>
                    <a:cubicBezTo>
                      <a:pt x="111111" y="0"/>
                      <a:pt x="111111" y="3076"/>
                      <a:pt x="106666" y="3076"/>
                    </a:cubicBezTo>
                    <a:cubicBezTo>
                      <a:pt x="106666" y="3076"/>
                      <a:pt x="106666" y="3076"/>
                      <a:pt x="102222" y="3076"/>
                    </a:cubicBezTo>
                    <a:cubicBezTo>
                      <a:pt x="102222" y="6153"/>
                      <a:pt x="102222" y="6153"/>
                      <a:pt x="97777" y="6153"/>
                    </a:cubicBezTo>
                    <a:cubicBezTo>
                      <a:pt x="97777" y="6153"/>
                      <a:pt x="97777" y="6153"/>
                      <a:pt x="93333" y="6153"/>
                    </a:cubicBezTo>
                    <a:cubicBezTo>
                      <a:pt x="93333" y="6153"/>
                      <a:pt x="88888" y="6153"/>
                      <a:pt x="88888" y="6153"/>
                    </a:cubicBezTo>
                    <a:cubicBezTo>
                      <a:pt x="84444" y="6153"/>
                      <a:pt x="84444" y="9230"/>
                      <a:pt x="84444" y="9230"/>
                    </a:cubicBezTo>
                    <a:cubicBezTo>
                      <a:pt x="80000" y="9230"/>
                      <a:pt x="80000" y="9230"/>
                      <a:pt x="80000" y="9230"/>
                    </a:cubicBezTo>
                    <a:cubicBezTo>
                      <a:pt x="75555" y="9230"/>
                      <a:pt x="75555" y="9230"/>
                      <a:pt x="75555" y="9230"/>
                    </a:cubicBezTo>
                    <a:cubicBezTo>
                      <a:pt x="71111" y="9230"/>
                      <a:pt x="71111" y="12307"/>
                      <a:pt x="71111" y="12307"/>
                    </a:cubicBezTo>
                    <a:cubicBezTo>
                      <a:pt x="66666" y="12307"/>
                      <a:pt x="66666" y="12307"/>
                      <a:pt x="62222" y="12307"/>
                    </a:cubicBezTo>
                    <a:cubicBezTo>
                      <a:pt x="62222" y="12307"/>
                      <a:pt x="62222" y="12307"/>
                      <a:pt x="57777" y="12307"/>
                    </a:cubicBezTo>
                    <a:cubicBezTo>
                      <a:pt x="57777" y="12307"/>
                      <a:pt x="53333" y="12307"/>
                      <a:pt x="53333" y="12307"/>
                    </a:cubicBezTo>
                    <a:cubicBezTo>
                      <a:pt x="53333" y="12307"/>
                      <a:pt x="48888" y="12307"/>
                      <a:pt x="48888" y="15384"/>
                    </a:cubicBezTo>
                    <a:cubicBezTo>
                      <a:pt x="44444" y="15384"/>
                      <a:pt x="44444" y="15384"/>
                      <a:pt x="40000" y="15384"/>
                    </a:cubicBezTo>
                    <a:cubicBezTo>
                      <a:pt x="40000" y="15384"/>
                      <a:pt x="40000" y="15384"/>
                      <a:pt x="35555" y="15384"/>
                    </a:cubicBezTo>
                    <a:cubicBezTo>
                      <a:pt x="35555" y="12307"/>
                      <a:pt x="35555" y="12307"/>
                      <a:pt x="31111" y="9230"/>
                    </a:cubicBezTo>
                    <a:cubicBezTo>
                      <a:pt x="31111" y="9230"/>
                      <a:pt x="31111" y="6153"/>
                      <a:pt x="31111" y="6153"/>
                    </a:cubicBezTo>
                    <a:cubicBezTo>
                      <a:pt x="26666" y="6153"/>
                      <a:pt x="26666" y="6153"/>
                      <a:pt x="26666" y="6153"/>
                    </a:cubicBezTo>
                    <a:cubicBezTo>
                      <a:pt x="26666" y="6153"/>
                      <a:pt x="26666" y="9230"/>
                      <a:pt x="26666" y="9230"/>
                    </a:cubicBezTo>
                    <a:cubicBezTo>
                      <a:pt x="26666" y="9230"/>
                      <a:pt x="26666" y="12307"/>
                      <a:pt x="22222" y="12307"/>
                    </a:cubicBezTo>
                    <a:cubicBezTo>
                      <a:pt x="22222" y="12307"/>
                      <a:pt x="22222" y="12307"/>
                      <a:pt x="22222" y="12307"/>
                    </a:cubicBezTo>
                    <a:cubicBezTo>
                      <a:pt x="22222" y="12307"/>
                      <a:pt x="22222" y="15384"/>
                      <a:pt x="26666" y="15384"/>
                    </a:cubicBezTo>
                    <a:cubicBezTo>
                      <a:pt x="26666" y="15384"/>
                      <a:pt x="26666" y="15384"/>
                      <a:pt x="26666" y="18461"/>
                    </a:cubicBezTo>
                    <a:cubicBezTo>
                      <a:pt x="31111" y="18461"/>
                      <a:pt x="26666" y="21538"/>
                      <a:pt x="26666" y="24615"/>
                    </a:cubicBezTo>
                    <a:cubicBezTo>
                      <a:pt x="26666" y="24615"/>
                      <a:pt x="31111" y="27692"/>
                      <a:pt x="31111" y="27692"/>
                    </a:cubicBezTo>
                    <a:cubicBezTo>
                      <a:pt x="35555" y="27692"/>
                      <a:pt x="35555" y="27692"/>
                      <a:pt x="40000" y="27692"/>
                    </a:cubicBezTo>
                    <a:cubicBezTo>
                      <a:pt x="40000" y="30769"/>
                      <a:pt x="40000" y="30769"/>
                      <a:pt x="44444" y="30769"/>
                    </a:cubicBezTo>
                    <a:cubicBezTo>
                      <a:pt x="48888" y="30769"/>
                      <a:pt x="48888" y="30769"/>
                      <a:pt x="53333" y="30769"/>
                    </a:cubicBezTo>
                    <a:cubicBezTo>
                      <a:pt x="57777" y="30769"/>
                      <a:pt x="57777" y="33846"/>
                      <a:pt x="62222" y="33846"/>
                    </a:cubicBezTo>
                    <a:cubicBezTo>
                      <a:pt x="62222" y="33846"/>
                      <a:pt x="62222" y="33846"/>
                      <a:pt x="66666" y="33846"/>
                    </a:cubicBezTo>
                    <a:cubicBezTo>
                      <a:pt x="66666" y="33846"/>
                      <a:pt x="66666" y="36923"/>
                      <a:pt x="66666" y="36923"/>
                    </a:cubicBezTo>
                    <a:cubicBezTo>
                      <a:pt x="71111" y="36923"/>
                      <a:pt x="71111" y="36923"/>
                      <a:pt x="75555" y="36923"/>
                    </a:cubicBezTo>
                    <a:cubicBezTo>
                      <a:pt x="75555" y="36923"/>
                      <a:pt x="80000" y="36923"/>
                      <a:pt x="80000" y="36923"/>
                    </a:cubicBezTo>
                    <a:cubicBezTo>
                      <a:pt x="80000" y="36923"/>
                      <a:pt x="80000" y="36923"/>
                      <a:pt x="80000" y="36923"/>
                    </a:cubicBezTo>
                    <a:cubicBezTo>
                      <a:pt x="84444" y="36923"/>
                      <a:pt x="80000" y="36923"/>
                      <a:pt x="80000" y="36923"/>
                    </a:cubicBezTo>
                    <a:cubicBezTo>
                      <a:pt x="80000" y="40000"/>
                      <a:pt x="80000" y="40000"/>
                      <a:pt x="80000" y="40000"/>
                    </a:cubicBezTo>
                    <a:cubicBezTo>
                      <a:pt x="75555" y="43076"/>
                      <a:pt x="75555" y="43076"/>
                      <a:pt x="75555" y="43076"/>
                    </a:cubicBezTo>
                    <a:cubicBezTo>
                      <a:pt x="71111" y="46153"/>
                      <a:pt x="71111" y="46153"/>
                      <a:pt x="71111" y="46153"/>
                    </a:cubicBezTo>
                    <a:cubicBezTo>
                      <a:pt x="66666" y="49230"/>
                      <a:pt x="66666" y="49230"/>
                      <a:pt x="66666" y="49230"/>
                    </a:cubicBezTo>
                    <a:cubicBezTo>
                      <a:pt x="66666" y="52307"/>
                      <a:pt x="62222" y="52307"/>
                      <a:pt x="62222" y="52307"/>
                    </a:cubicBezTo>
                    <a:cubicBezTo>
                      <a:pt x="62222" y="55384"/>
                      <a:pt x="57777" y="55384"/>
                      <a:pt x="57777" y="55384"/>
                    </a:cubicBezTo>
                    <a:cubicBezTo>
                      <a:pt x="53333" y="58461"/>
                      <a:pt x="53333" y="58461"/>
                      <a:pt x="53333" y="61538"/>
                    </a:cubicBezTo>
                    <a:cubicBezTo>
                      <a:pt x="53333" y="61538"/>
                      <a:pt x="53333" y="61538"/>
                      <a:pt x="53333" y="61538"/>
                    </a:cubicBezTo>
                    <a:cubicBezTo>
                      <a:pt x="53333" y="61538"/>
                      <a:pt x="53333" y="61538"/>
                      <a:pt x="48888" y="61538"/>
                    </a:cubicBezTo>
                    <a:cubicBezTo>
                      <a:pt x="48888" y="64615"/>
                      <a:pt x="48888" y="64615"/>
                      <a:pt x="48888" y="64615"/>
                    </a:cubicBezTo>
                    <a:cubicBezTo>
                      <a:pt x="44444" y="64615"/>
                      <a:pt x="44444" y="64615"/>
                      <a:pt x="44444" y="64615"/>
                    </a:cubicBezTo>
                    <a:cubicBezTo>
                      <a:pt x="40000" y="64615"/>
                      <a:pt x="40000" y="61538"/>
                      <a:pt x="35555" y="61538"/>
                    </a:cubicBezTo>
                    <a:cubicBezTo>
                      <a:pt x="35555" y="64615"/>
                      <a:pt x="35555" y="61538"/>
                      <a:pt x="31111" y="64615"/>
                    </a:cubicBezTo>
                    <a:cubicBezTo>
                      <a:pt x="31111" y="64615"/>
                      <a:pt x="31111" y="64615"/>
                      <a:pt x="31111" y="64615"/>
                    </a:cubicBezTo>
                    <a:cubicBezTo>
                      <a:pt x="31111" y="67692"/>
                      <a:pt x="26666" y="67692"/>
                      <a:pt x="26666" y="67692"/>
                    </a:cubicBezTo>
                    <a:cubicBezTo>
                      <a:pt x="26666" y="67692"/>
                      <a:pt x="26666" y="67692"/>
                      <a:pt x="22222" y="70769"/>
                    </a:cubicBezTo>
                    <a:cubicBezTo>
                      <a:pt x="22222" y="70769"/>
                      <a:pt x="22222" y="70769"/>
                      <a:pt x="17777" y="70769"/>
                    </a:cubicBezTo>
                    <a:cubicBezTo>
                      <a:pt x="17777" y="70769"/>
                      <a:pt x="13333" y="70769"/>
                      <a:pt x="13333" y="70769"/>
                    </a:cubicBezTo>
                    <a:cubicBezTo>
                      <a:pt x="13333" y="70769"/>
                      <a:pt x="13333" y="73846"/>
                      <a:pt x="13333" y="73846"/>
                    </a:cubicBezTo>
                    <a:cubicBezTo>
                      <a:pt x="13333" y="73846"/>
                      <a:pt x="13333" y="73846"/>
                      <a:pt x="8888" y="73846"/>
                    </a:cubicBezTo>
                    <a:cubicBezTo>
                      <a:pt x="8888" y="76923"/>
                      <a:pt x="8888" y="76923"/>
                      <a:pt x="8888" y="76923"/>
                    </a:cubicBezTo>
                    <a:cubicBezTo>
                      <a:pt x="8888" y="80000"/>
                      <a:pt x="4444" y="80000"/>
                      <a:pt x="4444" y="80000"/>
                    </a:cubicBezTo>
                    <a:cubicBezTo>
                      <a:pt x="4444" y="80000"/>
                      <a:pt x="4444" y="83076"/>
                      <a:pt x="4444" y="86153"/>
                    </a:cubicBezTo>
                    <a:cubicBezTo>
                      <a:pt x="4444" y="86153"/>
                      <a:pt x="4444" y="86153"/>
                      <a:pt x="4444" y="89230"/>
                    </a:cubicBezTo>
                    <a:cubicBezTo>
                      <a:pt x="4444" y="92307"/>
                      <a:pt x="4444" y="92307"/>
                      <a:pt x="4444" y="95384"/>
                    </a:cubicBezTo>
                    <a:cubicBezTo>
                      <a:pt x="4444" y="95384"/>
                      <a:pt x="4444" y="98461"/>
                      <a:pt x="4444" y="101538"/>
                    </a:cubicBezTo>
                    <a:cubicBezTo>
                      <a:pt x="4444" y="101538"/>
                      <a:pt x="4444" y="104615"/>
                      <a:pt x="4444" y="104615"/>
                    </a:cubicBezTo>
                    <a:cubicBezTo>
                      <a:pt x="0" y="107692"/>
                      <a:pt x="0" y="110769"/>
                      <a:pt x="0" y="113846"/>
                    </a:cubicBezTo>
                    <a:cubicBezTo>
                      <a:pt x="4444" y="113846"/>
                      <a:pt x="4444" y="113846"/>
                      <a:pt x="4444" y="116923"/>
                    </a:cubicBezTo>
                    <a:cubicBezTo>
                      <a:pt x="4444" y="116923"/>
                      <a:pt x="4444" y="116923"/>
                      <a:pt x="8888" y="116923"/>
                    </a:cubicBezTo>
                    <a:cubicBezTo>
                      <a:pt x="8888" y="120000"/>
                      <a:pt x="8888" y="120000"/>
                      <a:pt x="8888" y="120000"/>
                    </a:cubicBezTo>
                    <a:cubicBezTo>
                      <a:pt x="8888" y="120000"/>
                      <a:pt x="8888" y="120000"/>
                      <a:pt x="8888" y="120000"/>
                    </a:cubicBezTo>
                    <a:cubicBezTo>
                      <a:pt x="13333" y="120000"/>
                      <a:pt x="13333" y="116923"/>
                      <a:pt x="17777" y="116923"/>
                    </a:cubicBezTo>
                    <a:cubicBezTo>
                      <a:pt x="17777" y="113846"/>
                      <a:pt x="22222" y="113846"/>
                      <a:pt x="22222" y="110769"/>
                    </a:cubicBezTo>
                    <a:cubicBezTo>
                      <a:pt x="26666" y="110769"/>
                      <a:pt x="26666" y="107692"/>
                      <a:pt x="26666" y="107692"/>
                    </a:cubicBezTo>
                    <a:cubicBezTo>
                      <a:pt x="31111" y="104615"/>
                      <a:pt x="35555" y="104615"/>
                      <a:pt x="35555" y="101538"/>
                    </a:cubicBezTo>
                    <a:cubicBezTo>
                      <a:pt x="40000" y="98461"/>
                      <a:pt x="40000" y="98461"/>
                      <a:pt x="40000" y="98461"/>
                    </a:cubicBezTo>
                    <a:cubicBezTo>
                      <a:pt x="44444" y="95384"/>
                      <a:pt x="44444" y="95384"/>
                      <a:pt x="44444" y="95384"/>
                    </a:cubicBezTo>
                    <a:cubicBezTo>
                      <a:pt x="48888" y="92307"/>
                      <a:pt x="48888" y="92307"/>
                      <a:pt x="53333" y="89230"/>
                    </a:cubicBezTo>
                    <a:cubicBezTo>
                      <a:pt x="53333" y="89230"/>
                      <a:pt x="57777" y="89230"/>
                      <a:pt x="57777" y="89230"/>
                    </a:cubicBezTo>
                    <a:cubicBezTo>
                      <a:pt x="62222" y="86153"/>
                      <a:pt x="62222" y="86153"/>
                      <a:pt x="66666" y="86153"/>
                    </a:cubicBezTo>
                    <a:cubicBezTo>
                      <a:pt x="66666" y="83076"/>
                      <a:pt x="66666" y="83076"/>
                      <a:pt x="66666" y="80000"/>
                    </a:cubicBezTo>
                    <a:cubicBezTo>
                      <a:pt x="71111" y="76923"/>
                      <a:pt x="71111" y="76923"/>
                      <a:pt x="75555" y="76923"/>
                    </a:cubicBezTo>
                    <a:cubicBezTo>
                      <a:pt x="75555" y="73846"/>
                      <a:pt x="75555" y="73846"/>
                      <a:pt x="80000" y="73846"/>
                    </a:cubicBezTo>
                    <a:cubicBezTo>
                      <a:pt x="80000" y="70769"/>
                      <a:pt x="84444" y="70769"/>
                      <a:pt x="84444" y="67692"/>
                    </a:cubicBezTo>
                    <a:cubicBezTo>
                      <a:pt x="84444" y="67692"/>
                      <a:pt x="84444" y="64615"/>
                      <a:pt x="84444" y="61538"/>
                    </a:cubicBezTo>
                    <a:cubicBezTo>
                      <a:pt x="84444" y="61538"/>
                      <a:pt x="88888" y="61538"/>
                      <a:pt x="88888" y="61538"/>
                    </a:cubicBezTo>
                    <a:cubicBezTo>
                      <a:pt x="88888" y="61538"/>
                      <a:pt x="88888" y="58461"/>
                      <a:pt x="88888" y="58461"/>
                    </a:cubicBezTo>
                    <a:cubicBezTo>
                      <a:pt x="88888" y="58461"/>
                      <a:pt x="93333" y="58461"/>
                      <a:pt x="93333" y="55384"/>
                    </a:cubicBezTo>
                    <a:cubicBezTo>
                      <a:pt x="93333" y="55384"/>
                      <a:pt x="93333" y="52307"/>
                      <a:pt x="97777" y="52307"/>
                    </a:cubicBezTo>
                    <a:cubicBezTo>
                      <a:pt x="97777" y="49230"/>
                      <a:pt x="97777" y="49230"/>
                      <a:pt x="97777" y="46153"/>
                    </a:cubicBezTo>
                    <a:cubicBezTo>
                      <a:pt x="97777" y="46153"/>
                      <a:pt x="97777" y="46153"/>
                      <a:pt x="97777" y="43076"/>
                    </a:cubicBezTo>
                    <a:cubicBezTo>
                      <a:pt x="97777" y="43076"/>
                      <a:pt x="97777" y="43076"/>
                      <a:pt x="102222" y="40000"/>
                    </a:cubicBezTo>
                    <a:cubicBezTo>
                      <a:pt x="102222" y="40000"/>
                      <a:pt x="102222" y="36923"/>
                      <a:pt x="102222" y="36923"/>
                    </a:cubicBezTo>
                    <a:cubicBezTo>
                      <a:pt x="106666" y="33846"/>
                      <a:pt x="106666" y="33846"/>
                      <a:pt x="106666" y="33846"/>
                    </a:cubicBezTo>
                    <a:cubicBezTo>
                      <a:pt x="106666" y="30769"/>
                      <a:pt x="106666" y="30769"/>
                      <a:pt x="111111" y="30769"/>
                    </a:cubicBezTo>
                    <a:cubicBezTo>
                      <a:pt x="111111" y="30769"/>
                      <a:pt x="111111" y="27692"/>
                      <a:pt x="111111" y="27692"/>
                    </a:cubicBezTo>
                    <a:cubicBezTo>
                      <a:pt x="111111" y="27692"/>
                      <a:pt x="115555" y="24615"/>
                      <a:pt x="115555" y="24615"/>
                    </a:cubicBezTo>
                    <a:cubicBezTo>
                      <a:pt x="115555" y="21538"/>
                      <a:pt x="115555" y="21538"/>
                      <a:pt x="115555" y="21538"/>
                    </a:cubicBezTo>
                    <a:cubicBezTo>
                      <a:pt x="115555" y="18461"/>
                      <a:pt x="115555" y="18461"/>
                      <a:pt x="115555" y="15384"/>
                    </a:cubicBezTo>
                    <a:cubicBezTo>
                      <a:pt x="115555" y="15384"/>
                      <a:pt x="115555" y="15384"/>
                      <a:pt x="115555" y="12307"/>
                    </a:cubicBezTo>
                    <a:cubicBezTo>
                      <a:pt x="120000" y="12307"/>
                      <a:pt x="120000" y="12307"/>
                      <a:pt x="120000" y="9230"/>
                    </a:cubicBezTo>
                    <a:cubicBezTo>
                      <a:pt x="115555" y="9230"/>
                      <a:pt x="115555" y="9230"/>
                      <a:pt x="115555" y="6153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Shape 192"/>
              <p:cNvSpPr/>
              <p:nvPr/>
            </p:nvSpPr>
            <p:spPr>
              <a:xfrm>
                <a:off x="7139860" y="3876329"/>
                <a:ext cx="161231" cy="13543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000" y="92307"/>
                    </a:moveTo>
                    <a:cubicBezTo>
                      <a:pt x="112000" y="92307"/>
                      <a:pt x="112000" y="92307"/>
                      <a:pt x="104000" y="92307"/>
                    </a:cubicBezTo>
                    <a:cubicBezTo>
                      <a:pt x="104000" y="83076"/>
                      <a:pt x="104000" y="83076"/>
                      <a:pt x="104000" y="83076"/>
                    </a:cubicBezTo>
                    <a:cubicBezTo>
                      <a:pt x="104000" y="73846"/>
                      <a:pt x="104000" y="73846"/>
                      <a:pt x="104000" y="73846"/>
                    </a:cubicBezTo>
                    <a:cubicBezTo>
                      <a:pt x="104000" y="64615"/>
                      <a:pt x="104000" y="64615"/>
                      <a:pt x="104000" y="64615"/>
                    </a:cubicBezTo>
                    <a:cubicBezTo>
                      <a:pt x="104000" y="55384"/>
                      <a:pt x="104000" y="55384"/>
                      <a:pt x="104000" y="55384"/>
                    </a:cubicBezTo>
                    <a:cubicBezTo>
                      <a:pt x="96000" y="55384"/>
                      <a:pt x="96000" y="46153"/>
                      <a:pt x="96000" y="46153"/>
                    </a:cubicBezTo>
                    <a:cubicBezTo>
                      <a:pt x="96000" y="46153"/>
                      <a:pt x="88000" y="46153"/>
                      <a:pt x="88000" y="36923"/>
                    </a:cubicBezTo>
                    <a:cubicBezTo>
                      <a:pt x="88000" y="36923"/>
                      <a:pt x="88000" y="36923"/>
                      <a:pt x="88000" y="36923"/>
                    </a:cubicBezTo>
                    <a:cubicBezTo>
                      <a:pt x="88000" y="27692"/>
                      <a:pt x="80000" y="36923"/>
                      <a:pt x="80000" y="27692"/>
                    </a:cubicBezTo>
                    <a:cubicBezTo>
                      <a:pt x="80000" y="27692"/>
                      <a:pt x="80000" y="27692"/>
                      <a:pt x="80000" y="18461"/>
                    </a:cubicBezTo>
                    <a:cubicBezTo>
                      <a:pt x="80000" y="18461"/>
                      <a:pt x="80000" y="18461"/>
                      <a:pt x="72000" y="18461"/>
                    </a:cubicBezTo>
                    <a:cubicBezTo>
                      <a:pt x="72000" y="18461"/>
                      <a:pt x="72000" y="18461"/>
                      <a:pt x="64000" y="18461"/>
                    </a:cubicBezTo>
                    <a:cubicBezTo>
                      <a:pt x="64000" y="9230"/>
                      <a:pt x="64000" y="9230"/>
                      <a:pt x="64000" y="9230"/>
                    </a:cubicBezTo>
                    <a:cubicBezTo>
                      <a:pt x="64000" y="0"/>
                      <a:pt x="56000" y="9230"/>
                      <a:pt x="56000" y="9230"/>
                    </a:cubicBezTo>
                    <a:cubicBezTo>
                      <a:pt x="48000" y="0"/>
                      <a:pt x="48000" y="0"/>
                      <a:pt x="48000" y="0"/>
                    </a:cubicBezTo>
                    <a:cubicBezTo>
                      <a:pt x="40000" y="0"/>
                      <a:pt x="40000" y="0"/>
                      <a:pt x="40000" y="9230"/>
                    </a:cubicBezTo>
                    <a:cubicBezTo>
                      <a:pt x="40000" y="9230"/>
                      <a:pt x="32000" y="9230"/>
                      <a:pt x="32000" y="9230"/>
                    </a:cubicBezTo>
                    <a:cubicBezTo>
                      <a:pt x="32000" y="9230"/>
                      <a:pt x="24000" y="9230"/>
                      <a:pt x="24000" y="9230"/>
                    </a:cubicBezTo>
                    <a:cubicBezTo>
                      <a:pt x="24000" y="9230"/>
                      <a:pt x="24000" y="9230"/>
                      <a:pt x="16000" y="18461"/>
                    </a:cubicBezTo>
                    <a:cubicBezTo>
                      <a:pt x="16000" y="18461"/>
                      <a:pt x="16000" y="18461"/>
                      <a:pt x="16000" y="18461"/>
                    </a:cubicBezTo>
                    <a:cubicBezTo>
                      <a:pt x="16000" y="18461"/>
                      <a:pt x="24000" y="27692"/>
                      <a:pt x="16000" y="27692"/>
                    </a:cubicBezTo>
                    <a:cubicBezTo>
                      <a:pt x="16000" y="36923"/>
                      <a:pt x="16000" y="36923"/>
                      <a:pt x="8000" y="36923"/>
                    </a:cubicBezTo>
                    <a:cubicBezTo>
                      <a:pt x="8000" y="46153"/>
                      <a:pt x="0" y="46153"/>
                      <a:pt x="0" y="46153"/>
                    </a:cubicBezTo>
                    <a:cubicBezTo>
                      <a:pt x="0" y="55384"/>
                      <a:pt x="0" y="55384"/>
                      <a:pt x="0" y="64615"/>
                    </a:cubicBezTo>
                    <a:cubicBezTo>
                      <a:pt x="8000" y="64615"/>
                      <a:pt x="8000" y="64615"/>
                      <a:pt x="8000" y="73846"/>
                    </a:cubicBezTo>
                    <a:cubicBezTo>
                      <a:pt x="16000" y="73846"/>
                      <a:pt x="8000" y="83076"/>
                      <a:pt x="8000" y="83076"/>
                    </a:cubicBezTo>
                    <a:cubicBezTo>
                      <a:pt x="16000" y="83076"/>
                      <a:pt x="16000" y="83076"/>
                      <a:pt x="24000" y="83076"/>
                    </a:cubicBezTo>
                    <a:cubicBezTo>
                      <a:pt x="24000" y="83076"/>
                      <a:pt x="32000" y="83076"/>
                      <a:pt x="32000" y="83076"/>
                    </a:cubicBezTo>
                    <a:cubicBezTo>
                      <a:pt x="40000" y="83076"/>
                      <a:pt x="40000" y="83076"/>
                      <a:pt x="40000" y="83076"/>
                    </a:cubicBezTo>
                    <a:cubicBezTo>
                      <a:pt x="48000" y="73846"/>
                      <a:pt x="48000" y="73846"/>
                      <a:pt x="48000" y="83076"/>
                    </a:cubicBezTo>
                    <a:cubicBezTo>
                      <a:pt x="56000" y="83076"/>
                      <a:pt x="56000" y="83076"/>
                      <a:pt x="56000" y="83076"/>
                    </a:cubicBezTo>
                    <a:cubicBezTo>
                      <a:pt x="64000" y="83076"/>
                      <a:pt x="64000" y="83076"/>
                      <a:pt x="64000" y="83076"/>
                    </a:cubicBezTo>
                    <a:cubicBezTo>
                      <a:pt x="72000" y="83076"/>
                      <a:pt x="72000" y="83076"/>
                      <a:pt x="72000" y="92307"/>
                    </a:cubicBezTo>
                    <a:cubicBezTo>
                      <a:pt x="72000" y="92307"/>
                      <a:pt x="64000" y="92307"/>
                      <a:pt x="64000" y="92307"/>
                    </a:cubicBezTo>
                    <a:cubicBezTo>
                      <a:pt x="64000" y="92307"/>
                      <a:pt x="56000" y="92307"/>
                      <a:pt x="56000" y="92307"/>
                    </a:cubicBezTo>
                    <a:cubicBezTo>
                      <a:pt x="56000" y="92307"/>
                      <a:pt x="56000" y="92307"/>
                      <a:pt x="48000" y="92307"/>
                    </a:cubicBezTo>
                    <a:cubicBezTo>
                      <a:pt x="48000" y="83076"/>
                      <a:pt x="48000" y="83076"/>
                      <a:pt x="48000" y="92307"/>
                    </a:cubicBezTo>
                    <a:cubicBezTo>
                      <a:pt x="40000" y="92307"/>
                      <a:pt x="40000" y="92307"/>
                      <a:pt x="40000" y="92307"/>
                    </a:cubicBezTo>
                    <a:cubicBezTo>
                      <a:pt x="40000" y="92307"/>
                      <a:pt x="40000" y="92307"/>
                      <a:pt x="32000" y="92307"/>
                    </a:cubicBezTo>
                    <a:cubicBezTo>
                      <a:pt x="32000" y="92307"/>
                      <a:pt x="32000" y="92307"/>
                      <a:pt x="32000" y="92307"/>
                    </a:cubicBezTo>
                    <a:cubicBezTo>
                      <a:pt x="32000" y="101538"/>
                      <a:pt x="24000" y="92307"/>
                      <a:pt x="24000" y="92307"/>
                    </a:cubicBezTo>
                    <a:cubicBezTo>
                      <a:pt x="24000" y="92307"/>
                      <a:pt x="24000" y="92307"/>
                      <a:pt x="16000" y="92307"/>
                    </a:cubicBezTo>
                    <a:cubicBezTo>
                      <a:pt x="8000" y="101538"/>
                      <a:pt x="8000" y="101538"/>
                      <a:pt x="8000" y="101538"/>
                    </a:cubicBezTo>
                    <a:cubicBezTo>
                      <a:pt x="8000" y="101538"/>
                      <a:pt x="8000" y="101538"/>
                      <a:pt x="8000" y="110769"/>
                    </a:cubicBezTo>
                    <a:cubicBezTo>
                      <a:pt x="8000" y="110769"/>
                      <a:pt x="8000" y="110769"/>
                      <a:pt x="8000" y="120000"/>
                    </a:cubicBezTo>
                    <a:cubicBezTo>
                      <a:pt x="8000" y="120000"/>
                      <a:pt x="8000" y="120000"/>
                      <a:pt x="8000" y="120000"/>
                    </a:cubicBezTo>
                    <a:cubicBezTo>
                      <a:pt x="16000" y="120000"/>
                      <a:pt x="16000" y="120000"/>
                      <a:pt x="24000" y="120000"/>
                    </a:cubicBezTo>
                    <a:cubicBezTo>
                      <a:pt x="24000" y="120000"/>
                      <a:pt x="24000" y="120000"/>
                      <a:pt x="32000" y="120000"/>
                    </a:cubicBezTo>
                    <a:cubicBezTo>
                      <a:pt x="32000" y="120000"/>
                      <a:pt x="32000" y="110769"/>
                      <a:pt x="40000" y="110769"/>
                    </a:cubicBezTo>
                    <a:cubicBezTo>
                      <a:pt x="40000" y="110769"/>
                      <a:pt x="40000" y="110769"/>
                      <a:pt x="40000" y="110769"/>
                    </a:cubicBezTo>
                    <a:cubicBezTo>
                      <a:pt x="48000" y="110769"/>
                      <a:pt x="56000" y="110769"/>
                      <a:pt x="56000" y="110769"/>
                    </a:cubicBezTo>
                    <a:cubicBezTo>
                      <a:pt x="64000" y="110769"/>
                      <a:pt x="64000" y="110769"/>
                      <a:pt x="72000" y="110769"/>
                    </a:cubicBezTo>
                    <a:cubicBezTo>
                      <a:pt x="72000" y="110769"/>
                      <a:pt x="72000" y="110769"/>
                      <a:pt x="72000" y="110769"/>
                    </a:cubicBezTo>
                    <a:cubicBezTo>
                      <a:pt x="72000" y="110769"/>
                      <a:pt x="72000" y="110769"/>
                      <a:pt x="80000" y="110769"/>
                    </a:cubicBezTo>
                    <a:cubicBezTo>
                      <a:pt x="80000" y="110769"/>
                      <a:pt x="80000" y="110769"/>
                      <a:pt x="88000" y="120000"/>
                    </a:cubicBezTo>
                    <a:cubicBezTo>
                      <a:pt x="88000" y="120000"/>
                      <a:pt x="96000" y="120000"/>
                      <a:pt x="96000" y="120000"/>
                    </a:cubicBezTo>
                    <a:cubicBezTo>
                      <a:pt x="104000" y="120000"/>
                      <a:pt x="104000" y="110769"/>
                      <a:pt x="104000" y="120000"/>
                    </a:cubicBezTo>
                    <a:cubicBezTo>
                      <a:pt x="112000" y="120000"/>
                      <a:pt x="112000" y="120000"/>
                      <a:pt x="112000" y="120000"/>
                    </a:cubicBezTo>
                    <a:cubicBezTo>
                      <a:pt x="112000" y="120000"/>
                      <a:pt x="112000" y="120000"/>
                      <a:pt x="120000" y="110769"/>
                    </a:cubicBezTo>
                    <a:cubicBezTo>
                      <a:pt x="120000" y="110769"/>
                      <a:pt x="120000" y="110769"/>
                      <a:pt x="120000" y="101538"/>
                    </a:cubicBezTo>
                    <a:cubicBezTo>
                      <a:pt x="120000" y="101538"/>
                      <a:pt x="120000" y="101538"/>
                      <a:pt x="112000" y="92307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Shape 193"/>
              <p:cNvSpPr/>
              <p:nvPr/>
            </p:nvSpPr>
            <p:spPr>
              <a:xfrm>
                <a:off x="7150925" y="3970208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7161989" y="389633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7677297" y="3959435"/>
                <a:ext cx="322462" cy="30472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000" y="20689"/>
                    </a:moveTo>
                    <a:cubicBezTo>
                      <a:pt x="116000" y="20689"/>
                      <a:pt x="116000" y="20689"/>
                      <a:pt x="116000" y="20689"/>
                    </a:cubicBezTo>
                    <a:cubicBezTo>
                      <a:pt x="112000" y="20689"/>
                      <a:pt x="112000" y="16551"/>
                      <a:pt x="112000" y="16551"/>
                    </a:cubicBezTo>
                    <a:cubicBezTo>
                      <a:pt x="112000" y="16551"/>
                      <a:pt x="112000" y="16551"/>
                      <a:pt x="112000" y="12413"/>
                    </a:cubicBezTo>
                    <a:cubicBezTo>
                      <a:pt x="116000" y="12413"/>
                      <a:pt x="116000" y="12413"/>
                      <a:pt x="116000" y="12413"/>
                    </a:cubicBezTo>
                    <a:cubicBezTo>
                      <a:pt x="116000" y="8275"/>
                      <a:pt x="116000" y="8275"/>
                      <a:pt x="116000" y="8275"/>
                    </a:cubicBezTo>
                    <a:cubicBezTo>
                      <a:pt x="112000" y="8275"/>
                      <a:pt x="116000" y="4137"/>
                      <a:pt x="112000" y="4137"/>
                    </a:cubicBezTo>
                    <a:cubicBezTo>
                      <a:pt x="112000" y="4137"/>
                      <a:pt x="112000" y="4137"/>
                      <a:pt x="112000" y="4137"/>
                    </a:cubicBezTo>
                    <a:cubicBezTo>
                      <a:pt x="112000" y="4137"/>
                      <a:pt x="112000" y="4137"/>
                      <a:pt x="112000" y="4137"/>
                    </a:cubicBezTo>
                    <a:cubicBezTo>
                      <a:pt x="108000" y="4137"/>
                      <a:pt x="108000" y="4137"/>
                      <a:pt x="108000" y="4137"/>
                    </a:cubicBezTo>
                    <a:cubicBezTo>
                      <a:pt x="108000" y="8275"/>
                      <a:pt x="108000" y="8275"/>
                      <a:pt x="108000" y="8275"/>
                    </a:cubicBezTo>
                    <a:cubicBezTo>
                      <a:pt x="104000" y="8275"/>
                      <a:pt x="104000" y="8275"/>
                      <a:pt x="104000" y="8275"/>
                    </a:cubicBezTo>
                    <a:cubicBezTo>
                      <a:pt x="100000" y="8275"/>
                      <a:pt x="100000" y="8275"/>
                      <a:pt x="100000" y="12413"/>
                    </a:cubicBezTo>
                    <a:cubicBezTo>
                      <a:pt x="96000" y="12413"/>
                      <a:pt x="96000" y="12413"/>
                      <a:pt x="96000" y="12413"/>
                    </a:cubicBezTo>
                    <a:cubicBezTo>
                      <a:pt x="92000" y="12413"/>
                      <a:pt x="92000" y="12413"/>
                      <a:pt x="92000" y="12413"/>
                    </a:cubicBezTo>
                    <a:cubicBezTo>
                      <a:pt x="88000" y="12413"/>
                      <a:pt x="88000" y="12413"/>
                      <a:pt x="88000" y="8275"/>
                    </a:cubicBezTo>
                    <a:cubicBezTo>
                      <a:pt x="88000" y="8275"/>
                      <a:pt x="84000" y="8275"/>
                      <a:pt x="84000" y="8275"/>
                    </a:cubicBezTo>
                    <a:cubicBezTo>
                      <a:pt x="84000" y="8275"/>
                      <a:pt x="80000" y="8275"/>
                      <a:pt x="80000" y="8275"/>
                    </a:cubicBezTo>
                    <a:cubicBezTo>
                      <a:pt x="76000" y="8275"/>
                      <a:pt x="76000" y="8275"/>
                      <a:pt x="76000" y="12413"/>
                    </a:cubicBezTo>
                    <a:cubicBezTo>
                      <a:pt x="72000" y="12413"/>
                      <a:pt x="72000" y="12413"/>
                      <a:pt x="72000" y="12413"/>
                    </a:cubicBezTo>
                    <a:cubicBezTo>
                      <a:pt x="68000" y="16551"/>
                      <a:pt x="68000" y="16551"/>
                      <a:pt x="68000" y="16551"/>
                    </a:cubicBezTo>
                    <a:cubicBezTo>
                      <a:pt x="64000" y="16551"/>
                      <a:pt x="64000" y="16551"/>
                      <a:pt x="64000" y="16551"/>
                    </a:cubicBezTo>
                    <a:cubicBezTo>
                      <a:pt x="60000" y="12413"/>
                      <a:pt x="60000" y="12413"/>
                      <a:pt x="60000" y="12413"/>
                    </a:cubicBezTo>
                    <a:cubicBezTo>
                      <a:pt x="56000" y="12413"/>
                      <a:pt x="56000" y="8275"/>
                      <a:pt x="56000" y="8275"/>
                    </a:cubicBezTo>
                    <a:cubicBezTo>
                      <a:pt x="52000" y="8275"/>
                      <a:pt x="52000" y="8275"/>
                      <a:pt x="52000" y="8275"/>
                    </a:cubicBezTo>
                    <a:cubicBezTo>
                      <a:pt x="48000" y="8275"/>
                      <a:pt x="48000" y="12413"/>
                      <a:pt x="48000" y="12413"/>
                    </a:cubicBezTo>
                    <a:cubicBezTo>
                      <a:pt x="44000" y="12413"/>
                      <a:pt x="44000" y="12413"/>
                      <a:pt x="40000" y="12413"/>
                    </a:cubicBezTo>
                    <a:cubicBezTo>
                      <a:pt x="40000" y="12413"/>
                      <a:pt x="40000" y="8275"/>
                      <a:pt x="40000" y="8275"/>
                    </a:cubicBezTo>
                    <a:cubicBezTo>
                      <a:pt x="36000" y="8275"/>
                      <a:pt x="36000" y="8275"/>
                      <a:pt x="36000" y="8275"/>
                    </a:cubicBezTo>
                    <a:cubicBezTo>
                      <a:pt x="32000" y="8275"/>
                      <a:pt x="32000" y="4137"/>
                      <a:pt x="32000" y="4137"/>
                    </a:cubicBezTo>
                    <a:cubicBezTo>
                      <a:pt x="32000" y="4137"/>
                      <a:pt x="32000" y="4137"/>
                      <a:pt x="28000" y="4137"/>
                    </a:cubicBezTo>
                    <a:cubicBezTo>
                      <a:pt x="28000" y="0"/>
                      <a:pt x="28000" y="4137"/>
                      <a:pt x="28000" y="4137"/>
                    </a:cubicBezTo>
                    <a:cubicBezTo>
                      <a:pt x="24000" y="4137"/>
                      <a:pt x="24000" y="4137"/>
                      <a:pt x="24000" y="4137"/>
                    </a:cubicBezTo>
                    <a:cubicBezTo>
                      <a:pt x="24000" y="4137"/>
                      <a:pt x="20000" y="4137"/>
                      <a:pt x="20000" y="4137"/>
                    </a:cubicBezTo>
                    <a:cubicBezTo>
                      <a:pt x="20000" y="4137"/>
                      <a:pt x="16000" y="8275"/>
                      <a:pt x="16000" y="8275"/>
                    </a:cubicBezTo>
                    <a:cubicBezTo>
                      <a:pt x="16000" y="8275"/>
                      <a:pt x="16000" y="8275"/>
                      <a:pt x="16000" y="12413"/>
                    </a:cubicBezTo>
                    <a:cubicBezTo>
                      <a:pt x="12000" y="12413"/>
                      <a:pt x="16000" y="16551"/>
                      <a:pt x="12000" y="16551"/>
                    </a:cubicBezTo>
                    <a:cubicBezTo>
                      <a:pt x="12000" y="16551"/>
                      <a:pt x="8000" y="16551"/>
                      <a:pt x="8000" y="20689"/>
                    </a:cubicBezTo>
                    <a:cubicBezTo>
                      <a:pt x="8000" y="20689"/>
                      <a:pt x="8000" y="20689"/>
                      <a:pt x="8000" y="24827"/>
                    </a:cubicBezTo>
                    <a:cubicBezTo>
                      <a:pt x="8000" y="24827"/>
                      <a:pt x="8000" y="24827"/>
                      <a:pt x="8000" y="24827"/>
                    </a:cubicBezTo>
                    <a:cubicBezTo>
                      <a:pt x="8000" y="28965"/>
                      <a:pt x="8000" y="28965"/>
                      <a:pt x="8000" y="28965"/>
                    </a:cubicBezTo>
                    <a:cubicBezTo>
                      <a:pt x="8000" y="33103"/>
                      <a:pt x="8000" y="33103"/>
                      <a:pt x="8000" y="37241"/>
                    </a:cubicBezTo>
                    <a:cubicBezTo>
                      <a:pt x="12000" y="37241"/>
                      <a:pt x="12000" y="37241"/>
                      <a:pt x="12000" y="41379"/>
                    </a:cubicBezTo>
                    <a:cubicBezTo>
                      <a:pt x="12000" y="41379"/>
                      <a:pt x="12000" y="41379"/>
                      <a:pt x="8000" y="45517"/>
                    </a:cubicBezTo>
                    <a:cubicBezTo>
                      <a:pt x="8000" y="45517"/>
                      <a:pt x="8000" y="45517"/>
                      <a:pt x="8000" y="49655"/>
                    </a:cubicBezTo>
                    <a:cubicBezTo>
                      <a:pt x="8000" y="49655"/>
                      <a:pt x="8000" y="49655"/>
                      <a:pt x="8000" y="49655"/>
                    </a:cubicBezTo>
                    <a:cubicBezTo>
                      <a:pt x="4000" y="53793"/>
                      <a:pt x="4000" y="53793"/>
                      <a:pt x="4000" y="53793"/>
                    </a:cubicBezTo>
                    <a:cubicBezTo>
                      <a:pt x="4000" y="57931"/>
                      <a:pt x="4000" y="57931"/>
                      <a:pt x="4000" y="57931"/>
                    </a:cubicBezTo>
                    <a:cubicBezTo>
                      <a:pt x="4000" y="57931"/>
                      <a:pt x="4000" y="57931"/>
                      <a:pt x="4000" y="57931"/>
                    </a:cubicBezTo>
                    <a:cubicBezTo>
                      <a:pt x="0" y="62068"/>
                      <a:pt x="0" y="62068"/>
                      <a:pt x="0" y="62068"/>
                    </a:cubicBezTo>
                    <a:cubicBezTo>
                      <a:pt x="0" y="62068"/>
                      <a:pt x="0" y="66206"/>
                      <a:pt x="0" y="70344"/>
                    </a:cubicBezTo>
                    <a:cubicBezTo>
                      <a:pt x="0" y="70344"/>
                      <a:pt x="0" y="74482"/>
                      <a:pt x="0" y="78620"/>
                    </a:cubicBezTo>
                    <a:cubicBezTo>
                      <a:pt x="0" y="78620"/>
                      <a:pt x="0" y="82758"/>
                      <a:pt x="0" y="82758"/>
                    </a:cubicBezTo>
                    <a:cubicBezTo>
                      <a:pt x="0" y="86896"/>
                      <a:pt x="0" y="86896"/>
                      <a:pt x="0" y="91034"/>
                    </a:cubicBezTo>
                    <a:cubicBezTo>
                      <a:pt x="0" y="91034"/>
                      <a:pt x="0" y="91034"/>
                      <a:pt x="0" y="91034"/>
                    </a:cubicBezTo>
                    <a:cubicBezTo>
                      <a:pt x="4000" y="91034"/>
                      <a:pt x="4000" y="91034"/>
                      <a:pt x="8000" y="91034"/>
                    </a:cubicBezTo>
                    <a:cubicBezTo>
                      <a:pt x="8000" y="91034"/>
                      <a:pt x="12000" y="91034"/>
                      <a:pt x="12000" y="91034"/>
                    </a:cubicBezTo>
                    <a:cubicBezTo>
                      <a:pt x="16000" y="91034"/>
                      <a:pt x="16000" y="91034"/>
                      <a:pt x="16000" y="91034"/>
                    </a:cubicBezTo>
                    <a:cubicBezTo>
                      <a:pt x="16000" y="91034"/>
                      <a:pt x="20000" y="91034"/>
                      <a:pt x="20000" y="95172"/>
                    </a:cubicBezTo>
                    <a:cubicBezTo>
                      <a:pt x="20000" y="95172"/>
                      <a:pt x="20000" y="95172"/>
                      <a:pt x="20000" y="95172"/>
                    </a:cubicBezTo>
                    <a:cubicBezTo>
                      <a:pt x="20000" y="99310"/>
                      <a:pt x="24000" y="95172"/>
                      <a:pt x="24000" y="99310"/>
                    </a:cubicBezTo>
                    <a:cubicBezTo>
                      <a:pt x="24000" y="99310"/>
                      <a:pt x="24000" y="99310"/>
                      <a:pt x="24000" y="99310"/>
                    </a:cubicBezTo>
                    <a:cubicBezTo>
                      <a:pt x="28000" y="103448"/>
                      <a:pt x="28000" y="103448"/>
                      <a:pt x="28000" y="103448"/>
                    </a:cubicBezTo>
                    <a:cubicBezTo>
                      <a:pt x="28000" y="107586"/>
                      <a:pt x="28000" y="107586"/>
                      <a:pt x="28000" y="107586"/>
                    </a:cubicBezTo>
                    <a:cubicBezTo>
                      <a:pt x="28000" y="111724"/>
                      <a:pt x="28000" y="111724"/>
                      <a:pt x="28000" y="111724"/>
                    </a:cubicBezTo>
                    <a:cubicBezTo>
                      <a:pt x="32000" y="115862"/>
                      <a:pt x="32000" y="115862"/>
                      <a:pt x="32000" y="115862"/>
                    </a:cubicBezTo>
                    <a:cubicBezTo>
                      <a:pt x="32000" y="115862"/>
                      <a:pt x="32000" y="115862"/>
                      <a:pt x="36000" y="115862"/>
                    </a:cubicBezTo>
                    <a:cubicBezTo>
                      <a:pt x="36000" y="115862"/>
                      <a:pt x="36000" y="115862"/>
                      <a:pt x="36000" y="115862"/>
                    </a:cubicBezTo>
                    <a:cubicBezTo>
                      <a:pt x="40000" y="120000"/>
                      <a:pt x="40000" y="115862"/>
                      <a:pt x="40000" y="115862"/>
                    </a:cubicBezTo>
                    <a:cubicBezTo>
                      <a:pt x="44000" y="115862"/>
                      <a:pt x="44000" y="111724"/>
                      <a:pt x="48000" y="111724"/>
                    </a:cubicBezTo>
                    <a:cubicBezTo>
                      <a:pt x="52000" y="111724"/>
                      <a:pt x="52000" y="111724"/>
                      <a:pt x="52000" y="111724"/>
                    </a:cubicBezTo>
                    <a:cubicBezTo>
                      <a:pt x="56000" y="111724"/>
                      <a:pt x="56000" y="111724"/>
                      <a:pt x="56000" y="111724"/>
                    </a:cubicBezTo>
                    <a:cubicBezTo>
                      <a:pt x="56000" y="111724"/>
                      <a:pt x="56000" y="111724"/>
                      <a:pt x="56000" y="111724"/>
                    </a:cubicBezTo>
                    <a:cubicBezTo>
                      <a:pt x="56000" y="107586"/>
                      <a:pt x="56000" y="107586"/>
                      <a:pt x="60000" y="107586"/>
                    </a:cubicBezTo>
                    <a:cubicBezTo>
                      <a:pt x="60000" y="107586"/>
                      <a:pt x="60000" y="107586"/>
                      <a:pt x="60000" y="107586"/>
                    </a:cubicBezTo>
                    <a:cubicBezTo>
                      <a:pt x="60000" y="103448"/>
                      <a:pt x="60000" y="103448"/>
                      <a:pt x="60000" y="103448"/>
                    </a:cubicBezTo>
                    <a:cubicBezTo>
                      <a:pt x="60000" y="103448"/>
                      <a:pt x="60000" y="99310"/>
                      <a:pt x="60000" y="99310"/>
                    </a:cubicBezTo>
                    <a:cubicBezTo>
                      <a:pt x="60000" y="99310"/>
                      <a:pt x="64000" y="95172"/>
                      <a:pt x="64000" y="95172"/>
                    </a:cubicBezTo>
                    <a:cubicBezTo>
                      <a:pt x="64000" y="95172"/>
                      <a:pt x="64000" y="95172"/>
                      <a:pt x="68000" y="91034"/>
                    </a:cubicBezTo>
                    <a:cubicBezTo>
                      <a:pt x="68000" y="91034"/>
                      <a:pt x="68000" y="91034"/>
                      <a:pt x="68000" y="91034"/>
                    </a:cubicBezTo>
                    <a:cubicBezTo>
                      <a:pt x="72000" y="91034"/>
                      <a:pt x="72000" y="86896"/>
                      <a:pt x="72000" y="86896"/>
                    </a:cubicBezTo>
                    <a:cubicBezTo>
                      <a:pt x="72000" y="86896"/>
                      <a:pt x="72000" y="82758"/>
                      <a:pt x="76000" y="82758"/>
                    </a:cubicBezTo>
                    <a:cubicBezTo>
                      <a:pt x="76000" y="82758"/>
                      <a:pt x="76000" y="82758"/>
                      <a:pt x="80000" y="82758"/>
                    </a:cubicBezTo>
                    <a:cubicBezTo>
                      <a:pt x="80000" y="82758"/>
                      <a:pt x="80000" y="82758"/>
                      <a:pt x="80000" y="82758"/>
                    </a:cubicBezTo>
                    <a:cubicBezTo>
                      <a:pt x="84000" y="82758"/>
                      <a:pt x="84000" y="86896"/>
                      <a:pt x="84000" y="86896"/>
                    </a:cubicBezTo>
                    <a:cubicBezTo>
                      <a:pt x="84000" y="86896"/>
                      <a:pt x="84000" y="86896"/>
                      <a:pt x="88000" y="86896"/>
                    </a:cubicBezTo>
                    <a:cubicBezTo>
                      <a:pt x="88000" y="91034"/>
                      <a:pt x="88000" y="86896"/>
                      <a:pt x="88000" y="86896"/>
                    </a:cubicBezTo>
                    <a:cubicBezTo>
                      <a:pt x="92000" y="82758"/>
                      <a:pt x="92000" y="82758"/>
                      <a:pt x="92000" y="78620"/>
                    </a:cubicBezTo>
                    <a:cubicBezTo>
                      <a:pt x="92000" y="78620"/>
                      <a:pt x="92000" y="78620"/>
                      <a:pt x="92000" y="78620"/>
                    </a:cubicBezTo>
                    <a:cubicBezTo>
                      <a:pt x="92000" y="74482"/>
                      <a:pt x="92000" y="74482"/>
                      <a:pt x="92000" y="74482"/>
                    </a:cubicBezTo>
                    <a:cubicBezTo>
                      <a:pt x="96000" y="70344"/>
                      <a:pt x="96000" y="70344"/>
                      <a:pt x="96000" y="66206"/>
                    </a:cubicBezTo>
                    <a:cubicBezTo>
                      <a:pt x="96000" y="66206"/>
                      <a:pt x="96000" y="66206"/>
                      <a:pt x="96000" y="66206"/>
                    </a:cubicBezTo>
                    <a:cubicBezTo>
                      <a:pt x="100000" y="62068"/>
                      <a:pt x="100000" y="62068"/>
                      <a:pt x="100000" y="62068"/>
                    </a:cubicBezTo>
                    <a:cubicBezTo>
                      <a:pt x="100000" y="62068"/>
                      <a:pt x="100000" y="62068"/>
                      <a:pt x="100000" y="57931"/>
                    </a:cubicBezTo>
                    <a:cubicBezTo>
                      <a:pt x="100000" y="57931"/>
                      <a:pt x="100000" y="57931"/>
                      <a:pt x="104000" y="57931"/>
                    </a:cubicBezTo>
                    <a:cubicBezTo>
                      <a:pt x="104000" y="57931"/>
                      <a:pt x="100000" y="53793"/>
                      <a:pt x="104000" y="53793"/>
                    </a:cubicBezTo>
                    <a:cubicBezTo>
                      <a:pt x="104000" y="53793"/>
                      <a:pt x="104000" y="53793"/>
                      <a:pt x="104000" y="53793"/>
                    </a:cubicBezTo>
                    <a:cubicBezTo>
                      <a:pt x="108000" y="49655"/>
                      <a:pt x="104000" y="49655"/>
                      <a:pt x="104000" y="45517"/>
                    </a:cubicBezTo>
                    <a:cubicBezTo>
                      <a:pt x="108000" y="45517"/>
                      <a:pt x="108000" y="45517"/>
                      <a:pt x="108000" y="45517"/>
                    </a:cubicBezTo>
                    <a:cubicBezTo>
                      <a:pt x="108000" y="41379"/>
                      <a:pt x="108000" y="41379"/>
                      <a:pt x="108000" y="41379"/>
                    </a:cubicBezTo>
                    <a:cubicBezTo>
                      <a:pt x="112000" y="37241"/>
                      <a:pt x="112000" y="37241"/>
                      <a:pt x="112000" y="37241"/>
                    </a:cubicBezTo>
                    <a:cubicBezTo>
                      <a:pt x="112000" y="33103"/>
                      <a:pt x="112000" y="33103"/>
                      <a:pt x="112000" y="33103"/>
                    </a:cubicBezTo>
                    <a:cubicBezTo>
                      <a:pt x="116000" y="33103"/>
                      <a:pt x="116000" y="33103"/>
                      <a:pt x="116000" y="33103"/>
                    </a:cubicBezTo>
                    <a:cubicBezTo>
                      <a:pt x="120000" y="33103"/>
                      <a:pt x="120000" y="28965"/>
                      <a:pt x="120000" y="28965"/>
                    </a:cubicBezTo>
                    <a:cubicBezTo>
                      <a:pt x="120000" y="28965"/>
                      <a:pt x="120000" y="24827"/>
                      <a:pt x="120000" y="24827"/>
                    </a:cubicBezTo>
                    <a:cubicBezTo>
                      <a:pt x="120000" y="20689"/>
                      <a:pt x="120000" y="20689"/>
                      <a:pt x="116000" y="20689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Shape 196"/>
              <p:cNvSpPr/>
              <p:nvPr/>
            </p:nvSpPr>
            <p:spPr>
              <a:xfrm>
                <a:off x="8268478" y="4861287"/>
                <a:ext cx="214975" cy="20930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8000"/>
                    </a:moveTo>
                    <a:cubicBezTo>
                      <a:pt x="120000" y="18000"/>
                      <a:pt x="114000" y="18000"/>
                      <a:pt x="114000" y="18000"/>
                    </a:cubicBezTo>
                    <a:cubicBezTo>
                      <a:pt x="114000" y="12000"/>
                      <a:pt x="108000" y="12000"/>
                      <a:pt x="108000" y="12000"/>
                    </a:cubicBezTo>
                    <a:cubicBezTo>
                      <a:pt x="102000" y="12000"/>
                      <a:pt x="102000" y="12000"/>
                      <a:pt x="96000" y="6000"/>
                    </a:cubicBezTo>
                    <a:cubicBezTo>
                      <a:pt x="96000" y="6000"/>
                      <a:pt x="90000" y="6000"/>
                      <a:pt x="90000" y="6000"/>
                    </a:cubicBezTo>
                    <a:cubicBezTo>
                      <a:pt x="84000" y="0"/>
                      <a:pt x="84000" y="0"/>
                      <a:pt x="84000" y="0"/>
                    </a:cubicBezTo>
                    <a:cubicBezTo>
                      <a:pt x="84000" y="0"/>
                      <a:pt x="84000" y="0"/>
                      <a:pt x="84000" y="0"/>
                    </a:cubicBezTo>
                    <a:cubicBezTo>
                      <a:pt x="78000" y="0"/>
                      <a:pt x="78000" y="0"/>
                      <a:pt x="78000" y="0"/>
                    </a:cubicBezTo>
                    <a:cubicBezTo>
                      <a:pt x="78000" y="0"/>
                      <a:pt x="72000" y="0"/>
                      <a:pt x="72000" y="0"/>
                    </a:cubicBezTo>
                    <a:cubicBezTo>
                      <a:pt x="72000" y="0"/>
                      <a:pt x="72000" y="0"/>
                      <a:pt x="66000" y="0"/>
                    </a:cubicBezTo>
                    <a:cubicBezTo>
                      <a:pt x="66000" y="0"/>
                      <a:pt x="66000" y="0"/>
                      <a:pt x="66000" y="0"/>
                    </a:cubicBezTo>
                    <a:cubicBezTo>
                      <a:pt x="60000" y="0"/>
                      <a:pt x="60000" y="6000"/>
                      <a:pt x="60000" y="6000"/>
                    </a:cubicBezTo>
                    <a:cubicBezTo>
                      <a:pt x="54000" y="6000"/>
                      <a:pt x="54000" y="12000"/>
                      <a:pt x="54000" y="12000"/>
                    </a:cubicBezTo>
                    <a:cubicBezTo>
                      <a:pt x="54000" y="12000"/>
                      <a:pt x="54000" y="18000"/>
                      <a:pt x="54000" y="18000"/>
                    </a:cubicBezTo>
                    <a:cubicBezTo>
                      <a:pt x="54000" y="18000"/>
                      <a:pt x="54000" y="18000"/>
                      <a:pt x="54000" y="18000"/>
                    </a:cubicBezTo>
                    <a:cubicBezTo>
                      <a:pt x="48000" y="18000"/>
                      <a:pt x="48000" y="18000"/>
                      <a:pt x="48000" y="24000"/>
                    </a:cubicBezTo>
                    <a:cubicBezTo>
                      <a:pt x="42000" y="24000"/>
                      <a:pt x="42000" y="24000"/>
                      <a:pt x="42000" y="24000"/>
                    </a:cubicBezTo>
                    <a:cubicBezTo>
                      <a:pt x="42000" y="30000"/>
                      <a:pt x="42000" y="30000"/>
                      <a:pt x="36000" y="30000"/>
                    </a:cubicBezTo>
                    <a:cubicBezTo>
                      <a:pt x="36000" y="36000"/>
                      <a:pt x="36000" y="36000"/>
                      <a:pt x="30000" y="36000"/>
                    </a:cubicBezTo>
                    <a:cubicBezTo>
                      <a:pt x="30000" y="36000"/>
                      <a:pt x="36000" y="42000"/>
                      <a:pt x="30000" y="42000"/>
                    </a:cubicBezTo>
                    <a:cubicBezTo>
                      <a:pt x="30000" y="42000"/>
                      <a:pt x="30000" y="42000"/>
                      <a:pt x="30000" y="42000"/>
                    </a:cubicBezTo>
                    <a:cubicBezTo>
                      <a:pt x="24000" y="42000"/>
                      <a:pt x="24000" y="42000"/>
                      <a:pt x="24000" y="42000"/>
                    </a:cubicBezTo>
                    <a:cubicBezTo>
                      <a:pt x="24000" y="42000"/>
                      <a:pt x="24000" y="42000"/>
                      <a:pt x="18000" y="42000"/>
                    </a:cubicBezTo>
                    <a:cubicBezTo>
                      <a:pt x="18000" y="42000"/>
                      <a:pt x="18000" y="42000"/>
                      <a:pt x="18000" y="36000"/>
                    </a:cubicBezTo>
                    <a:cubicBezTo>
                      <a:pt x="12000" y="36000"/>
                      <a:pt x="12000" y="36000"/>
                      <a:pt x="12000" y="36000"/>
                    </a:cubicBezTo>
                    <a:cubicBezTo>
                      <a:pt x="12000" y="36000"/>
                      <a:pt x="6000" y="36000"/>
                      <a:pt x="6000" y="36000"/>
                    </a:cubicBezTo>
                    <a:cubicBezTo>
                      <a:pt x="6000" y="36000"/>
                      <a:pt x="6000" y="36000"/>
                      <a:pt x="0" y="36000"/>
                    </a:cubicBezTo>
                    <a:cubicBezTo>
                      <a:pt x="6000" y="36000"/>
                      <a:pt x="6000" y="36000"/>
                      <a:pt x="6000" y="36000"/>
                    </a:cubicBezTo>
                    <a:cubicBezTo>
                      <a:pt x="6000" y="36000"/>
                      <a:pt x="6000" y="42000"/>
                      <a:pt x="6000" y="42000"/>
                    </a:cubicBezTo>
                    <a:cubicBezTo>
                      <a:pt x="6000" y="42000"/>
                      <a:pt x="12000" y="42000"/>
                      <a:pt x="12000" y="48000"/>
                    </a:cubicBezTo>
                    <a:cubicBezTo>
                      <a:pt x="12000" y="48000"/>
                      <a:pt x="12000" y="48000"/>
                      <a:pt x="12000" y="54000"/>
                    </a:cubicBezTo>
                    <a:cubicBezTo>
                      <a:pt x="12000" y="60000"/>
                      <a:pt x="12000" y="60000"/>
                      <a:pt x="18000" y="66000"/>
                    </a:cubicBezTo>
                    <a:cubicBezTo>
                      <a:pt x="18000" y="66000"/>
                      <a:pt x="18000" y="72000"/>
                      <a:pt x="18000" y="72000"/>
                    </a:cubicBezTo>
                    <a:cubicBezTo>
                      <a:pt x="24000" y="72000"/>
                      <a:pt x="24000" y="78000"/>
                      <a:pt x="24000" y="78000"/>
                    </a:cubicBezTo>
                    <a:cubicBezTo>
                      <a:pt x="30000" y="78000"/>
                      <a:pt x="30000" y="78000"/>
                      <a:pt x="30000" y="78000"/>
                    </a:cubicBezTo>
                    <a:cubicBezTo>
                      <a:pt x="36000" y="84000"/>
                      <a:pt x="36000" y="84000"/>
                      <a:pt x="36000" y="84000"/>
                    </a:cubicBezTo>
                    <a:cubicBezTo>
                      <a:pt x="36000" y="84000"/>
                      <a:pt x="36000" y="84000"/>
                      <a:pt x="36000" y="90000"/>
                    </a:cubicBezTo>
                    <a:cubicBezTo>
                      <a:pt x="36000" y="90000"/>
                      <a:pt x="36000" y="96000"/>
                      <a:pt x="42000" y="96000"/>
                    </a:cubicBezTo>
                    <a:cubicBezTo>
                      <a:pt x="42000" y="102000"/>
                      <a:pt x="42000" y="102000"/>
                      <a:pt x="48000" y="102000"/>
                    </a:cubicBezTo>
                    <a:cubicBezTo>
                      <a:pt x="54000" y="102000"/>
                      <a:pt x="54000" y="102000"/>
                      <a:pt x="54000" y="102000"/>
                    </a:cubicBezTo>
                    <a:cubicBezTo>
                      <a:pt x="60000" y="108000"/>
                      <a:pt x="60000" y="108000"/>
                      <a:pt x="60000" y="114000"/>
                    </a:cubicBezTo>
                    <a:cubicBezTo>
                      <a:pt x="60000" y="114000"/>
                      <a:pt x="60000" y="114000"/>
                      <a:pt x="66000" y="114000"/>
                    </a:cubicBezTo>
                    <a:cubicBezTo>
                      <a:pt x="66000" y="120000"/>
                      <a:pt x="72000" y="114000"/>
                      <a:pt x="72000" y="114000"/>
                    </a:cubicBezTo>
                    <a:cubicBezTo>
                      <a:pt x="78000" y="114000"/>
                      <a:pt x="78000" y="114000"/>
                      <a:pt x="84000" y="120000"/>
                    </a:cubicBezTo>
                    <a:cubicBezTo>
                      <a:pt x="84000" y="120000"/>
                      <a:pt x="90000" y="120000"/>
                      <a:pt x="90000" y="120000"/>
                    </a:cubicBezTo>
                    <a:cubicBezTo>
                      <a:pt x="90000" y="120000"/>
                      <a:pt x="90000" y="120000"/>
                      <a:pt x="90000" y="120000"/>
                    </a:cubicBezTo>
                    <a:cubicBezTo>
                      <a:pt x="90000" y="114000"/>
                      <a:pt x="96000" y="114000"/>
                      <a:pt x="96000" y="114000"/>
                    </a:cubicBezTo>
                    <a:cubicBezTo>
                      <a:pt x="96000" y="108000"/>
                      <a:pt x="102000" y="108000"/>
                      <a:pt x="102000" y="108000"/>
                    </a:cubicBezTo>
                    <a:cubicBezTo>
                      <a:pt x="102000" y="108000"/>
                      <a:pt x="102000" y="102000"/>
                      <a:pt x="102000" y="102000"/>
                    </a:cubicBezTo>
                    <a:cubicBezTo>
                      <a:pt x="108000" y="102000"/>
                      <a:pt x="108000" y="102000"/>
                      <a:pt x="108000" y="96000"/>
                    </a:cubicBezTo>
                    <a:cubicBezTo>
                      <a:pt x="108000" y="96000"/>
                      <a:pt x="114000" y="90000"/>
                      <a:pt x="114000" y="90000"/>
                    </a:cubicBezTo>
                    <a:cubicBezTo>
                      <a:pt x="114000" y="90000"/>
                      <a:pt x="114000" y="84000"/>
                      <a:pt x="114000" y="84000"/>
                    </a:cubicBezTo>
                    <a:cubicBezTo>
                      <a:pt x="114000" y="78000"/>
                      <a:pt x="120000" y="78000"/>
                      <a:pt x="120000" y="72000"/>
                    </a:cubicBezTo>
                    <a:cubicBezTo>
                      <a:pt x="120000" y="66000"/>
                      <a:pt x="120000" y="66000"/>
                      <a:pt x="120000" y="60000"/>
                    </a:cubicBezTo>
                    <a:cubicBezTo>
                      <a:pt x="120000" y="54000"/>
                      <a:pt x="120000" y="54000"/>
                      <a:pt x="120000" y="48000"/>
                    </a:cubicBezTo>
                    <a:cubicBezTo>
                      <a:pt x="120000" y="42000"/>
                      <a:pt x="120000" y="42000"/>
                      <a:pt x="120000" y="36000"/>
                    </a:cubicBezTo>
                    <a:cubicBezTo>
                      <a:pt x="120000" y="30000"/>
                      <a:pt x="120000" y="30000"/>
                      <a:pt x="120000" y="24000"/>
                    </a:cubicBezTo>
                    <a:cubicBezTo>
                      <a:pt x="120000" y="24000"/>
                      <a:pt x="120000" y="18000"/>
                      <a:pt x="120000" y="1800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8409160" y="4264157"/>
                <a:ext cx="150167" cy="16775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37500"/>
                    </a:moveTo>
                    <a:cubicBezTo>
                      <a:pt x="119999" y="37500"/>
                      <a:pt x="119999" y="30000"/>
                      <a:pt x="119999" y="30000"/>
                    </a:cubicBezTo>
                    <a:cubicBezTo>
                      <a:pt x="119999" y="22500"/>
                      <a:pt x="111428" y="22500"/>
                      <a:pt x="111428" y="22500"/>
                    </a:cubicBezTo>
                    <a:cubicBezTo>
                      <a:pt x="111428" y="15000"/>
                      <a:pt x="111428" y="15000"/>
                      <a:pt x="102857" y="7500"/>
                    </a:cubicBezTo>
                    <a:cubicBezTo>
                      <a:pt x="102857" y="7500"/>
                      <a:pt x="102857" y="7500"/>
                      <a:pt x="102857" y="7500"/>
                    </a:cubicBezTo>
                    <a:cubicBezTo>
                      <a:pt x="102857" y="0"/>
                      <a:pt x="102857" y="0"/>
                      <a:pt x="94285" y="0"/>
                    </a:cubicBezTo>
                    <a:cubicBezTo>
                      <a:pt x="94285" y="0"/>
                      <a:pt x="94285" y="0"/>
                      <a:pt x="94285" y="0"/>
                    </a:cubicBezTo>
                    <a:cubicBezTo>
                      <a:pt x="94285" y="0"/>
                      <a:pt x="94285" y="0"/>
                      <a:pt x="85714" y="0"/>
                    </a:cubicBezTo>
                    <a:cubicBezTo>
                      <a:pt x="85714" y="0"/>
                      <a:pt x="85714" y="7500"/>
                      <a:pt x="77142" y="7500"/>
                    </a:cubicBezTo>
                    <a:cubicBezTo>
                      <a:pt x="77142" y="7500"/>
                      <a:pt x="77142" y="7500"/>
                      <a:pt x="68571" y="7500"/>
                    </a:cubicBezTo>
                    <a:cubicBezTo>
                      <a:pt x="68571" y="7500"/>
                      <a:pt x="68571" y="7500"/>
                      <a:pt x="59999" y="7500"/>
                    </a:cubicBezTo>
                    <a:cubicBezTo>
                      <a:pt x="59999" y="7500"/>
                      <a:pt x="59999" y="7500"/>
                      <a:pt x="59999" y="7500"/>
                    </a:cubicBezTo>
                    <a:cubicBezTo>
                      <a:pt x="51428" y="7500"/>
                      <a:pt x="51428" y="7500"/>
                      <a:pt x="42857" y="7500"/>
                    </a:cubicBezTo>
                    <a:cubicBezTo>
                      <a:pt x="42857" y="7500"/>
                      <a:pt x="34285" y="7500"/>
                      <a:pt x="34285" y="7500"/>
                    </a:cubicBezTo>
                    <a:cubicBezTo>
                      <a:pt x="34285" y="7500"/>
                      <a:pt x="25714" y="7500"/>
                      <a:pt x="25714" y="7500"/>
                    </a:cubicBezTo>
                    <a:cubicBezTo>
                      <a:pt x="25714" y="7500"/>
                      <a:pt x="25714" y="7500"/>
                      <a:pt x="25714" y="7500"/>
                    </a:cubicBezTo>
                    <a:cubicBezTo>
                      <a:pt x="25714" y="15000"/>
                      <a:pt x="25714" y="15000"/>
                      <a:pt x="25714" y="22500"/>
                    </a:cubicBezTo>
                    <a:cubicBezTo>
                      <a:pt x="25714" y="22500"/>
                      <a:pt x="25714" y="30000"/>
                      <a:pt x="25714" y="30000"/>
                    </a:cubicBezTo>
                    <a:cubicBezTo>
                      <a:pt x="34285" y="37500"/>
                      <a:pt x="34285" y="37500"/>
                      <a:pt x="34285" y="37500"/>
                    </a:cubicBezTo>
                    <a:cubicBezTo>
                      <a:pt x="34285" y="37500"/>
                      <a:pt x="34285" y="45000"/>
                      <a:pt x="34285" y="45000"/>
                    </a:cubicBezTo>
                    <a:cubicBezTo>
                      <a:pt x="34285" y="45000"/>
                      <a:pt x="34285" y="45000"/>
                      <a:pt x="34285" y="45000"/>
                    </a:cubicBezTo>
                    <a:cubicBezTo>
                      <a:pt x="34285" y="45000"/>
                      <a:pt x="34285" y="45000"/>
                      <a:pt x="34285" y="45000"/>
                    </a:cubicBezTo>
                    <a:cubicBezTo>
                      <a:pt x="34285" y="45000"/>
                      <a:pt x="25714" y="52500"/>
                      <a:pt x="25714" y="52500"/>
                    </a:cubicBezTo>
                    <a:cubicBezTo>
                      <a:pt x="25714" y="52500"/>
                      <a:pt x="25714" y="52500"/>
                      <a:pt x="25714" y="52500"/>
                    </a:cubicBezTo>
                    <a:cubicBezTo>
                      <a:pt x="25714" y="60000"/>
                      <a:pt x="25714" y="60000"/>
                      <a:pt x="25714" y="60000"/>
                    </a:cubicBezTo>
                    <a:cubicBezTo>
                      <a:pt x="17142" y="60000"/>
                      <a:pt x="17142" y="60000"/>
                      <a:pt x="17142" y="60000"/>
                    </a:cubicBezTo>
                    <a:cubicBezTo>
                      <a:pt x="17142" y="60000"/>
                      <a:pt x="17142" y="60000"/>
                      <a:pt x="8571" y="67500"/>
                    </a:cubicBezTo>
                    <a:cubicBezTo>
                      <a:pt x="8571" y="67500"/>
                      <a:pt x="8571" y="75000"/>
                      <a:pt x="8571" y="82500"/>
                    </a:cubicBezTo>
                    <a:cubicBezTo>
                      <a:pt x="0" y="90000"/>
                      <a:pt x="8571" y="90000"/>
                      <a:pt x="0" y="97500"/>
                    </a:cubicBezTo>
                    <a:cubicBezTo>
                      <a:pt x="0" y="105000"/>
                      <a:pt x="0" y="105000"/>
                      <a:pt x="0" y="112500"/>
                    </a:cubicBezTo>
                    <a:cubicBezTo>
                      <a:pt x="0" y="112500"/>
                      <a:pt x="0" y="112500"/>
                      <a:pt x="0" y="112500"/>
                    </a:cubicBezTo>
                    <a:cubicBezTo>
                      <a:pt x="0" y="120000"/>
                      <a:pt x="0" y="120000"/>
                      <a:pt x="8571" y="120000"/>
                    </a:cubicBezTo>
                    <a:cubicBezTo>
                      <a:pt x="8571" y="120000"/>
                      <a:pt x="8571" y="112500"/>
                      <a:pt x="17142" y="112500"/>
                    </a:cubicBezTo>
                    <a:cubicBezTo>
                      <a:pt x="17142" y="112500"/>
                      <a:pt x="25714" y="112500"/>
                      <a:pt x="25714" y="112500"/>
                    </a:cubicBezTo>
                    <a:cubicBezTo>
                      <a:pt x="34285" y="105000"/>
                      <a:pt x="34285" y="112500"/>
                      <a:pt x="42857" y="112500"/>
                    </a:cubicBezTo>
                    <a:cubicBezTo>
                      <a:pt x="42857" y="112500"/>
                      <a:pt x="42857" y="112500"/>
                      <a:pt x="51428" y="112500"/>
                    </a:cubicBezTo>
                    <a:cubicBezTo>
                      <a:pt x="51428" y="112500"/>
                      <a:pt x="51428" y="112500"/>
                      <a:pt x="51428" y="112500"/>
                    </a:cubicBezTo>
                    <a:cubicBezTo>
                      <a:pt x="51428" y="105000"/>
                      <a:pt x="51428" y="105000"/>
                      <a:pt x="51428" y="105000"/>
                    </a:cubicBezTo>
                    <a:cubicBezTo>
                      <a:pt x="51428" y="97500"/>
                      <a:pt x="51428" y="97500"/>
                      <a:pt x="59999" y="97500"/>
                    </a:cubicBezTo>
                    <a:cubicBezTo>
                      <a:pt x="59999" y="90000"/>
                      <a:pt x="59999" y="90000"/>
                      <a:pt x="59999" y="90000"/>
                    </a:cubicBezTo>
                    <a:cubicBezTo>
                      <a:pt x="59999" y="90000"/>
                      <a:pt x="68571" y="90000"/>
                      <a:pt x="68571" y="82500"/>
                    </a:cubicBezTo>
                    <a:cubicBezTo>
                      <a:pt x="77142" y="82500"/>
                      <a:pt x="77142" y="82500"/>
                      <a:pt x="77142" y="82500"/>
                    </a:cubicBezTo>
                    <a:cubicBezTo>
                      <a:pt x="85714" y="82500"/>
                      <a:pt x="85714" y="82500"/>
                      <a:pt x="85714" y="82500"/>
                    </a:cubicBezTo>
                    <a:cubicBezTo>
                      <a:pt x="85714" y="82500"/>
                      <a:pt x="85714" y="82500"/>
                      <a:pt x="94285" y="82500"/>
                    </a:cubicBezTo>
                    <a:cubicBezTo>
                      <a:pt x="94285" y="90000"/>
                      <a:pt x="94285" y="90000"/>
                      <a:pt x="94285" y="90000"/>
                    </a:cubicBezTo>
                    <a:cubicBezTo>
                      <a:pt x="94285" y="90000"/>
                      <a:pt x="94285" y="90000"/>
                      <a:pt x="94285" y="90000"/>
                    </a:cubicBezTo>
                    <a:cubicBezTo>
                      <a:pt x="94285" y="82500"/>
                      <a:pt x="94285" y="82500"/>
                      <a:pt x="94285" y="75000"/>
                    </a:cubicBezTo>
                    <a:cubicBezTo>
                      <a:pt x="94285" y="75000"/>
                      <a:pt x="102857" y="75000"/>
                      <a:pt x="102857" y="67500"/>
                    </a:cubicBezTo>
                    <a:cubicBezTo>
                      <a:pt x="102857" y="67500"/>
                      <a:pt x="102857" y="67500"/>
                      <a:pt x="111428" y="60000"/>
                    </a:cubicBezTo>
                    <a:cubicBezTo>
                      <a:pt x="111428" y="60000"/>
                      <a:pt x="111428" y="60000"/>
                      <a:pt x="119999" y="60000"/>
                    </a:cubicBezTo>
                    <a:cubicBezTo>
                      <a:pt x="119999" y="52500"/>
                      <a:pt x="119999" y="52500"/>
                      <a:pt x="119999" y="45000"/>
                    </a:cubicBezTo>
                    <a:cubicBezTo>
                      <a:pt x="119999" y="45000"/>
                      <a:pt x="119999" y="45000"/>
                      <a:pt x="119999" y="3750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Shape 198"/>
              <p:cNvSpPr/>
              <p:nvPr/>
            </p:nvSpPr>
            <p:spPr>
              <a:xfrm>
                <a:off x="7130375" y="3508509"/>
                <a:ext cx="9484" cy="1077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cubicBezTo>
                      <a:pt x="120000" y="0"/>
                      <a:pt x="120000" y="120000"/>
                      <a:pt x="120000" y="12000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0" y="120000"/>
                      <a:pt x="120000" y="120000"/>
                      <a:pt x="12000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Shape 199"/>
              <p:cNvSpPr/>
              <p:nvPr/>
            </p:nvSpPr>
            <p:spPr>
              <a:xfrm>
                <a:off x="7130375" y="351928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7161989" y="3519282"/>
                <a:ext cx="22130" cy="2154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60000"/>
                    </a:moveTo>
                    <a:cubicBezTo>
                      <a:pt x="60000" y="60000"/>
                      <a:pt x="60000" y="120000"/>
                      <a:pt x="60000" y="120000"/>
                    </a:cubicBezTo>
                    <a:cubicBezTo>
                      <a:pt x="60000" y="120000"/>
                      <a:pt x="60000" y="120000"/>
                      <a:pt x="120000" y="60000"/>
                    </a:cubicBezTo>
                    <a:cubicBezTo>
                      <a:pt x="120000" y="60000"/>
                      <a:pt x="120000" y="60000"/>
                      <a:pt x="120000" y="6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20000" y="0"/>
                      <a:pt x="120000" y="0"/>
                      <a:pt x="60000" y="0"/>
                    </a:cubicBezTo>
                    <a:cubicBezTo>
                      <a:pt x="60000" y="0"/>
                      <a:pt x="60000" y="0"/>
                      <a:pt x="0" y="0"/>
                    </a:cubicBezTo>
                    <a:cubicBezTo>
                      <a:pt x="0" y="0"/>
                      <a:pt x="0" y="60000"/>
                      <a:pt x="0" y="60000"/>
                    </a:cubicBezTo>
                    <a:cubicBezTo>
                      <a:pt x="0" y="60000"/>
                      <a:pt x="0" y="60000"/>
                      <a:pt x="0" y="6000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7193603" y="3530055"/>
                <a:ext cx="11065" cy="2154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cubicBezTo>
                      <a:pt x="120000" y="120000"/>
                      <a:pt x="120000" y="120000"/>
                      <a:pt x="120000" y="60000"/>
                    </a:cubicBezTo>
                    <a:cubicBezTo>
                      <a:pt x="120000" y="60000"/>
                      <a:pt x="120000" y="60000"/>
                      <a:pt x="120000" y="6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60000"/>
                      <a:pt x="0" y="60000"/>
                    </a:cubicBezTo>
                    <a:cubicBezTo>
                      <a:pt x="0" y="60000"/>
                      <a:pt x="0" y="60000"/>
                      <a:pt x="0" y="60000"/>
                    </a:cubicBezTo>
                    <a:cubicBezTo>
                      <a:pt x="0" y="120000"/>
                      <a:pt x="0" y="120000"/>
                      <a:pt x="120000" y="12000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Shape 202"/>
              <p:cNvSpPr/>
              <p:nvPr/>
            </p:nvSpPr>
            <p:spPr>
              <a:xfrm>
                <a:off x="7226798" y="3508509"/>
                <a:ext cx="20550" cy="323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120000"/>
                    </a:moveTo>
                    <a:cubicBezTo>
                      <a:pt x="60000" y="120000"/>
                      <a:pt x="60000" y="120000"/>
                      <a:pt x="120000" y="80000"/>
                    </a:cubicBezTo>
                    <a:cubicBezTo>
                      <a:pt x="120000" y="80000"/>
                      <a:pt x="120000" y="80000"/>
                      <a:pt x="120000" y="80000"/>
                    </a:cubicBezTo>
                    <a:cubicBezTo>
                      <a:pt x="120000" y="80000"/>
                      <a:pt x="120000" y="80000"/>
                      <a:pt x="120000" y="40000"/>
                    </a:cubicBezTo>
                    <a:cubicBezTo>
                      <a:pt x="120000" y="40000"/>
                      <a:pt x="120000" y="40000"/>
                      <a:pt x="120000" y="40000"/>
                    </a:cubicBezTo>
                    <a:cubicBezTo>
                      <a:pt x="120000" y="40000"/>
                      <a:pt x="60000" y="0"/>
                      <a:pt x="60000" y="0"/>
                    </a:cubicBezTo>
                    <a:cubicBezTo>
                      <a:pt x="60000" y="0"/>
                      <a:pt x="60000" y="40000"/>
                      <a:pt x="60000" y="40000"/>
                    </a:cubicBezTo>
                    <a:cubicBezTo>
                      <a:pt x="60000" y="40000"/>
                      <a:pt x="0" y="40000"/>
                      <a:pt x="0" y="80000"/>
                    </a:cubicBezTo>
                    <a:cubicBezTo>
                      <a:pt x="0" y="80000"/>
                      <a:pt x="0" y="80000"/>
                      <a:pt x="0" y="80000"/>
                    </a:cubicBezTo>
                    <a:cubicBezTo>
                      <a:pt x="60000" y="120000"/>
                      <a:pt x="60000" y="120000"/>
                      <a:pt x="60000" y="12000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Shape 203"/>
              <p:cNvSpPr/>
              <p:nvPr/>
            </p:nvSpPr>
            <p:spPr>
              <a:xfrm>
                <a:off x="7247347" y="3499275"/>
                <a:ext cx="11065" cy="923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cubicBezTo>
                      <a:pt x="0" y="120000"/>
                      <a:pt x="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20000" y="0"/>
                      <a:pt x="120000" y="0"/>
                      <a:pt x="0" y="0"/>
                    </a:cubicBezTo>
                    <a:cubicBezTo>
                      <a:pt x="0" y="0"/>
                      <a:pt x="0" y="0"/>
                      <a:pt x="0" y="12000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0" y="120000"/>
                      <a:pt x="0" y="120000"/>
                      <a:pt x="0" y="12000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7376964" y="3257653"/>
                <a:ext cx="548503" cy="55557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529" y="101886"/>
                    </a:moveTo>
                    <a:cubicBezTo>
                      <a:pt x="105882" y="99622"/>
                      <a:pt x="108235" y="101886"/>
                      <a:pt x="110588" y="99622"/>
                    </a:cubicBezTo>
                    <a:cubicBezTo>
                      <a:pt x="110588" y="97358"/>
                      <a:pt x="110588" y="97358"/>
                      <a:pt x="112941" y="97358"/>
                    </a:cubicBezTo>
                    <a:cubicBezTo>
                      <a:pt x="112941" y="95094"/>
                      <a:pt x="112941" y="95094"/>
                      <a:pt x="115294" y="95094"/>
                    </a:cubicBezTo>
                    <a:cubicBezTo>
                      <a:pt x="115294" y="95094"/>
                      <a:pt x="115294" y="95094"/>
                      <a:pt x="117647" y="92830"/>
                    </a:cubicBezTo>
                    <a:cubicBezTo>
                      <a:pt x="117647" y="92830"/>
                      <a:pt x="117647" y="92830"/>
                      <a:pt x="117647" y="92830"/>
                    </a:cubicBezTo>
                    <a:cubicBezTo>
                      <a:pt x="120000" y="92830"/>
                      <a:pt x="120000" y="90566"/>
                      <a:pt x="120000" y="90566"/>
                    </a:cubicBezTo>
                    <a:cubicBezTo>
                      <a:pt x="120000" y="90566"/>
                      <a:pt x="120000" y="88301"/>
                      <a:pt x="120000" y="88301"/>
                    </a:cubicBezTo>
                    <a:cubicBezTo>
                      <a:pt x="120000" y="86037"/>
                      <a:pt x="117647" y="86037"/>
                      <a:pt x="117647" y="86037"/>
                    </a:cubicBezTo>
                    <a:cubicBezTo>
                      <a:pt x="117647" y="86037"/>
                      <a:pt x="117647" y="86037"/>
                      <a:pt x="115294" y="86037"/>
                    </a:cubicBezTo>
                    <a:cubicBezTo>
                      <a:pt x="115294" y="83773"/>
                      <a:pt x="115294" y="83773"/>
                      <a:pt x="112941" y="83773"/>
                    </a:cubicBezTo>
                    <a:cubicBezTo>
                      <a:pt x="112941" y="83773"/>
                      <a:pt x="112941" y="83773"/>
                      <a:pt x="112941" y="83773"/>
                    </a:cubicBezTo>
                    <a:cubicBezTo>
                      <a:pt x="110588" y="83773"/>
                      <a:pt x="110588" y="83773"/>
                      <a:pt x="110588" y="83773"/>
                    </a:cubicBezTo>
                    <a:cubicBezTo>
                      <a:pt x="110588" y="81509"/>
                      <a:pt x="108235" y="81509"/>
                      <a:pt x="108235" y="79245"/>
                    </a:cubicBezTo>
                    <a:cubicBezTo>
                      <a:pt x="108235" y="79245"/>
                      <a:pt x="108235" y="79245"/>
                      <a:pt x="108235" y="76981"/>
                    </a:cubicBezTo>
                    <a:cubicBezTo>
                      <a:pt x="108235" y="74716"/>
                      <a:pt x="108235" y="74716"/>
                      <a:pt x="108235" y="72452"/>
                    </a:cubicBezTo>
                    <a:cubicBezTo>
                      <a:pt x="108235" y="72452"/>
                      <a:pt x="108235" y="70188"/>
                      <a:pt x="108235" y="70188"/>
                    </a:cubicBezTo>
                    <a:cubicBezTo>
                      <a:pt x="108235" y="67924"/>
                      <a:pt x="108235" y="67924"/>
                      <a:pt x="108235" y="65660"/>
                    </a:cubicBezTo>
                    <a:cubicBezTo>
                      <a:pt x="108235" y="63396"/>
                      <a:pt x="108235" y="63396"/>
                      <a:pt x="108235" y="61132"/>
                    </a:cubicBezTo>
                    <a:cubicBezTo>
                      <a:pt x="108235" y="61132"/>
                      <a:pt x="108235" y="61132"/>
                      <a:pt x="108235" y="61132"/>
                    </a:cubicBezTo>
                    <a:cubicBezTo>
                      <a:pt x="108235" y="61132"/>
                      <a:pt x="108235" y="58867"/>
                      <a:pt x="108235" y="58867"/>
                    </a:cubicBezTo>
                    <a:cubicBezTo>
                      <a:pt x="108235" y="56603"/>
                      <a:pt x="108235" y="56603"/>
                      <a:pt x="108235" y="56603"/>
                    </a:cubicBezTo>
                    <a:cubicBezTo>
                      <a:pt x="108235" y="54339"/>
                      <a:pt x="108235" y="54339"/>
                      <a:pt x="105882" y="54339"/>
                    </a:cubicBezTo>
                    <a:cubicBezTo>
                      <a:pt x="105882" y="52075"/>
                      <a:pt x="108235" y="52075"/>
                      <a:pt x="105882" y="49811"/>
                    </a:cubicBezTo>
                    <a:cubicBezTo>
                      <a:pt x="105882" y="49811"/>
                      <a:pt x="105882" y="49811"/>
                      <a:pt x="105882" y="49811"/>
                    </a:cubicBezTo>
                    <a:cubicBezTo>
                      <a:pt x="105882" y="47547"/>
                      <a:pt x="105882" y="47547"/>
                      <a:pt x="105882" y="47547"/>
                    </a:cubicBezTo>
                    <a:cubicBezTo>
                      <a:pt x="105882" y="47547"/>
                      <a:pt x="105882" y="47547"/>
                      <a:pt x="105882" y="47547"/>
                    </a:cubicBezTo>
                    <a:cubicBezTo>
                      <a:pt x="105882" y="45283"/>
                      <a:pt x="105882" y="45283"/>
                      <a:pt x="105882" y="45283"/>
                    </a:cubicBezTo>
                    <a:cubicBezTo>
                      <a:pt x="105882" y="43018"/>
                      <a:pt x="105882" y="43018"/>
                      <a:pt x="105882" y="40754"/>
                    </a:cubicBezTo>
                    <a:cubicBezTo>
                      <a:pt x="103529" y="40754"/>
                      <a:pt x="103529" y="38490"/>
                      <a:pt x="103529" y="38490"/>
                    </a:cubicBezTo>
                    <a:cubicBezTo>
                      <a:pt x="103529" y="36226"/>
                      <a:pt x="103529" y="36226"/>
                      <a:pt x="103529" y="33962"/>
                    </a:cubicBezTo>
                    <a:cubicBezTo>
                      <a:pt x="101176" y="33962"/>
                      <a:pt x="101176" y="33962"/>
                      <a:pt x="101176" y="33962"/>
                    </a:cubicBezTo>
                    <a:cubicBezTo>
                      <a:pt x="98823" y="33962"/>
                      <a:pt x="98823" y="33962"/>
                      <a:pt x="98823" y="31698"/>
                    </a:cubicBezTo>
                    <a:cubicBezTo>
                      <a:pt x="98823" y="31698"/>
                      <a:pt x="98823" y="31698"/>
                      <a:pt x="98823" y="29433"/>
                    </a:cubicBezTo>
                    <a:cubicBezTo>
                      <a:pt x="98823" y="29433"/>
                      <a:pt x="98823" y="29433"/>
                      <a:pt x="96470" y="27169"/>
                    </a:cubicBezTo>
                    <a:cubicBezTo>
                      <a:pt x="96470" y="27169"/>
                      <a:pt x="96470" y="27169"/>
                      <a:pt x="94117" y="27169"/>
                    </a:cubicBezTo>
                    <a:cubicBezTo>
                      <a:pt x="94117" y="27169"/>
                      <a:pt x="94117" y="24905"/>
                      <a:pt x="94117" y="24905"/>
                    </a:cubicBezTo>
                    <a:cubicBezTo>
                      <a:pt x="94117" y="22641"/>
                      <a:pt x="94117" y="22641"/>
                      <a:pt x="94117" y="22641"/>
                    </a:cubicBezTo>
                    <a:cubicBezTo>
                      <a:pt x="94117" y="20377"/>
                      <a:pt x="96470" y="20377"/>
                      <a:pt x="96470" y="20377"/>
                    </a:cubicBezTo>
                    <a:cubicBezTo>
                      <a:pt x="98823" y="18113"/>
                      <a:pt x="98823" y="18113"/>
                      <a:pt x="98823" y="15849"/>
                    </a:cubicBezTo>
                    <a:cubicBezTo>
                      <a:pt x="98823" y="15849"/>
                      <a:pt x="98823" y="13584"/>
                      <a:pt x="98823" y="13584"/>
                    </a:cubicBezTo>
                    <a:cubicBezTo>
                      <a:pt x="98823" y="11320"/>
                      <a:pt x="96470" y="11320"/>
                      <a:pt x="96470" y="9056"/>
                    </a:cubicBezTo>
                    <a:cubicBezTo>
                      <a:pt x="96470" y="9056"/>
                      <a:pt x="98823" y="9056"/>
                      <a:pt x="98823" y="6792"/>
                    </a:cubicBezTo>
                    <a:cubicBezTo>
                      <a:pt x="98823" y="6792"/>
                      <a:pt x="98823" y="6792"/>
                      <a:pt x="98823" y="4528"/>
                    </a:cubicBezTo>
                    <a:cubicBezTo>
                      <a:pt x="98823" y="4528"/>
                      <a:pt x="98823" y="4528"/>
                      <a:pt x="98823" y="2264"/>
                    </a:cubicBezTo>
                    <a:cubicBezTo>
                      <a:pt x="98823" y="2264"/>
                      <a:pt x="98823" y="2264"/>
                      <a:pt x="98823" y="2264"/>
                    </a:cubicBezTo>
                    <a:cubicBezTo>
                      <a:pt x="96470" y="4528"/>
                      <a:pt x="96470" y="2264"/>
                      <a:pt x="94117" y="2264"/>
                    </a:cubicBezTo>
                    <a:cubicBezTo>
                      <a:pt x="94117" y="2264"/>
                      <a:pt x="91764" y="2264"/>
                      <a:pt x="91764" y="2264"/>
                    </a:cubicBezTo>
                    <a:cubicBezTo>
                      <a:pt x="89411" y="2264"/>
                      <a:pt x="89411" y="2264"/>
                      <a:pt x="89411" y="2264"/>
                    </a:cubicBezTo>
                    <a:cubicBezTo>
                      <a:pt x="87058" y="2264"/>
                      <a:pt x="87058" y="0"/>
                      <a:pt x="87058" y="2264"/>
                    </a:cubicBezTo>
                    <a:cubicBezTo>
                      <a:pt x="87058" y="2264"/>
                      <a:pt x="87058" y="2264"/>
                      <a:pt x="87058" y="2264"/>
                    </a:cubicBezTo>
                    <a:cubicBezTo>
                      <a:pt x="84705" y="4528"/>
                      <a:pt x="84705" y="2264"/>
                      <a:pt x="82352" y="2264"/>
                    </a:cubicBezTo>
                    <a:cubicBezTo>
                      <a:pt x="82352" y="4528"/>
                      <a:pt x="82352" y="4528"/>
                      <a:pt x="82352" y="4528"/>
                    </a:cubicBezTo>
                    <a:cubicBezTo>
                      <a:pt x="82352" y="4528"/>
                      <a:pt x="82352" y="4528"/>
                      <a:pt x="80000" y="4528"/>
                    </a:cubicBezTo>
                    <a:cubicBezTo>
                      <a:pt x="80000" y="4528"/>
                      <a:pt x="80000" y="2264"/>
                      <a:pt x="77647" y="2264"/>
                    </a:cubicBezTo>
                    <a:cubicBezTo>
                      <a:pt x="77647" y="2264"/>
                      <a:pt x="75294" y="2264"/>
                      <a:pt x="75294" y="2264"/>
                    </a:cubicBezTo>
                    <a:cubicBezTo>
                      <a:pt x="72941" y="2264"/>
                      <a:pt x="72941" y="2264"/>
                      <a:pt x="70588" y="2264"/>
                    </a:cubicBezTo>
                    <a:cubicBezTo>
                      <a:pt x="70588" y="2264"/>
                      <a:pt x="68235" y="2264"/>
                      <a:pt x="68235" y="2264"/>
                    </a:cubicBezTo>
                    <a:cubicBezTo>
                      <a:pt x="65882" y="2264"/>
                      <a:pt x="65882" y="4528"/>
                      <a:pt x="65882" y="4528"/>
                    </a:cubicBezTo>
                    <a:cubicBezTo>
                      <a:pt x="65882" y="4528"/>
                      <a:pt x="63529" y="4528"/>
                      <a:pt x="63529" y="4528"/>
                    </a:cubicBezTo>
                    <a:cubicBezTo>
                      <a:pt x="61176" y="4528"/>
                      <a:pt x="61176" y="4528"/>
                      <a:pt x="58823" y="4528"/>
                    </a:cubicBezTo>
                    <a:cubicBezTo>
                      <a:pt x="58823" y="4528"/>
                      <a:pt x="56470" y="4528"/>
                      <a:pt x="56470" y="4528"/>
                    </a:cubicBezTo>
                    <a:cubicBezTo>
                      <a:pt x="56470" y="4528"/>
                      <a:pt x="54117" y="4528"/>
                      <a:pt x="54117" y="6792"/>
                    </a:cubicBezTo>
                    <a:cubicBezTo>
                      <a:pt x="54117" y="6792"/>
                      <a:pt x="54117" y="9056"/>
                      <a:pt x="51764" y="9056"/>
                    </a:cubicBezTo>
                    <a:cubicBezTo>
                      <a:pt x="51764" y="9056"/>
                      <a:pt x="51764" y="9056"/>
                      <a:pt x="49411" y="9056"/>
                    </a:cubicBezTo>
                    <a:cubicBezTo>
                      <a:pt x="49411" y="9056"/>
                      <a:pt x="47058" y="9056"/>
                      <a:pt x="47058" y="9056"/>
                    </a:cubicBezTo>
                    <a:cubicBezTo>
                      <a:pt x="44705" y="9056"/>
                      <a:pt x="44705" y="9056"/>
                      <a:pt x="44705" y="11320"/>
                    </a:cubicBezTo>
                    <a:cubicBezTo>
                      <a:pt x="44705" y="11320"/>
                      <a:pt x="42352" y="11320"/>
                      <a:pt x="42352" y="11320"/>
                    </a:cubicBezTo>
                    <a:cubicBezTo>
                      <a:pt x="42352" y="11320"/>
                      <a:pt x="42352" y="13584"/>
                      <a:pt x="40000" y="13584"/>
                    </a:cubicBezTo>
                    <a:cubicBezTo>
                      <a:pt x="40000" y="13584"/>
                      <a:pt x="40000" y="13584"/>
                      <a:pt x="40000" y="13584"/>
                    </a:cubicBezTo>
                    <a:cubicBezTo>
                      <a:pt x="40000" y="15849"/>
                      <a:pt x="40000" y="15849"/>
                      <a:pt x="40000" y="15849"/>
                    </a:cubicBezTo>
                    <a:cubicBezTo>
                      <a:pt x="42352" y="18113"/>
                      <a:pt x="42352" y="18113"/>
                      <a:pt x="42352" y="20377"/>
                    </a:cubicBezTo>
                    <a:cubicBezTo>
                      <a:pt x="42352" y="20377"/>
                      <a:pt x="42352" y="22641"/>
                      <a:pt x="42352" y="22641"/>
                    </a:cubicBezTo>
                    <a:cubicBezTo>
                      <a:pt x="42352" y="22641"/>
                      <a:pt x="42352" y="24905"/>
                      <a:pt x="42352" y="24905"/>
                    </a:cubicBezTo>
                    <a:cubicBezTo>
                      <a:pt x="42352" y="24905"/>
                      <a:pt x="42352" y="27169"/>
                      <a:pt x="42352" y="27169"/>
                    </a:cubicBezTo>
                    <a:cubicBezTo>
                      <a:pt x="42352" y="29433"/>
                      <a:pt x="42352" y="29433"/>
                      <a:pt x="42352" y="31698"/>
                    </a:cubicBezTo>
                    <a:cubicBezTo>
                      <a:pt x="44705" y="31698"/>
                      <a:pt x="44705" y="31698"/>
                      <a:pt x="44705" y="31698"/>
                    </a:cubicBezTo>
                    <a:cubicBezTo>
                      <a:pt x="44705" y="33962"/>
                      <a:pt x="44705" y="33962"/>
                      <a:pt x="44705" y="33962"/>
                    </a:cubicBezTo>
                    <a:cubicBezTo>
                      <a:pt x="44705" y="36226"/>
                      <a:pt x="44705" y="36226"/>
                      <a:pt x="42352" y="36226"/>
                    </a:cubicBezTo>
                    <a:cubicBezTo>
                      <a:pt x="42352" y="36226"/>
                      <a:pt x="40000" y="36226"/>
                      <a:pt x="40000" y="36226"/>
                    </a:cubicBezTo>
                    <a:cubicBezTo>
                      <a:pt x="40000" y="33962"/>
                      <a:pt x="37647" y="33962"/>
                      <a:pt x="37647" y="36226"/>
                    </a:cubicBezTo>
                    <a:cubicBezTo>
                      <a:pt x="35294" y="36226"/>
                      <a:pt x="32941" y="36226"/>
                      <a:pt x="32941" y="36226"/>
                    </a:cubicBezTo>
                    <a:cubicBezTo>
                      <a:pt x="32941" y="38490"/>
                      <a:pt x="30588" y="38490"/>
                      <a:pt x="30588" y="40754"/>
                    </a:cubicBezTo>
                    <a:cubicBezTo>
                      <a:pt x="30588" y="40754"/>
                      <a:pt x="32941" y="43018"/>
                      <a:pt x="32941" y="43018"/>
                    </a:cubicBezTo>
                    <a:cubicBezTo>
                      <a:pt x="32941" y="45283"/>
                      <a:pt x="30588" y="45283"/>
                      <a:pt x="28235" y="45283"/>
                    </a:cubicBezTo>
                    <a:cubicBezTo>
                      <a:pt x="28235" y="45283"/>
                      <a:pt x="28235" y="45283"/>
                      <a:pt x="25882" y="45283"/>
                    </a:cubicBezTo>
                    <a:cubicBezTo>
                      <a:pt x="25882" y="45283"/>
                      <a:pt x="25882" y="45283"/>
                      <a:pt x="23529" y="45283"/>
                    </a:cubicBezTo>
                    <a:cubicBezTo>
                      <a:pt x="23529" y="45283"/>
                      <a:pt x="23529" y="47547"/>
                      <a:pt x="21176" y="47547"/>
                    </a:cubicBezTo>
                    <a:cubicBezTo>
                      <a:pt x="21176" y="47547"/>
                      <a:pt x="18823" y="49811"/>
                      <a:pt x="18823" y="49811"/>
                    </a:cubicBezTo>
                    <a:cubicBezTo>
                      <a:pt x="16470" y="49811"/>
                      <a:pt x="16470" y="49811"/>
                      <a:pt x="16470" y="49811"/>
                    </a:cubicBezTo>
                    <a:cubicBezTo>
                      <a:pt x="14117" y="49811"/>
                      <a:pt x="14117" y="49811"/>
                      <a:pt x="11764" y="52075"/>
                    </a:cubicBezTo>
                    <a:cubicBezTo>
                      <a:pt x="11764" y="52075"/>
                      <a:pt x="9411" y="52075"/>
                      <a:pt x="9411" y="52075"/>
                    </a:cubicBezTo>
                    <a:cubicBezTo>
                      <a:pt x="7058" y="54339"/>
                      <a:pt x="7058" y="54339"/>
                      <a:pt x="7058" y="54339"/>
                    </a:cubicBezTo>
                    <a:cubicBezTo>
                      <a:pt x="7058" y="54339"/>
                      <a:pt x="4705" y="54339"/>
                      <a:pt x="4705" y="54339"/>
                    </a:cubicBezTo>
                    <a:cubicBezTo>
                      <a:pt x="4705" y="54339"/>
                      <a:pt x="4705" y="56603"/>
                      <a:pt x="2352" y="56603"/>
                    </a:cubicBezTo>
                    <a:cubicBezTo>
                      <a:pt x="2352" y="56603"/>
                      <a:pt x="2352" y="56603"/>
                      <a:pt x="2352" y="56603"/>
                    </a:cubicBezTo>
                    <a:cubicBezTo>
                      <a:pt x="2352" y="56603"/>
                      <a:pt x="2352" y="58867"/>
                      <a:pt x="2352" y="61132"/>
                    </a:cubicBezTo>
                    <a:cubicBezTo>
                      <a:pt x="2352" y="61132"/>
                      <a:pt x="2352" y="63396"/>
                      <a:pt x="2352" y="63396"/>
                    </a:cubicBezTo>
                    <a:cubicBezTo>
                      <a:pt x="0" y="63396"/>
                      <a:pt x="0" y="63396"/>
                      <a:pt x="0" y="63396"/>
                    </a:cubicBezTo>
                    <a:cubicBezTo>
                      <a:pt x="23529" y="81509"/>
                      <a:pt x="23529" y="81509"/>
                      <a:pt x="23529" y="81509"/>
                    </a:cubicBezTo>
                    <a:cubicBezTo>
                      <a:pt x="23529" y="81509"/>
                      <a:pt x="23529" y="81509"/>
                      <a:pt x="23529" y="81509"/>
                    </a:cubicBezTo>
                    <a:cubicBezTo>
                      <a:pt x="58823" y="106415"/>
                      <a:pt x="58823" y="106415"/>
                      <a:pt x="58823" y="106415"/>
                    </a:cubicBezTo>
                    <a:cubicBezTo>
                      <a:pt x="58823" y="106415"/>
                      <a:pt x="58823" y="108679"/>
                      <a:pt x="58823" y="108679"/>
                    </a:cubicBezTo>
                    <a:cubicBezTo>
                      <a:pt x="58823" y="108679"/>
                      <a:pt x="58823" y="108679"/>
                      <a:pt x="58823" y="108679"/>
                    </a:cubicBezTo>
                    <a:cubicBezTo>
                      <a:pt x="61176" y="110943"/>
                      <a:pt x="61176" y="110943"/>
                      <a:pt x="61176" y="110943"/>
                    </a:cubicBezTo>
                    <a:cubicBezTo>
                      <a:pt x="63529" y="110943"/>
                      <a:pt x="63529" y="110943"/>
                      <a:pt x="63529" y="110943"/>
                    </a:cubicBezTo>
                    <a:cubicBezTo>
                      <a:pt x="63529" y="113207"/>
                      <a:pt x="63529" y="113207"/>
                      <a:pt x="65882" y="113207"/>
                    </a:cubicBezTo>
                    <a:cubicBezTo>
                      <a:pt x="65882" y="115471"/>
                      <a:pt x="65882" y="113207"/>
                      <a:pt x="65882" y="113207"/>
                    </a:cubicBezTo>
                    <a:cubicBezTo>
                      <a:pt x="68235" y="113207"/>
                      <a:pt x="68235" y="113207"/>
                      <a:pt x="68235" y="115471"/>
                    </a:cubicBezTo>
                    <a:cubicBezTo>
                      <a:pt x="70588" y="115471"/>
                      <a:pt x="70588" y="117735"/>
                      <a:pt x="70588" y="117735"/>
                    </a:cubicBezTo>
                    <a:cubicBezTo>
                      <a:pt x="70588" y="117735"/>
                      <a:pt x="68235" y="120000"/>
                      <a:pt x="70588" y="120000"/>
                    </a:cubicBezTo>
                    <a:cubicBezTo>
                      <a:pt x="70588" y="120000"/>
                      <a:pt x="70588" y="120000"/>
                      <a:pt x="70588" y="120000"/>
                    </a:cubicBezTo>
                    <a:cubicBezTo>
                      <a:pt x="72941" y="120000"/>
                      <a:pt x="72941" y="120000"/>
                      <a:pt x="75294" y="120000"/>
                    </a:cubicBezTo>
                    <a:cubicBezTo>
                      <a:pt x="72941" y="120000"/>
                      <a:pt x="72941" y="120000"/>
                      <a:pt x="72941" y="120000"/>
                    </a:cubicBezTo>
                    <a:cubicBezTo>
                      <a:pt x="75294" y="120000"/>
                      <a:pt x="77647" y="117735"/>
                      <a:pt x="80000" y="117735"/>
                    </a:cubicBezTo>
                    <a:cubicBezTo>
                      <a:pt x="82352" y="117735"/>
                      <a:pt x="82352" y="117735"/>
                      <a:pt x="84705" y="117735"/>
                    </a:cubicBezTo>
                    <a:cubicBezTo>
                      <a:pt x="84705" y="117735"/>
                      <a:pt x="84705" y="115471"/>
                      <a:pt x="87058" y="115471"/>
                    </a:cubicBezTo>
                    <a:cubicBezTo>
                      <a:pt x="87058" y="115471"/>
                      <a:pt x="89411" y="113207"/>
                      <a:pt x="91764" y="113207"/>
                    </a:cubicBezTo>
                    <a:cubicBezTo>
                      <a:pt x="91764" y="110943"/>
                      <a:pt x="94117" y="110943"/>
                      <a:pt x="94117" y="108679"/>
                    </a:cubicBezTo>
                    <a:cubicBezTo>
                      <a:pt x="96470" y="108679"/>
                      <a:pt x="98823" y="106415"/>
                      <a:pt x="101176" y="106415"/>
                    </a:cubicBezTo>
                    <a:cubicBezTo>
                      <a:pt x="101176" y="104150"/>
                      <a:pt x="101176" y="101886"/>
                      <a:pt x="103529" y="101886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8258993" y="3436176"/>
                <a:ext cx="300333" cy="3031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8571" y="115862"/>
                    </a:moveTo>
                    <a:cubicBezTo>
                      <a:pt x="98571" y="120000"/>
                      <a:pt x="98571" y="120000"/>
                      <a:pt x="98571" y="120000"/>
                    </a:cubicBezTo>
                    <a:cubicBezTo>
                      <a:pt x="98571" y="120000"/>
                      <a:pt x="98571" y="120000"/>
                      <a:pt x="102857" y="120000"/>
                    </a:cubicBezTo>
                    <a:cubicBezTo>
                      <a:pt x="102857" y="115862"/>
                      <a:pt x="102857" y="115862"/>
                      <a:pt x="102857" y="111724"/>
                    </a:cubicBezTo>
                    <a:cubicBezTo>
                      <a:pt x="107142" y="111724"/>
                      <a:pt x="107142" y="111724"/>
                      <a:pt x="107142" y="111724"/>
                    </a:cubicBezTo>
                    <a:cubicBezTo>
                      <a:pt x="107142" y="111724"/>
                      <a:pt x="107142" y="111724"/>
                      <a:pt x="107142" y="111724"/>
                    </a:cubicBezTo>
                    <a:cubicBezTo>
                      <a:pt x="111428" y="107586"/>
                      <a:pt x="107142" y="107586"/>
                      <a:pt x="111428" y="107586"/>
                    </a:cubicBezTo>
                    <a:cubicBezTo>
                      <a:pt x="111428" y="103448"/>
                      <a:pt x="111428" y="103448"/>
                      <a:pt x="115714" y="103448"/>
                    </a:cubicBezTo>
                    <a:cubicBezTo>
                      <a:pt x="115714" y="103448"/>
                      <a:pt x="115714" y="103448"/>
                      <a:pt x="115714" y="103448"/>
                    </a:cubicBezTo>
                    <a:cubicBezTo>
                      <a:pt x="119999" y="103448"/>
                      <a:pt x="119999" y="103448"/>
                      <a:pt x="119999" y="99310"/>
                    </a:cubicBezTo>
                    <a:cubicBezTo>
                      <a:pt x="119999" y="99310"/>
                      <a:pt x="119999" y="99310"/>
                      <a:pt x="119999" y="99310"/>
                    </a:cubicBezTo>
                    <a:cubicBezTo>
                      <a:pt x="119999" y="99310"/>
                      <a:pt x="119999" y="99310"/>
                      <a:pt x="119999" y="95172"/>
                    </a:cubicBezTo>
                    <a:cubicBezTo>
                      <a:pt x="119999" y="91034"/>
                      <a:pt x="119999" y="91034"/>
                      <a:pt x="119999" y="86896"/>
                    </a:cubicBezTo>
                    <a:cubicBezTo>
                      <a:pt x="119999" y="86896"/>
                      <a:pt x="115714" y="86896"/>
                      <a:pt x="115714" y="86896"/>
                    </a:cubicBezTo>
                    <a:cubicBezTo>
                      <a:pt x="115714" y="82758"/>
                      <a:pt x="115714" y="82758"/>
                      <a:pt x="115714" y="78620"/>
                    </a:cubicBezTo>
                    <a:cubicBezTo>
                      <a:pt x="115714" y="78620"/>
                      <a:pt x="111428" y="78620"/>
                      <a:pt x="111428" y="74482"/>
                    </a:cubicBezTo>
                    <a:cubicBezTo>
                      <a:pt x="111428" y="74482"/>
                      <a:pt x="111428" y="74482"/>
                      <a:pt x="111428" y="70344"/>
                    </a:cubicBezTo>
                    <a:cubicBezTo>
                      <a:pt x="107142" y="70344"/>
                      <a:pt x="107142" y="70344"/>
                      <a:pt x="107142" y="66206"/>
                    </a:cubicBezTo>
                    <a:cubicBezTo>
                      <a:pt x="107142" y="66206"/>
                      <a:pt x="107142" y="66206"/>
                      <a:pt x="107142" y="66206"/>
                    </a:cubicBezTo>
                    <a:cubicBezTo>
                      <a:pt x="102857" y="62068"/>
                      <a:pt x="102857" y="62068"/>
                      <a:pt x="102857" y="62068"/>
                    </a:cubicBezTo>
                    <a:cubicBezTo>
                      <a:pt x="102857" y="57931"/>
                      <a:pt x="98571" y="57931"/>
                      <a:pt x="98571" y="57931"/>
                    </a:cubicBezTo>
                    <a:cubicBezTo>
                      <a:pt x="98571" y="53793"/>
                      <a:pt x="98571" y="53793"/>
                      <a:pt x="98571" y="53793"/>
                    </a:cubicBezTo>
                    <a:cubicBezTo>
                      <a:pt x="98571" y="49655"/>
                      <a:pt x="98571" y="49655"/>
                      <a:pt x="98571" y="49655"/>
                    </a:cubicBezTo>
                    <a:cubicBezTo>
                      <a:pt x="98571" y="45517"/>
                      <a:pt x="94285" y="45517"/>
                      <a:pt x="94285" y="45517"/>
                    </a:cubicBezTo>
                    <a:cubicBezTo>
                      <a:pt x="94285" y="45517"/>
                      <a:pt x="94285" y="45517"/>
                      <a:pt x="89999" y="41379"/>
                    </a:cubicBezTo>
                    <a:cubicBezTo>
                      <a:pt x="89999" y="41379"/>
                      <a:pt x="89999" y="41379"/>
                      <a:pt x="89999" y="37241"/>
                    </a:cubicBezTo>
                    <a:cubicBezTo>
                      <a:pt x="85714" y="37241"/>
                      <a:pt x="85714" y="33103"/>
                      <a:pt x="85714" y="33103"/>
                    </a:cubicBezTo>
                    <a:cubicBezTo>
                      <a:pt x="85714" y="28965"/>
                      <a:pt x="81428" y="28965"/>
                      <a:pt x="81428" y="28965"/>
                    </a:cubicBezTo>
                    <a:cubicBezTo>
                      <a:pt x="81428" y="24827"/>
                      <a:pt x="81428" y="24827"/>
                      <a:pt x="81428" y="20689"/>
                    </a:cubicBezTo>
                    <a:cubicBezTo>
                      <a:pt x="81428" y="20689"/>
                      <a:pt x="81428" y="20689"/>
                      <a:pt x="81428" y="20689"/>
                    </a:cubicBezTo>
                    <a:cubicBezTo>
                      <a:pt x="85714" y="20689"/>
                      <a:pt x="85714" y="20689"/>
                      <a:pt x="85714" y="24827"/>
                    </a:cubicBezTo>
                    <a:cubicBezTo>
                      <a:pt x="85714" y="24827"/>
                      <a:pt x="85714" y="28965"/>
                      <a:pt x="85714" y="28965"/>
                    </a:cubicBezTo>
                    <a:cubicBezTo>
                      <a:pt x="89999" y="33103"/>
                      <a:pt x="89999" y="33103"/>
                      <a:pt x="89999" y="37241"/>
                    </a:cubicBezTo>
                    <a:cubicBezTo>
                      <a:pt x="94285" y="37241"/>
                      <a:pt x="94285" y="37241"/>
                      <a:pt x="94285" y="41379"/>
                    </a:cubicBezTo>
                    <a:cubicBezTo>
                      <a:pt x="98571" y="41379"/>
                      <a:pt x="94285" y="45517"/>
                      <a:pt x="98571" y="45517"/>
                    </a:cubicBezTo>
                    <a:cubicBezTo>
                      <a:pt x="98571" y="45517"/>
                      <a:pt x="98571" y="45517"/>
                      <a:pt x="102857" y="41379"/>
                    </a:cubicBezTo>
                    <a:cubicBezTo>
                      <a:pt x="102857" y="41379"/>
                      <a:pt x="102857" y="41379"/>
                      <a:pt x="102857" y="37241"/>
                    </a:cubicBezTo>
                    <a:cubicBezTo>
                      <a:pt x="102857" y="37241"/>
                      <a:pt x="102857" y="37241"/>
                      <a:pt x="102857" y="33103"/>
                    </a:cubicBezTo>
                    <a:cubicBezTo>
                      <a:pt x="102857" y="33103"/>
                      <a:pt x="102857" y="33103"/>
                      <a:pt x="107142" y="28965"/>
                    </a:cubicBezTo>
                    <a:cubicBezTo>
                      <a:pt x="107142" y="28965"/>
                      <a:pt x="102857" y="24827"/>
                      <a:pt x="107142" y="24827"/>
                    </a:cubicBezTo>
                    <a:cubicBezTo>
                      <a:pt x="107142" y="24827"/>
                      <a:pt x="107142" y="24827"/>
                      <a:pt x="107142" y="24827"/>
                    </a:cubicBezTo>
                    <a:cubicBezTo>
                      <a:pt x="107142" y="24827"/>
                      <a:pt x="107142" y="20689"/>
                      <a:pt x="107142" y="20689"/>
                    </a:cubicBezTo>
                    <a:cubicBezTo>
                      <a:pt x="107142" y="20689"/>
                      <a:pt x="107142" y="16551"/>
                      <a:pt x="107142" y="16551"/>
                    </a:cubicBezTo>
                    <a:cubicBezTo>
                      <a:pt x="107142" y="16551"/>
                      <a:pt x="102857" y="16551"/>
                      <a:pt x="102857" y="12413"/>
                    </a:cubicBezTo>
                    <a:cubicBezTo>
                      <a:pt x="102857" y="12413"/>
                      <a:pt x="102857" y="12413"/>
                      <a:pt x="102857" y="8275"/>
                    </a:cubicBezTo>
                    <a:cubicBezTo>
                      <a:pt x="102857" y="8275"/>
                      <a:pt x="102857" y="8275"/>
                      <a:pt x="98571" y="4137"/>
                    </a:cubicBezTo>
                    <a:cubicBezTo>
                      <a:pt x="98571" y="4137"/>
                      <a:pt x="98571" y="4137"/>
                      <a:pt x="98571" y="4137"/>
                    </a:cubicBezTo>
                    <a:cubicBezTo>
                      <a:pt x="94285" y="4137"/>
                      <a:pt x="94285" y="4137"/>
                      <a:pt x="94285" y="4137"/>
                    </a:cubicBezTo>
                    <a:cubicBezTo>
                      <a:pt x="94285" y="4137"/>
                      <a:pt x="94285" y="4137"/>
                      <a:pt x="89999" y="4137"/>
                    </a:cubicBezTo>
                    <a:cubicBezTo>
                      <a:pt x="85714" y="4137"/>
                      <a:pt x="85714" y="4137"/>
                      <a:pt x="81428" y="4137"/>
                    </a:cubicBezTo>
                    <a:cubicBezTo>
                      <a:pt x="81428" y="4137"/>
                      <a:pt x="77142" y="4137"/>
                      <a:pt x="77142" y="4137"/>
                    </a:cubicBezTo>
                    <a:cubicBezTo>
                      <a:pt x="72857" y="0"/>
                      <a:pt x="72857" y="0"/>
                      <a:pt x="68571" y="0"/>
                    </a:cubicBezTo>
                    <a:cubicBezTo>
                      <a:pt x="64285" y="0"/>
                      <a:pt x="64285" y="0"/>
                      <a:pt x="59999" y="0"/>
                    </a:cubicBezTo>
                    <a:cubicBezTo>
                      <a:pt x="59999" y="0"/>
                      <a:pt x="59999" y="0"/>
                      <a:pt x="59999" y="0"/>
                    </a:cubicBezTo>
                    <a:cubicBezTo>
                      <a:pt x="55714" y="4137"/>
                      <a:pt x="55714" y="4137"/>
                      <a:pt x="55714" y="4137"/>
                    </a:cubicBezTo>
                    <a:cubicBezTo>
                      <a:pt x="51428" y="4137"/>
                      <a:pt x="51428" y="8275"/>
                      <a:pt x="51428" y="8275"/>
                    </a:cubicBezTo>
                    <a:cubicBezTo>
                      <a:pt x="47142" y="8275"/>
                      <a:pt x="47142" y="8275"/>
                      <a:pt x="42857" y="8275"/>
                    </a:cubicBezTo>
                    <a:cubicBezTo>
                      <a:pt x="42857" y="8275"/>
                      <a:pt x="38571" y="8275"/>
                      <a:pt x="34285" y="8275"/>
                    </a:cubicBezTo>
                    <a:cubicBezTo>
                      <a:pt x="34285" y="4137"/>
                      <a:pt x="29999" y="8275"/>
                      <a:pt x="29999" y="4137"/>
                    </a:cubicBezTo>
                    <a:cubicBezTo>
                      <a:pt x="25714" y="4137"/>
                      <a:pt x="25714" y="4137"/>
                      <a:pt x="25714" y="4137"/>
                    </a:cubicBezTo>
                    <a:cubicBezTo>
                      <a:pt x="21428" y="0"/>
                      <a:pt x="21428" y="0"/>
                      <a:pt x="21428" y="0"/>
                    </a:cubicBezTo>
                    <a:cubicBezTo>
                      <a:pt x="17142" y="0"/>
                      <a:pt x="17142" y="0"/>
                      <a:pt x="12857" y="0"/>
                    </a:cubicBezTo>
                    <a:cubicBezTo>
                      <a:pt x="12857" y="0"/>
                      <a:pt x="12857" y="0"/>
                      <a:pt x="8571" y="0"/>
                    </a:cubicBezTo>
                    <a:cubicBezTo>
                      <a:pt x="8571" y="0"/>
                      <a:pt x="8571" y="0"/>
                      <a:pt x="8571" y="4137"/>
                    </a:cubicBezTo>
                    <a:cubicBezTo>
                      <a:pt x="4285" y="4137"/>
                      <a:pt x="4285" y="0"/>
                      <a:pt x="4285" y="0"/>
                    </a:cubicBezTo>
                    <a:cubicBezTo>
                      <a:pt x="4285" y="0"/>
                      <a:pt x="4285" y="0"/>
                      <a:pt x="4285" y="0"/>
                    </a:cubicBezTo>
                    <a:cubicBezTo>
                      <a:pt x="4285" y="0"/>
                      <a:pt x="0" y="0"/>
                      <a:pt x="0" y="0"/>
                    </a:cubicBezTo>
                    <a:cubicBezTo>
                      <a:pt x="0" y="4137"/>
                      <a:pt x="0" y="4137"/>
                      <a:pt x="0" y="4137"/>
                    </a:cubicBezTo>
                    <a:cubicBezTo>
                      <a:pt x="0" y="8275"/>
                      <a:pt x="0" y="8275"/>
                      <a:pt x="0" y="8275"/>
                    </a:cubicBezTo>
                    <a:cubicBezTo>
                      <a:pt x="0" y="12413"/>
                      <a:pt x="4285" y="16551"/>
                      <a:pt x="4285" y="20689"/>
                    </a:cubicBezTo>
                    <a:cubicBezTo>
                      <a:pt x="4285" y="24827"/>
                      <a:pt x="4285" y="24827"/>
                      <a:pt x="4285" y="24827"/>
                    </a:cubicBezTo>
                    <a:cubicBezTo>
                      <a:pt x="8571" y="111724"/>
                      <a:pt x="8571" y="111724"/>
                      <a:pt x="8571" y="111724"/>
                    </a:cubicBezTo>
                    <a:cubicBezTo>
                      <a:pt x="8571" y="115862"/>
                      <a:pt x="8571" y="115862"/>
                      <a:pt x="8571" y="115862"/>
                    </a:cubicBezTo>
                    <a:cubicBezTo>
                      <a:pt x="94285" y="115862"/>
                      <a:pt x="94285" y="115862"/>
                      <a:pt x="94285" y="115862"/>
                    </a:cubicBezTo>
                    <a:cubicBezTo>
                      <a:pt x="94285" y="115862"/>
                      <a:pt x="98571" y="115862"/>
                      <a:pt x="98571" y="115862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Shape 206"/>
              <p:cNvSpPr/>
              <p:nvPr/>
            </p:nvSpPr>
            <p:spPr>
              <a:xfrm>
                <a:off x="7829044" y="3991754"/>
                <a:ext cx="214975" cy="34473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112727"/>
                    </a:moveTo>
                    <a:cubicBezTo>
                      <a:pt x="60000" y="112727"/>
                      <a:pt x="60000" y="112727"/>
                      <a:pt x="66000" y="112727"/>
                    </a:cubicBezTo>
                    <a:cubicBezTo>
                      <a:pt x="66000" y="112727"/>
                      <a:pt x="72000" y="112727"/>
                      <a:pt x="72000" y="112727"/>
                    </a:cubicBezTo>
                    <a:cubicBezTo>
                      <a:pt x="78000" y="112727"/>
                      <a:pt x="78000" y="112727"/>
                      <a:pt x="84000" y="112727"/>
                    </a:cubicBezTo>
                    <a:cubicBezTo>
                      <a:pt x="84000" y="112727"/>
                      <a:pt x="84000" y="112727"/>
                      <a:pt x="90000" y="112727"/>
                    </a:cubicBezTo>
                    <a:cubicBezTo>
                      <a:pt x="90000" y="112727"/>
                      <a:pt x="90000" y="112727"/>
                      <a:pt x="96000" y="112727"/>
                    </a:cubicBezTo>
                    <a:cubicBezTo>
                      <a:pt x="96000" y="112727"/>
                      <a:pt x="102000" y="112727"/>
                      <a:pt x="102000" y="112727"/>
                    </a:cubicBezTo>
                    <a:cubicBezTo>
                      <a:pt x="102000" y="116363"/>
                      <a:pt x="108000" y="116363"/>
                      <a:pt x="108000" y="116363"/>
                    </a:cubicBezTo>
                    <a:cubicBezTo>
                      <a:pt x="108000" y="116363"/>
                      <a:pt x="108000" y="120000"/>
                      <a:pt x="108000" y="120000"/>
                    </a:cubicBezTo>
                    <a:cubicBezTo>
                      <a:pt x="114000" y="120000"/>
                      <a:pt x="114000" y="120000"/>
                      <a:pt x="11400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16363"/>
                      <a:pt x="120000" y="116363"/>
                      <a:pt x="120000" y="116363"/>
                    </a:cubicBezTo>
                    <a:cubicBezTo>
                      <a:pt x="120000" y="112727"/>
                      <a:pt x="120000" y="112727"/>
                      <a:pt x="120000" y="112727"/>
                    </a:cubicBezTo>
                    <a:cubicBezTo>
                      <a:pt x="120000" y="112727"/>
                      <a:pt x="120000" y="112727"/>
                      <a:pt x="120000" y="112727"/>
                    </a:cubicBezTo>
                    <a:cubicBezTo>
                      <a:pt x="120000" y="109090"/>
                      <a:pt x="114000" y="109090"/>
                      <a:pt x="114000" y="105454"/>
                    </a:cubicBezTo>
                    <a:cubicBezTo>
                      <a:pt x="114000" y="101818"/>
                      <a:pt x="114000" y="101818"/>
                      <a:pt x="114000" y="101818"/>
                    </a:cubicBezTo>
                    <a:cubicBezTo>
                      <a:pt x="114000" y="98181"/>
                      <a:pt x="114000" y="98181"/>
                      <a:pt x="108000" y="94545"/>
                    </a:cubicBezTo>
                    <a:cubicBezTo>
                      <a:pt x="108000" y="94545"/>
                      <a:pt x="108000" y="90909"/>
                      <a:pt x="102000" y="90909"/>
                    </a:cubicBezTo>
                    <a:cubicBezTo>
                      <a:pt x="102000" y="87272"/>
                      <a:pt x="96000" y="87272"/>
                      <a:pt x="96000" y="87272"/>
                    </a:cubicBezTo>
                    <a:cubicBezTo>
                      <a:pt x="96000" y="83636"/>
                      <a:pt x="96000" y="83636"/>
                      <a:pt x="96000" y="83636"/>
                    </a:cubicBezTo>
                    <a:cubicBezTo>
                      <a:pt x="96000" y="80000"/>
                      <a:pt x="90000" y="80000"/>
                      <a:pt x="96000" y="80000"/>
                    </a:cubicBezTo>
                    <a:cubicBezTo>
                      <a:pt x="96000" y="80000"/>
                      <a:pt x="96000" y="80000"/>
                      <a:pt x="96000" y="80000"/>
                    </a:cubicBezTo>
                    <a:cubicBezTo>
                      <a:pt x="102000" y="80000"/>
                      <a:pt x="96000" y="76363"/>
                      <a:pt x="96000" y="76363"/>
                    </a:cubicBezTo>
                    <a:cubicBezTo>
                      <a:pt x="96000" y="72727"/>
                      <a:pt x="96000" y="72727"/>
                      <a:pt x="96000" y="72727"/>
                    </a:cubicBezTo>
                    <a:cubicBezTo>
                      <a:pt x="96000" y="69090"/>
                      <a:pt x="96000" y="72727"/>
                      <a:pt x="96000" y="69090"/>
                    </a:cubicBezTo>
                    <a:cubicBezTo>
                      <a:pt x="102000" y="69090"/>
                      <a:pt x="102000" y="69090"/>
                      <a:pt x="102000" y="69090"/>
                    </a:cubicBezTo>
                    <a:cubicBezTo>
                      <a:pt x="102000" y="65454"/>
                      <a:pt x="102000" y="65454"/>
                      <a:pt x="102000" y="65454"/>
                    </a:cubicBezTo>
                    <a:cubicBezTo>
                      <a:pt x="102000" y="61818"/>
                      <a:pt x="108000" y="61818"/>
                      <a:pt x="108000" y="61818"/>
                    </a:cubicBezTo>
                    <a:cubicBezTo>
                      <a:pt x="108000" y="61818"/>
                      <a:pt x="108000" y="58181"/>
                      <a:pt x="108000" y="58181"/>
                    </a:cubicBezTo>
                    <a:cubicBezTo>
                      <a:pt x="108000" y="58181"/>
                      <a:pt x="108000" y="58181"/>
                      <a:pt x="108000" y="58181"/>
                    </a:cubicBezTo>
                    <a:cubicBezTo>
                      <a:pt x="108000" y="58181"/>
                      <a:pt x="108000" y="58181"/>
                      <a:pt x="108000" y="58181"/>
                    </a:cubicBezTo>
                    <a:cubicBezTo>
                      <a:pt x="108000" y="54545"/>
                      <a:pt x="108000" y="54545"/>
                      <a:pt x="108000" y="50909"/>
                    </a:cubicBezTo>
                    <a:cubicBezTo>
                      <a:pt x="108000" y="50909"/>
                      <a:pt x="108000" y="47272"/>
                      <a:pt x="108000" y="47272"/>
                    </a:cubicBezTo>
                    <a:cubicBezTo>
                      <a:pt x="102000" y="43636"/>
                      <a:pt x="102000" y="43636"/>
                      <a:pt x="96000" y="43636"/>
                    </a:cubicBezTo>
                    <a:cubicBezTo>
                      <a:pt x="96000" y="43636"/>
                      <a:pt x="96000" y="43636"/>
                      <a:pt x="96000" y="43636"/>
                    </a:cubicBezTo>
                    <a:cubicBezTo>
                      <a:pt x="90000" y="40000"/>
                      <a:pt x="90000" y="40000"/>
                      <a:pt x="90000" y="40000"/>
                    </a:cubicBezTo>
                    <a:cubicBezTo>
                      <a:pt x="90000" y="36363"/>
                      <a:pt x="90000" y="36363"/>
                      <a:pt x="90000" y="36363"/>
                    </a:cubicBezTo>
                    <a:cubicBezTo>
                      <a:pt x="90000" y="36363"/>
                      <a:pt x="90000" y="32727"/>
                      <a:pt x="90000" y="32727"/>
                    </a:cubicBezTo>
                    <a:cubicBezTo>
                      <a:pt x="90000" y="32727"/>
                      <a:pt x="96000" y="32727"/>
                      <a:pt x="96000" y="32727"/>
                    </a:cubicBezTo>
                    <a:cubicBezTo>
                      <a:pt x="102000" y="32727"/>
                      <a:pt x="102000" y="32727"/>
                      <a:pt x="102000" y="32727"/>
                    </a:cubicBezTo>
                    <a:cubicBezTo>
                      <a:pt x="108000" y="32727"/>
                      <a:pt x="108000" y="32727"/>
                      <a:pt x="108000" y="32727"/>
                    </a:cubicBezTo>
                    <a:cubicBezTo>
                      <a:pt x="114000" y="29090"/>
                      <a:pt x="108000" y="29090"/>
                      <a:pt x="108000" y="29090"/>
                    </a:cubicBezTo>
                    <a:cubicBezTo>
                      <a:pt x="108000" y="29090"/>
                      <a:pt x="108000" y="29090"/>
                      <a:pt x="102000" y="25454"/>
                    </a:cubicBezTo>
                    <a:cubicBezTo>
                      <a:pt x="102000" y="25454"/>
                      <a:pt x="102000" y="25454"/>
                      <a:pt x="102000" y="21818"/>
                    </a:cubicBezTo>
                    <a:cubicBezTo>
                      <a:pt x="102000" y="21818"/>
                      <a:pt x="108000" y="18181"/>
                      <a:pt x="102000" y="14545"/>
                    </a:cubicBezTo>
                    <a:cubicBezTo>
                      <a:pt x="102000" y="14545"/>
                      <a:pt x="102000" y="14545"/>
                      <a:pt x="102000" y="14545"/>
                    </a:cubicBezTo>
                    <a:cubicBezTo>
                      <a:pt x="102000" y="14545"/>
                      <a:pt x="102000" y="10909"/>
                      <a:pt x="102000" y="10909"/>
                    </a:cubicBezTo>
                    <a:cubicBezTo>
                      <a:pt x="102000" y="10909"/>
                      <a:pt x="102000" y="7272"/>
                      <a:pt x="102000" y="7272"/>
                    </a:cubicBezTo>
                    <a:cubicBezTo>
                      <a:pt x="102000" y="3636"/>
                      <a:pt x="96000" y="3636"/>
                      <a:pt x="96000" y="3636"/>
                    </a:cubicBezTo>
                    <a:cubicBezTo>
                      <a:pt x="96000" y="3636"/>
                      <a:pt x="96000" y="0"/>
                      <a:pt x="90000" y="0"/>
                    </a:cubicBezTo>
                    <a:cubicBezTo>
                      <a:pt x="90000" y="0"/>
                      <a:pt x="90000" y="0"/>
                      <a:pt x="90000" y="0"/>
                    </a:cubicBezTo>
                    <a:cubicBezTo>
                      <a:pt x="84000" y="0"/>
                      <a:pt x="84000" y="0"/>
                      <a:pt x="84000" y="0"/>
                    </a:cubicBezTo>
                    <a:cubicBezTo>
                      <a:pt x="84000" y="3636"/>
                      <a:pt x="84000" y="3636"/>
                      <a:pt x="84000" y="3636"/>
                    </a:cubicBezTo>
                    <a:cubicBezTo>
                      <a:pt x="84000" y="3636"/>
                      <a:pt x="84000" y="7272"/>
                      <a:pt x="90000" y="7272"/>
                    </a:cubicBezTo>
                    <a:cubicBezTo>
                      <a:pt x="90000" y="7272"/>
                      <a:pt x="90000" y="7272"/>
                      <a:pt x="90000" y="7272"/>
                    </a:cubicBezTo>
                    <a:cubicBezTo>
                      <a:pt x="96000" y="7272"/>
                      <a:pt x="96000" y="7272"/>
                      <a:pt x="96000" y="10909"/>
                    </a:cubicBezTo>
                    <a:cubicBezTo>
                      <a:pt x="96000" y="10909"/>
                      <a:pt x="96000" y="14545"/>
                      <a:pt x="96000" y="14545"/>
                    </a:cubicBezTo>
                    <a:cubicBezTo>
                      <a:pt x="96000" y="14545"/>
                      <a:pt x="96000" y="18181"/>
                      <a:pt x="90000" y="18181"/>
                    </a:cubicBezTo>
                    <a:cubicBezTo>
                      <a:pt x="90000" y="18181"/>
                      <a:pt x="90000" y="18181"/>
                      <a:pt x="84000" y="18181"/>
                    </a:cubicBezTo>
                    <a:cubicBezTo>
                      <a:pt x="84000" y="18181"/>
                      <a:pt x="84000" y="18181"/>
                      <a:pt x="84000" y="21818"/>
                    </a:cubicBezTo>
                    <a:cubicBezTo>
                      <a:pt x="84000" y="21818"/>
                      <a:pt x="84000" y="21818"/>
                      <a:pt x="78000" y="25454"/>
                    </a:cubicBezTo>
                    <a:cubicBezTo>
                      <a:pt x="78000" y="25454"/>
                      <a:pt x="78000" y="25454"/>
                      <a:pt x="78000" y="29090"/>
                    </a:cubicBezTo>
                    <a:cubicBezTo>
                      <a:pt x="78000" y="29090"/>
                      <a:pt x="78000" y="29090"/>
                      <a:pt x="72000" y="29090"/>
                    </a:cubicBezTo>
                    <a:cubicBezTo>
                      <a:pt x="72000" y="32727"/>
                      <a:pt x="78000" y="32727"/>
                      <a:pt x="72000" y="36363"/>
                    </a:cubicBezTo>
                    <a:cubicBezTo>
                      <a:pt x="72000" y="36363"/>
                      <a:pt x="72000" y="36363"/>
                      <a:pt x="72000" y="36363"/>
                    </a:cubicBezTo>
                    <a:cubicBezTo>
                      <a:pt x="66000" y="36363"/>
                      <a:pt x="72000" y="40000"/>
                      <a:pt x="72000" y="40000"/>
                    </a:cubicBezTo>
                    <a:cubicBezTo>
                      <a:pt x="66000" y="40000"/>
                      <a:pt x="66000" y="43636"/>
                      <a:pt x="66000" y="43636"/>
                    </a:cubicBezTo>
                    <a:cubicBezTo>
                      <a:pt x="66000" y="43636"/>
                      <a:pt x="66000" y="43636"/>
                      <a:pt x="60000" y="47272"/>
                    </a:cubicBezTo>
                    <a:cubicBezTo>
                      <a:pt x="60000" y="47272"/>
                      <a:pt x="60000" y="47272"/>
                      <a:pt x="60000" y="47272"/>
                    </a:cubicBezTo>
                    <a:cubicBezTo>
                      <a:pt x="60000" y="50909"/>
                      <a:pt x="60000" y="50909"/>
                      <a:pt x="54000" y="54545"/>
                    </a:cubicBezTo>
                    <a:cubicBezTo>
                      <a:pt x="54000" y="54545"/>
                      <a:pt x="54000" y="54545"/>
                      <a:pt x="54000" y="58181"/>
                    </a:cubicBezTo>
                    <a:cubicBezTo>
                      <a:pt x="54000" y="58181"/>
                      <a:pt x="54000" y="58181"/>
                      <a:pt x="54000" y="58181"/>
                    </a:cubicBezTo>
                    <a:cubicBezTo>
                      <a:pt x="54000" y="61818"/>
                      <a:pt x="54000" y="61818"/>
                      <a:pt x="54000" y="61818"/>
                    </a:cubicBezTo>
                    <a:cubicBezTo>
                      <a:pt x="54000" y="61818"/>
                      <a:pt x="54000" y="61818"/>
                      <a:pt x="48000" y="65454"/>
                    </a:cubicBezTo>
                    <a:cubicBezTo>
                      <a:pt x="48000" y="65454"/>
                      <a:pt x="48000" y="69090"/>
                      <a:pt x="48000" y="65454"/>
                    </a:cubicBezTo>
                    <a:cubicBezTo>
                      <a:pt x="42000" y="65454"/>
                      <a:pt x="42000" y="65454"/>
                      <a:pt x="42000" y="65454"/>
                    </a:cubicBezTo>
                    <a:cubicBezTo>
                      <a:pt x="42000" y="65454"/>
                      <a:pt x="42000" y="61818"/>
                      <a:pt x="36000" y="61818"/>
                    </a:cubicBezTo>
                    <a:cubicBezTo>
                      <a:pt x="36000" y="61818"/>
                      <a:pt x="36000" y="61818"/>
                      <a:pt x="36000" y="61818"/>
                    </a:cubicBezTo>
                    <a:cubicBezTo>
                      <a:pt x="30000" y="61818"/>
                      <a:pt x="30000" y="61818"/>
                      <a:pt x="30000" y="61818"/>
                    </a:cubicBezTo>
                    <a:cubicBezTo>
                      <a:pt x="24000" y="61818"/>
                      <a:pt x="24000" y="65454"/>
                      <a:pt x="24000" y="65454"/>
                    </a:cubicBezTo>
                    <a:cubicBezTo>
                      <a:pt x="24000" y="65454"/>
                      <a:pt x="24000" y="69090"/>
                      <a:pt x="18000" y="69090"/>
                    </a:cubicBezTo>
                    <a:cubicBezTo>
                      <a:pt x="18000" y="69090"/>
                      <a:pt x="18000" y="69090"/>
                      <a:pt x="18000" y="69090"/>
                    </a:cubicBezTo>
                    <a:cubicBezTo>
                      <a:pt x="12000" y="72727"/>
                      <a:pt x="12000" y="72727"/>
                      <a:pt x="12000" y="72727"/>
                    </a:cubicBezTo>
                    <a:cubicBezTo>
                      <a:pt x="12000" y="72727"/>
                      <a:pt x="6000" y="76363"/>
                      <a:pt x="6000" y="76363"/>
                    </a:cubicBezTo>
                    <a:cubicBezTo>
                      <a:pt x="6000" y="76363"/>
                      <a:pt x="6000" y="80000"/>
                      <a:pt x="6000" y="80000"/>
                    </a:cubicBezTo>
                    <a:cubicBezTo>
                      <a:pt x="6000" y="80000"/>
                      <a:pt x="6000" y="80000"/>
                      <a:pt x="6000" y="83636"/>
                    </a:cubicBezTo>
                    <a:cubicBezTo>
                      <a:pt x="6000" y="83636"/>
                      <a:pt x="6000" y="83636"/>
                      <a:pt x="6000" y="83636"/>
                    </a:cubicBezTo>
                    <a:cubicBezTo>
                      <a:pt x="0" y="83636"/>
                      <a:pt x="0" y="83636"/>
                      <a:pt x="0" y="87272"/>
                    </a:cubicBezTo>
                    <a:cubicBezTo>
                      <a:pt x="0" y="87272"/>
                      <a:pt x="0" y="87272"/>
                      <a:pt x="0" y="87272"/>
                    </a:cubicBezTo>
                    <a:cubicBezTo>
                      <a:pt x="0" y="87272"/>
                      <a:pt x="6000" y="87272"/>
                      <a:pt x="6000" y="87272"/>
                    </a:cubicBezTo>
                    <a:cubicBezTo>
                      <a:pt x="6000" y="87272"/>
                      <a:pt x="6000" y="90909"/>
                      <a:pt x="12000" y="90909"/>
                    </a:cubicBezTo>
                    <a:cubicBezTo>
                      <a:pt x="12000" y="90909"/>
                      <a:pt x="12000" y="94545"/>
                      <a:pt x="18000" y="94545"/>
                    </a:cubicBezTo>
                    <a:cubicBezTo>
                      <a:pt x="18000" y="98181"/>
                      <a:pt x="18000" y="98181"/>
                      <a:pt x="24000" y="101818"/>
                    </a:cubicBezTo>
                    <a:cubicBezTo>
                      <a:pt x="24000" y="101818"/>
                      <a:pt x="24000" y="105454"/>
                      <a:pt x="24000" y="105454"/>
                    </a:cubicBezTo>
                    <a:cubicBezTo>
                      <a:pt x="24000" y="109090"/>
                      <a:pt x="24000" y="112727"/>
                      <a:pt x="24000" y="112727"/>
                    </a:cubicBezTo>
                    <a:cubicBezTo>
                      <a:pt x="24000" y="112727"/>
                      <a:pt x="24000" y="112727"/>
                      <a:pt x="24000" y="112727"/>
                    </a:cubicBezTo>
                    <a:cubicBezTo>
                      <a:pt x="30000" y="112727"/>
                      <a:pt x="30000" y="112727"/>
                      <a:pt x="30000" y="112727"/>
                    </a:cubicBezTo>
                    <a:cubicBezTo>
                      <a:pt x="36000" y="112727"/>
                      <a:pt x="36000" y="112727"/>
                      <a:pt x="42000" y="112727"/>
                    </a:cubicBezTo>
                    <a:cubicBezTo>
                      <a:pt x="42000" y="112727"/>
                      <a:pt x="42000" y="112727"/>
                      <a:pt x="48000" y="112727"/>
                    </a:cubicBezTo>
                    <a:cubicBezTo>
                      <a:pt x="48000" y="112727"/>
                      <a:pt x="48000" y="112727"/>
                      <a:pt x="48000" y="112727"/>
                    </a:cubicBezTo>
                    <a:cubicBezTo>
                      <a:pt x="48000" y="112727"/>
                      <a:pt x="48000" y="112727"/>
                      <a:pt x="54000" y="112727"/>
                    </a:cubicBezTo>
                    <a:cubicBezTo>
                      <a:pt x="54000" y="109090"/>
                      <a:pt x="54000" y="112727"/>
                      <a:pt x="60000" y="112727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7193603" y="4000988"/>
                <a:ext cx="205491" cy="16775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684" y="82500"/>
                    </a:moveTo>
                    <a:cubicBezTo>
                      <a:pt x="113684" y="75000"/>
                      <a:pt x="113684" y="75000"/>
                      <a:pt x="113684" y="75000"/>
                    </a:cubicBezTo>
                    <a:cubicBezTo>
                      <a:pt x="113684" y="67500"/>
                      <a:pt x="113684" y="67500"/>
                      <a:pt x="113684" y="67500"/>
                    </a:cubicBezTo>
                    <a:cubicBezTo>
                      <a:pt x="113684" y="67500"/>
                      <a:pt x="113684" y="67500"/>
                      <a:pt x="113684" y="60000"/>
                    </a:cubicBezTo>
                    <a:cubicBezTo>
                      <a:pt x="113684" y="60000"/>
                      <a:pt x="113684" y="52500"/>
                      <a:pt x="113684" y="52500"/>
                    </a:cubicBezTo>
                    <a:cubicBezTo>
                      <a:pt x="113684" y="52500"/>
                      <a:pt x="113684" y="52500"/>
                      <a:pt x="113684" y="52500"/>
                    </a:cubicBezTo>
                    <a:cubicBezTo>
                      <a:pt x="113684" y="45000"/>
                      <a:pt x="107368" y="45000"/>
                      <a:pt x="107368" y="45000"/>
                    </a:cubicBezTo>
                    <a:cubicBezTo>
                      <a:pt x="107368" y="37500"/>
                      <a:pt x="113684" y="37500"/>
                      <a:pt x="107368" y="37500"/>
                    </a:cubicBezTo>
                    <a:cubicBezTo>
                      <a:pt x="107368" y="37500"/>
                      <a:pt x="107368" y="37500"/>
                      <a:pt x="107368" y="30000"/>
                    </a:cubicBezTo>
                    <a:cubicBezTo>
                      <a:pt x="101052" y="30000"/>
                      <a:pt x="107368" y="30000"/>
                      <a:pt x="107368" y="22500"/>
                    </a:cubicBezTo>
                    <a:cubicBezTo>
                      <a:pt x="101052" y="22500"/>
                      <a:pt x="101052" y="22500"/>
                      <a:pt x="101052" y="15000"/>
                    </a:cubicBezTo>
                    <a:cubicBezTo>
                      <a:pt x="101052" y="15000"/>
                      <a:pt x="101052" y="15000"/>
                      <a:pt x="101052" y="7500"/>
                    </a:cubicBezTo>
                    <a:cubicBezTo>
                      <a:pt x="101052" y="7500"/>
                      <a:pt x="94736" y="7500"/>
                      <a:pt x="94736" y="7500"/>
                    </a:cubicBezTo>
                    <a:cubicBezTo>
                      <a:pt x="94736" y="0"/>
                      <a:pt x="94736" y="7500"/>
                      <a:pt x="88421" y="7500"/>
                    </a:cubicBezTo>
                    <a:cubicBezTo>
                      <a:pt x="88421" y="7500"/>
                      <a:pt x="88421" y="15000"/>
                      <a:pt x="82105" y="15000"/>
                    </a:cubicBezTo>
                    <a:cubicBezTo>
                      <a:pt x="82105" y="15000"/>
                      <a:pt x="75789" y="7500"/>
                      <a:pt x="75789" y="7500"/>
                    </a:cubicBezTo>
                    <a:cubicBezTo>
                      <a:pt x="75789" y="15000"/>
                      <a:pt x="75789" y="15000"/>
                      <a:pt x="69473" y="15000"/>
                    </a:cubicBezTo>
                    <a:cubicBezTo>
                      <a:pt x="69473" y="15000"/>
                      <a:pt x="69473" y="15000"/>
                      <a:pt x="69473" y="15000"/>
                    </a:cubicBezTo>
                    <a:cubicBezTo>
                      <a:pt x="69473" y="7500"/>
                      <a:pt x="63157" y="7500"/>
                      <a:pt x="63157" y="7500"/>
                    </a:cubicBezTo>
                    <a:cubicBezTo>
                      <a:pt x="63157" y="7500"/>
                      <a:pt x="63157" y="7500"/>
                      <a:pt x="56842" y="7500"/>
                    </a:cubicBezTo>
                    <a:cubicBezTo>
                      <a:pt x="56842" y="7500"/>
                      <a:pt x="56842" y="7500"/>
                      <a:pt x="50526" y="7500"/>
                    </a:cubicBezTo>
                    <a:cubicBezTo>
                      <a:pt x="50526" y="0"/>
                      <a:pt x="50526" y="7500"/>
                      <a:pt x="44210" y="7500"/>
                    </a:cubicBezTo>
                    <a:cubicBezTo>
                      <a:pt x="44210" y="7500"/>
                      <a:pt x="37894" y="7500"/>
                      <a:pt x="37894" y="7500"/>
                    </a:cubicBezTo>
                    <a:cubicBezTo>
                      <a:pt x="31578" y="0"/>
                      <a:pt x="31578" y="0"/>
                      <a:pt x="31578" y="0"/>
                    </a:cubicBezTo>
                    <a:cubicBezTo>
                      <a:pt x="25263" y="0"/>
                      <a:pt x="25263" y="0"/>
                      <a:pt x="25263" y="0"/>
                    </a:cubicBezTo>
                    <a:cubicBezTo>
                      <a:pt x="25263" y="0"/>
                      <a:pt x="25263" y="0"/>
                      <a:pt x="25263" y="0"/>
                    </a:cubicBezTo>
                    <a:cubicBezTo>
                      <a:pt x="25263" y="7500"/>
                      <a:pt x="25263" y="7500"/>
                      <a:pt x="25263" y="7500"/>
                    </a:cubicBezTo>
                    <a:cubicBezTo>
                      <a:pt x="18947" y="7500"/>
                      <a:pt x="25263" y="15000"/>
                      <a:pt x="25263" y="15000"/>
                    </a:cubicBezTo>
                    <a:cubicBezTo>
                      <a:pt x="25263" y="15000"/>
                      <a:pt x="25263" y="15000"/>
                      <a:pt x="18947" y="22500"/>
                    </a:cubicBezTo>
                    <a:cubicBezTo>
                      <a:pt x="18947" y="22500"/>
                      <a:pt x="18947" y="22500"/>
                      <a:pt x="12631" y="22500"/>
                    </a:cubicBezTo>
                    <a:cubicBezTo>
                      <a:pt x="12631" y="22500"/>
                      <a:pt x="12631" y="22500"/>
                      <a:pt x="12631" y="22500"/>
                    </a:cubicBezTo>
                    <a:cubicBezTo>
                      <a:pt x="6315" y="22500"/>
                      <a:pt x="6315" y="22500"/>
                      <a:pt x="6315" y="30000"/>
                    </a:cubicBezTo>
                    <a:cubicBezTo>
                      <a:pt x="0" y="30000"/>
                      <a:pt x="0" y="30000"/>
                      <a:pt x="0" y="37500"/>
                    </a:cubicBezTo>
                    <a:cubicBezTo>
                      <a:pt x="0" y="37500"/>
                      <a:pt x="6315" y="37500"/>
                      <a:pt x="6315" y="37500"/>
                    </a:cubicBezTo>
                    <a:cubicBezTo>
                      <a:pt x="6315" y="37500"/>
                      <a:pt x="6315" y="45000"/>
                      <a:pt x="6315" y="45000"/>
                    </a:cubicBezTo>
                    <a:cubicBezTo>
                      <a:pt x="12631" y="52500"/>
                      <a:pt x="12631" y="52500"/>
                      <a:pt x="12631" y="52500"/>
                    </a:cubicBezTo>
                    <a:cubicBezTo>
                      <a:pt x="12631" y="52500"/>
                      <a:pt x="12631" y="60000"/>
                      <a:pt x="12631" y="60000"/>
                    </a:cubicBezTo>
                    <a:cubicBezTo>
                      <a:pt x="12631" y="60000"/>
                      <a:pt x="18947" y="60000"/>
                      <a:pt x="18947" y="60000"/>
                    </a:cubicBezTo>
                    <a:cubicBezTo>
                      <a:pt x="18947" y="60000"/>
                      <a:pt x="18947" y="67500"/>
                      <a:pt x="25263" y="67500"/>
                    </a:cubicBezTo>
                    <a:cubicBezTo>
                      <a:pt x="25263" y="67500"/>
                      <a:pt x="25263" y="67500"/>
                      <a:pt x="25263" y="67500"/>
                    </a:cubicBezTo>
                    <a:cubicBezTo>
                      <a:pt x="25263" y="67500"/>
                      <a:pt x="31578" y="67500"/>
                      <a:pt x="31578" y="75000"/>
                    </a:cubicBezTo>
                    <a:cubicBezTo>
                      <a:pt x="31578" y="75000"/>
                      <a:pt x="31578" y="75000"/>
                      <a:pt x="31578" y="75000"/>
                    </a:cubicBezTo>
                    <a:cubicBezTo>
                      <a:pt x="25263" y="75000"/>
                      <a:pt x="25263" y="75000"/>
                      <a:pt x="25263" y="75000"/>
                    </a:cubicBezTo>
                    <a:cubicBezTo>
                      <a:pt x="31578" y="75000"/>
                      <a:pt x="31578" y="75000"/>
                      <a:pt x="37894" y="75000"/>
                    </a:cubicBezTo>
                    <a:cubicBezTo>
                      <a:pt x="37894" y="75000"/>
                      <a:pt x="37894" y="75000"/>
                      <a:pt x="37894" y="67500"/>
                    </a:cubicBezTo>
                    <a:cubicBezTo>
                      <a:pt x="44210" y="67500"/>
                      <a:pt x="44210" y="60000"/>
                      <a:pt x="44210" y="60000"/>
                    </a:cubicBezTo>
                    <a:cubicBezTo>
                      <a:pt x="50526" y="60000"/>
                      <a:pt x="50526" y="60000"/>
                      <a:pt x="50526" y="60000"/>
                    </a:cubicBezTo>
                    <a:cubicBezTo>
                      <a:pt x="56842" y="60000"/>
                      <a:pt x="56842" y="60000"/>
                      <a:pt x="56842" y="60000"/>
                    </a:cubicBezTo>
                    <a:cubicBezTo>
                      <a:pt x="63157" y="60000"/>
                      <a:pt x="63157" y="60000"/>
                      <a:pt x="63157" y="60000"/>
                    </a:cubicBezTo>
                    <a:cubicBezTo>
                      <a:pt x="69473" y="60000"/>
                      <a:pt x="69473" y="60000"/>
                      <a:pt x="69473" y="67500"/>
                    </a:cubicBezTo>
                    <a:cubicBezTo>
                      <a:pt x="69473" y="67500"/>
                      <a:pt x="69473" y="67500"/>
                      <a:pt x="69473" y="75000"/>
                    </a:cubicBezTo>
                    <a:cubicBezTo>
                      <a:pt x="69473" y="75000"/>
                      <a:pt x="75789" y="75000"/>
                      <a:pt x="75789" y="82500"/>
                    </a:cubicBezTo>
                    <a:cubicBezTo>
                      <a:pt x="75789" y="82500"/>
                      <a:pt x="75789" y="82500"/>
                      <a:pt x="75789" y="82500"/>
                    </a:cubicBezTo>
                    <a:cubicBezTo>
                      <a:pt x="75789" y="82500"/>
                      <a:pt x="69473" y="82500"/>
                      <a:pt x="69473" y="90000"/>
                    </a:cubicBezTo>
                    <a:cubicBezTo>
                      <a:pt x="69473" y="90000"/>
                      <a:pt x="69473" y="90000"/>
                      <a:pt x="75789" y="90000"/>
                    </a:cubicBezTo>
                    <a:cubicBezTo>
                      <a:pt x="75789" y="90000"/>
                      <a:pt x="75789" y="90000"/>
                      <a:pt x="75789" y="90000"/>
                    </a:cubicBezTo>
                    <a:cubicBezTo>
                      <a:pt x="75789" y="90000"/>
                      <a:pt x="75789" y="90000"/>
                      <a:pt x="75789" y="90000"/>
                    </a:cubicBezTo>
                    <a:cubicBezTo>
                      <a:pt x="82105" y="90000"/>
                      <a:pt x="82105" y="82500"/>
                      <a:pt x="88421" y="90000"/>
                    </a:cubicBezTo>
                    <a:cubicBezTo>
                      <a:pt x="88421" y="90000"/>
                      <a:pt x="88421" y="90000"/>
                      <a:pt x="88421" y="90000"/>
                    </a:cubicBezTo>
                    <a:cubicBezTo>
                      <a:pt x="88421" y="97500"/>
                      <a:pt x="88421" y="97500"/>
                      <a:pt x="88421" y="105000"/>
                    </a:cubicBezTo>
                    <a:cubicBezTo>
                      <a:pt x="88421" y="105000"/>
                      <a:pt x="88421" y="112500"/>
                      <a:pt x="88421" y="112500"/>
                    </a:cubicBezTo>
                    <a:cubicBezTo>
                      <a:pt x="94736" y="112500"/>
                      <a:pt x="94736" y="120000"/>
                      <a:pt x="94736" y="112500"/>
                    </a:cubicBezTo>
                    <a:cubicBezTo>
                      <a:pt x="101052" y="112500"/>
                      <a:pt x="101052" y="105000"/>
                      <a:pt x="101052" y="105000"/>
                    </a:cubicBezTo>
                    <a:cubicBezTo>
                      <a:pt x="101052" y="105000"/>
                      <a:pt x="107368" y="105000"/>
                      <a:pt x="107368" y="105000"/>
                    </a:cubicBezTo>
                    <a:cubicBezTo>
                      <a:pt x="113684" y="105000"/>
                      <a:pt x="113684" y="105000"/>
                      <a:pt x="113684" y="105000"/>
                    </a:cubicBezTo>
                    <a:cubicBezTo>
                      <a:pt x="113684" y="105000"/>
                      <a:pt x="113684" y="105000"/>
                      <a:pt x="113684" y="105000"/>
                    </a:cubicBezTo>
                    <a:cubicBezTo>
                      <a:pt x="113684" y="97500"/>
                      <a:pt x="113684" y="97500"/>
                      <a:pt x="113684" y="97500"/>
                    </a:cubicBezTo>
                    <a:cubicBezTo>
                      <a:pt x="113684" y="90000"/>
                      <a:pt x="107368" y="90000"/>
                      <a:pt x="107368" y="90000"/>
                    </a:cubicBezTo>
                    <a:cubicBezTo>
                      <a:pt x="107368" y="90000"/>
                      <a:pt x="113684" y="90000"/>
                      <a:pt x="113684" y="90000"/>
                    </a:cubicBezTo>
                    <a:cubicBezTo>
                      <a:pt x="113684" y="90000"/>
                      <a:pt x="120000" y="90000"/>
                      <a:pt x="120000" y="90000"/>
                    </a:cubicBezTo>
                    <a:cubicBezTo>
                      <a:pt x="120000" y="90000"/>
                      <a:pt x="120000" y="82500"/>
                      <a:pt x="120000" y="82500"/>
                    </a:cubicBezTo>
                    <a:cubicBezTo>
                      <a:pt x="120000" y="82500"/>
                      <a:pt x="113684" y="82500"/>
                      <a:pt x="113684" y="8250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Shape 208"/>
              <p:cNvSpPr/>
              <p:nvPr/>
            </p:nvSpPr>
            <p:spPr>
              <a:xfrm>
                <a:off x="7237863" y="4000988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Shape 209"/>
              <p:cNvSpPr/>
              <p:nvPr/>
            </p:nvSpPr>
            <p:spPr>
              <a:xfrm>
                <a:off x="7193603" y="405331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Shape 210"/>
              <p:cNvSpPr/>
              <p:nvPr/>
            </p:nvSpPr>
            <p:spPr>
              <a:xfrm>
                <a:off x="7516066" y="4044080"/>
                <a:ext cx="118553" cy="19853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75789"/>
                    </a:moveTo>
                    <a:cubicBezTo>
                      <a:pt x="109090" y="75789"/>
                      <a:pt x="120000" y="69473"/>
                      <a:pt x="120000" y="69473"/>
                    </a:cubicBezTo>
                    <a:cubicBezTo>
                      <a:pt x="120000" y="63157"/>
                      <a:pt x="120000" y="63157"/>
                      <a:pt x="120000" y="63157"/>
                    </a:cubicBezTo>
                    <a:cubicBezTo>
                      <a:pt x="120000" y="56842"/>
                      <a:pt x="120000" y="56842"/>
                      <a:pt x="120000" y="50526"/>
                    </a:cubicBezTo>
                    <a:cubicBezTo>
                      <a:pt x="120000" y="44210"/>
                      <a:pt x="109090" y="44210"/>
                      <a:pt x="109090" y="37894"/>
                    </a:cubicBezTo>
                    <a:cubicBezTo>
                      <a:pt x="109090" y="37894"/>
                      <a:pt x="109090" y="31578"/>
                      <a:pt x="109090" y="31578"/>
                    </a:cubicBezTo>
                    <a:cubicBezTo>
                      <a:pt x="109090" y="25263"/>
                      <a:pt x="109090" y="25263"/>
                      <a:pt x="109090" y="18947"/>
                    </a:cubicBezTo>
                    <a:cubicBezTo>
                      <a:pt x="109090" y="18947"/>
                      <a:pt x="109090" y="18947"/>
                      <a:pt x="109090" y="12631"/>
                    </a:cubicBezTo>
                    <a:cubicBezTo>
                      <a:pt x="109090" y="12631"/>
                      <a:pt x="109090" y="6315"/>
                      <a:pt x="109090" y="6315"/>
                    </a:cubicBezTo>
                    <a:cubicBezTo>
                      <a:pt x="109090" y="6315"/>
                      <a:pt x="109090" y="6315"/>
                      <a:pt x="109090" y="6315"/>
                    </a:cubicBezTo>
                    <a:cubicBezTo>
                      <a:pt x="98181" y="6315"/>
                      <a:pt x="98181" y="6315"/>
                      <a:pt x="98181" y="6315"/>
                    </a:cubicBezTo>
                    <a:cubicBezTo>
                      <a:pt x="87272" y="6315"/>
                      <a:pt x="87272" y="0"/>
                      <a:pt x="76363" y="0"/>
                    </a:cubicBezTo>
                    <a:cubicBezTo>
                      <a:pt x="76363" y="6315"/>
                      <a:pt x="76363" y="6315"/>
                      <a:pt x="76363" y="6315"/>
                    </a:cubicBezTo>
                    <a:cubicBezTo>
                      <a:pt x="65454" y="6315"/>
                      <a:pt x="65454" y="6315"/>
                      <a:pt x="65454" y="6315"/>
                    </a:cubicBezTo>
                    <a:cubicBezTo>
                      <a:pt x="65454" y="6315"/>
                      <a:pt x="65454" y="6315"/>
                      <a:pt x="54545" y="6315"/>
                    </a:cubicBezTo>
                    <a:cubicBezTo>
                      <a:pt x="54545" y="6315"/>
                      <a:pt x="43636" y="6315"/>
                      <a:pt x="32727" y="6315"/>
                    </a:cubicBezTo>
                    <a:cubicBezTo>
                      <a:pt x="32727" y="6315"/>
                      <a:pt x="21818" y="0"/>
                      <a:pt x="21818" y="6315"/>
                    </a:cubicBezTo>
                    <a:cubicBezTo>
                      <a:pt x="10909" y="6315"/>
                      <a:pt x="10909" y="6315"/>
                      <a:pt x="10909" y="12631"/>
                    </a:cubicBezTo>
                    <a:cubicBezTo>
                      <a:pt x="10909" y="12631"/>
                      <a:pt x="10909" y="12631"/>
                      <a:pt x="10909" y="18947"/>
                    </a:cubicBezTo>
                    <a:cubicBezTo>
                      <a:pt x="10909" y="18947"/>
                      <a:pt x="21818" y="25263"/>
                      <a:pt x="10909" y="25263"/>
                    </a:cubicBezTo>
                    <a:cubicBezTo>
                      <a:pt x="10909" y="25263"/>
                      <a:pt x="10909" y="25263"/>
                      <a:pt x="10909" y="31578"/>
                    </a:cubicBezTo>
                    <a:cubicBezTo>
                      <a:pt x="10909" y="31578"/>
                      <a:pt x="10909" y="31578"/>
                      <a:pt x="10909" y="31578"/>
                    </a:cubicBezTo>
                    <a:cubicBezTo>
                      <a:pt x="10909" y="31578"/>
                      <a:pt x="21818" y="31578"/>
                      <a:pt x="21818" y="37894"/>
                    </a:cubicBezTo>
                    <a:cubicBezTo>
                      <a:pt x="21818" y="37894"/>
                      <a:pt x="10909" y="44210"/>
                      <a:pt x="10909" y="44210"/>
                    </a:cubicBezTo>
                    <a:cubicBezTo>
                      <a:pt x="10909" y="44210"/>
                      <a:pt x="10909" y="44210"/>
                      <a:pt x="10909" y="50526"/>
                    </a:cubicBezTo>
                    <a:cubicBezTo>
                      <a:pt x="0" y="50526"/>
                      <a:pt x="10909" y="56842"/>
                      <a:pt x="10909" y="56842"/>
                    </a:cubicBezTo>
                    <a:cubicBezTo>
                      <a:pt x="10909" y="63157"/>
                      <a:pt x="10909" y="63157"/>
                      <a:pt x="10909" y="69473"/>
                    </a:cubicBezTo>
                    <a:cubicBezTo>
                      <a:pt x="10909" y="69473"/>
                      <a:pt x="10909" y="69473"/>
                      <a:pt x="0" y="75789"/>
                    </a:cubicBezTo>
                    <a:cubicBezTo>
                      <a:pt x="0" y="75789"/>
                      <a:pt x="0" y="75789"/>
                      <a:pt x="0" y="82105"/>
                    </a:cubicBezTo>
                    <a:cubicBezTo>
                      <a:pt x="0" y="82105"/>
                      <a:pt x="0" y="88421"/>
                      <a:pt x="0" y="88421"/>
                    </a:cubicBezTo>
                    <a:cubicBezTo>
                      <a:pt x="0" y="94736"/>
                      <a:pt x="0" y="94736"/>
                      <a:pt x="0" y="101052"/>
                    </a:cubicBezTo>
                    <a:cubicBezTo>
                      <a:pt x="10909" y="101052"/>
                      <a:pt x="10909" y="101052"/>
                      <a:pt x="10909" y="107368"/>
                    </a:cubicBezTo>
                    <a:cubicBezTo>
                      <a:pt x="10909" y="107368"/>
                      <a:pt x="10909" y="107368"/>
                      <a:pt x="10909" y="113684"/>
                    </a:cubicBezTo>
                    <a:cubicBezTo>
                      <a:pt x="10909" y="113684"/>
                      <a:pt x="10909" y="113684"/>
                      <a:pt x="10909" y="113684"/>
                    </a:cubicBezTo>
                    <a:cubicBezTo>
                      <a:pt x="10909" y="113684"/>
                      <a:pt x="10909" y="113684"/>
                      <a:pt x="21818" y="113684"/>
                    </a:cubicBezTo>
                    <a:cubicBezTo>
                      <a:pt x="21818" y="113684"/>
                      <a:pt x="21818" y="120000"/>
                      <a:pt x="21818" y="120000"/>
                    </a:cubicBezTo>
                    <a:cubicBezTo>
                      <a:pt x="32727" y="120000"/>
                      <a:pt x="32727" y="113684"/>
                      <a:pt x="32727" y="113684"/>
                    </a:cubicBezTo>
                    <a:cubicBezTo>
                      <a:pt x="43636" y="113684"/>
                      <a:pt x="43636" y="113684"/>
                      <a:pt x="54545" y="113684"/>
                    </a:cubicBezTo>
                    <a:cubicBezTo>
                      <a:pt x="54545" y="113684"/>
                      <a:pt x="54545" y="107368"/>
                      <a:pt x="65454" y="107368"/>
                    </a:cubicBezTo>
                    <a:cubicBezTo>
                      <a:pt x="65454" y="107368"/>
                      <a:pt x="65454" y="107368"/>
                      <a:pt x="76363" y="107368"/>
                    </a:cubicBezTo>
                    <a:cubicBezTo>
                      <a:pt x="76363" y="107368"/>
                      <a:pt x="76363" y="107368"/>
                      <a:pt x="76363" y="107368"/>
                    </a:cubicBezTo>
                    <a:cubicBezTo>
                      <a:pt x="87272" y="101052"/>
                      <a:pt x="87272" y="101052"/>
                      <a:pt x="87272" y="101052"/>
                    </a:cubicBezTo>
                    <a:cubicBezTo>
                      <a:pt x="98181" y="101052"/>
                      <a:pt x="98181" y="101052"/>
                      <a:pt x="98181" y="101052"/>
                    </a:cubicBezTo>
                    <a:cubicBezTo>
                      <a:pt x="109090" y="101052"/>
                      <a:pt x="109090" y="101052"/>
                      <a:pt x="109090" y="101052"/>
                    </a:cubicBezTo>
                    <a:cubicBezTo>
                      <a:pt x="120000" y="101052"/>
                      <a:pt x="120000" y="101052"/>
                      <a:pt x="120000" y="94736"/>
                    </a:cubicBezTo>
                    <a:cubicBezTo>
                      <a:pt x="120000" y="94736"/>
                      <a:pt x="120000" y="94736"/>
                      <a:pt x="120000" y="94736"/>
                    </a:cubicBezTo>
                    <a:cubicBezTo>
                      <a:pt x="120000" y="94736"/>
                      <a:pt x="120000" y="94736"/>
                      <a:pt x="120000" y="94736"/>
                    </a:cubicBezTo>
                    <a:cubicBezTo>
                      <a:pt x="120000" y="88421"/>
                      <a:pt x="120000" y="88421"/>
                      <a:pt x="120000" y="88421"/>
                    </a:cubicBezTo>
                    <a:cubicBezTo>
                      <a:pt x="120000" y="82105"/>
                      <a:pt x="120000" y="82105"/>
                      <a:pt x="120000" y="75789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Shape 211"/>
              <p:cNvSpPr/>
              <p:nvPr/>
            </p:nvSpPr>
            <p:spPr>
              <a:xfrm>
                <a:off x="7925467" y="4504240"/>
                <a:ext cx="53744" cy="5232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000" y="48000"/>
                    </a:moveTo>
                    <a:cubicBezTo>
                      <a:pt x="72000" y="48000"/>
                      <a:pt x="72000" y="48000"/>
                      <a:pt x="72000" y="48000"/>
                    </a:cubicBezTo>
                    <a:cubicBezTo>
                      <a:pt x="96000" y="48000"/>
                      <a:pt x="96000" y="48000"/>
                      <a:pt x="96000" y="48000"/>
                    </a:cubicBezTo>
                    <a:cubicBezTo>
                      <a:pt x="120000" y="48000"/>
                      <a:pt x="120000" y="48000"/>
                      <a:pt x="120000" y="48000"/>
                    </a:cubicBezTo>
                    <a:cubicBezTo>
                      <a:pt x="120000" y="24000"/>
                      <a:pt x="120000" y="24000"/>
                      <a:pt x="96000" y="24000"/>
                    </a:cubicBezTo>
                    <a:cubicBezTo>
                      <a:pt x="96000" y="0"/>
                      <a:pt x="96000" y="24000"/>
                      <a:pt x="72000" y="24000"/>
                    </a:cubicBezTo>
                    <a:cubicBezTo>
                      <a:pt x="72000" y="24000"/>
                      <a:pt x="72000" y="24000"/>
                      <a:pt x="48000" y="24000"/>
                    </a:cubicBezTo>
                    <a:cubicBezTo>
                      <a:pt x="48000" y="24000"/>
                      <a:pt x="48000" y="48000"/>
                      <a:pt x="24000" y="48000"/>
                    </a:cubicBezTo>
                    <a:cubicBezTo>
                      <a:pt x="24000" y="48000"/>
                      <a:pt x="24000" y="48000"/>
                      <a:pt x="0" y="48000"/>
                    </a:cubicBezTo>
                    <a:cubicBezTo>
                      <a:pt x="0" y="48000"/>
                      <a:pt x="0" y="72000"/>
                      <a:pt x="0" y="72000"/>
                    </a:cubicBezTo>
                    <a:cubicBezTo>
                      <a:pt x="0" y="72000"/>
                      <a:pt x="0" y="72000"/>
                      <a:pt x="0" y="72000"/>
                    </a:cubicBezTo>
                    <a:cubicBezTo>
                      <a:pt x="0" y="72000"/>
                      <a:pt x="0" y="72000"/>
                      <a:pt x="0" y="72000"/>
                    </a:cubicBezTo>
                    <a:cubicBezTo>
                      <a:pt x="0" y="96000"/>
                      <a:pt x="0" y="96000"/>
                      <a:pt x="24000" y="96000"/>
                    </a:cubicBezTo>
                    <a:cubicBezTo>
                      <a:pt x="24000" y="96000"/>
                      <a:pt x="24000" y="120000"/>
                      <a:pt x="24000" y="120000"/>
                    </a:cubicBezTo>
                    <a:cubicBezTo>
                      <a:pt x="24000" y="120000"/>
                      <a:pt x="24000" y="120000"/>
                      <a:pt x="24000" y="120000"/>
                    </a:cubicBezTo>
                    <a:cubicBezTo>
                      <a:pt x="24000" y="120000"/>
                      <a:pt x="24000" y="120000"/>
                      <a:pt x="24000" y="96000"/>
                    </a:cubicBezTo>
                    <a:cubicBezTo>
                      <a:pt x="48000" y="96000"/>
                      <a:pt x="24000" y="96000"/>
                      <a:pt x="48000" y="72000"/>
                    </a:cubicBezTo>
                    <a:cubicBezTo>
                      <a:pt x="48000" y="72000"/>
                      <a:pt x="48000" y="48000"/>
                      <a:pt x="48000" y="4800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Shape 212"/>
              <p:cNvSpPr/>
              <p:nvPr/>
            </p:nvSpPr>
            <p:spPr>
              <a:xfrm>
                <a:off x="7914401" y="4556566"/>
                <a:ext cx="344592" cy="37705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250" y="60000"/>
                    </a:moveTo>
                    <a:cubicBezTo>
                      <a:pt x="116250" y="60000"/>
                      <a:pt x="116250" y="60000"/>
                      <a:pt x="116250" y="60000"/>
                    </a:cubicBezTo>
                    <a:cubicBezTo>
                      <a:pt x="116250" y="56666"/>
                      <a:pt x="116250" y="56666"/>
                      <a:pt x="116250" y="56666"/>
                    </a:cubicBezTo>
                    <a:cubicBezTo>
                      <a:pt x="116250" y="53333"/>
                      <a:pt x="116250" y="53333"/>
                      <a:pt x="116250" y="50000"/>
                    </a:cubicBezTo>
                    <a:cubicBezTo>
                      <a:pt x="116250" y="50000"/>
                      <a:pt x="116250" y="50000"/>
                      <a:pt x="116250" y="50000"/>
                    </a:cubicBezTo>
                    <a:cubicBezTo>
                      <a:pt x="116250" y="50000"/>
                      <a:pt x="116250" y="50000"/>
                      <a:pt x="112500" y="50000"/>
                    </a:cubicBezTo>
                    <a:cubicBezTo>
                      <a:pt x="112500" y="50000"/>
                      <a:pt x="108750" y="50000"/>
                      <a:pt x="108750" y="50000"/>
                    </a:cubicBezTo>
                    <a:cubicBezTo>
                      <a:pt x="108750" y="50000"/>
                      <a:pt x="105000" y="50000"/>
                      <a:pt x="105000" y="50000"/>
                    </a:cubicBezTo>
                    <a:cubicBezTo>
                      <a:pt x="105000" y="50000"/>
                      <a:pt x="101250" y="53333"/>
                      <a:pt x="101250" y="50000"/>
                    </a:cubicBezTo>
                    <a:cubicBezTo>
                      <a:pt x="101250" y="50000"/>
                      <a:pt x="101250" y="50000"/>
                      <a:pt x="101250" y="50000"/>
                    </a:cubicBezTo>
                    <a:cubicBezTo>
                      <a:pt x="101250" y="46666"/>
                      <a:pt x="101250" y="46666"/>
                      <a:pt x="101250" y="46666"/>
                    </a:cubicBezTo>
                    <a:cubicBezTo>
                      <a:pt x="101250" y="43333"/>
                      <a:pt x="101250" y="43333"/>
                      <a:pt x="101250" y="40000"/>
                    </a:cubicBezTo>
                    <a:cubicBezTo>
                      <a:pt x="101250" y="40000"/>
                      <a:pt x="97500" y="36666"/>
                      <a:pt x="97500" y="36666"/>
                    </a:cubicBezTo>
                    <a:cubicBezTo>
                      <a:pt x="97500" y="33333"/>
                      <a:pt x="97500" y="33333"/>
                      <a:pt x="97500" y="30000"/>
                    </a:cubicBezTo>
                    <a:cubicBezTo>
                      <a:pt x="97500" y="26666"/>
                      <a:pt x="97500" y="26666"/>
                      <a:pt x="97500" y="23333"/>
                    </a:cubicBezTo>
                    <a:cubicBezTo>
                      <a:pt x="97500" y="23333"/>
                      <a:pt x="97500" y="23333"/>
                      <a:pt x="97500" y="20000"/>
                    </a:cubicBezTo>
                    <a:cubicBezTo>
                      <a:pt x="97500" y="20000"/>
                      <a:pt x="97500" y="20000"/>
                      <a:pt x="97500" y="16666"/>
                    </a:cubicBezTo>
                    <a:cubicBezTo>
                      <a:pt x="97500" y="16666"/>
                      <a:pt x="97500" y="16666"/>
                      <a:pt x="97500" y="13333"/>
                    </a:cubicBezTo>
                    <a:cubicBezTo>
                      <a:pt x="97500" y="13333"/>
                      <a:pt x="93750" y="13333"/>
                      <a:pt x="93750" y="13333"/>
                    </a:cubicBezTo>
                    <a:cubicBezTo>
                      <a:pt x="90000" y="13333"/>
                      <a:pt x="86250" y="16666"/>
                      <a:pt x="86250" y="13333"/>
                    </a:cubicBezTo>
                    <a:cubicBezTo>
                      <a:pt x="86250" y="13333"/>
                      <a:pt x="86250" y="13333"/>
                      <a:pt x="86250" y="13333"/>
                    </a:cubicBezTo>
                    <a:cubicBezTo>
                      <a:pt x="86250" y="10000"/>
                      <a:pt x="82500" y="13333"/>
                      <a:pt x="82500" y="10000"/>
                    </a:cubicBezTo>
                    <a:cubicBezTo>
                      <a:pt x="78750" y="10000"/>
                      <a:pt x="78750" y="10000"/>
                      <a:pt x="78750" y="13333"/>
                    </a:cubicBezTo>
                    <a:cubicBezTo>
                      <a:pt x="75000" y="13333"/>
                      <a:pt x="75000" y="13333"/>
                      <a:pt x="75000" y="13333"/>
                    </a:cubicBezTo>
                    <a:cubicBezTo>
                      <a:pt x="75000" y="16666"/>
                      <a:pt x="75000" y="16666"/>
                      <a:pt x="75000" y="16666"/>
                    </a:cubicBezTo>
                    <a:cubicBezTo>
                      <a:pt x="75000" y="20000"/>
                      <a:pt x="75000" y="20000"/>
                      <a:pt x="75000" y="20000"/>
                    </a:cubicBezTo>
                    <a:cubicBezTo>
                      <a:pt x="75000" y="20000"/>
                      <a:pt x="71250" y="20000"/>
                      <a:pt x="71250" y="20000"/>
                    </a:cubicBezTo>
                    <a:cubicBezTo>
                      <a:pt x="71250" y="20000"/>
                      <a:pt x="67500" y="20000"/>
                      <a:pt x="67500" y="20000"/>
                    </a:cubicBezTo>
                    <a:cubicBezTo>
                      <a:pt x="63750" y="20000"/>
                      <a:pt x="63750" y="20000"/>
                      <a:pt x="63750" y="20000"/>
                    </a:cubicBezTo>
                    <a:cubicBezTo>
                      <a:pt x="60000" y="20000"/>
                      <a:pt x="60000" y="23333"/>
                      <a:pt x="60000" y="23333"/>
                    </a:cubicBezTo>
                    <a:cubicBezTo>
                      <a:pt x="56250" y="23333"/>
                      <a:pt x="56250" y="20000"/>
                      <a:pt x="56250" y="20000"/>
                    </a:cubicBezTo>
                    <a:cubicBezTo>
                      <a:pt x="52500" y="20000"/>
                      <a:pt x="52500" y="16666"/>
                      <a:pt x="52500" y="16666"/>
                    </a:cubicBezTo>
                    <a:cubicBezTo>
                      <a:pt x="52500" y="16666"/>
                      <a:pt x="52500" y="13333"/>
                      <a:pt x="52500" y="13333"/>
                    </a:cubicBezTo>
                    <a:cubicBezTo>
                      <a:pt x="48750" y="13333"/>
                      <a:pt x="48750" y="10000"/>
                      <a:pt x="48750" y="10000"/>
                    </a:cubicBezTo>
                    <a:cubicBezTo>
                      <a:pt x="48750" y="6666"/>
                      <a:pt x="48750" y="6666"/>
                      <a:pt x="48750" y="6666"/>
                    </a:cubicBezTo>
                    <a:cubicBezTo>
                      <a:pt x="48750" y="3333"/>
                      <a:pt x="48750" y="3333"/>
                      <a:pt x="48750" y="3333"/>
                    </a:cubicBezTo>
                    <a:cubicBezTo>
                      <a:pt x="48750" y="3333"/>
                      <a:pt x="48750" y="3333"/>
                      <a:pt x="48750" y="0"/>
                    </a:cubicBezTo>
                    <a:cubicBezTo>
                      <a:pt x="48750" y="0"/>
                      <a:pt x="45000" y="0"/>
                      <a:pt x="45000" y="0"/>
                    </a:cubicBezTo>
                    <a:cubicBezTo>
                      <a:pt x="41250" y="0"/>
                      <a:pt x="41250" y="0"/>
                      <a:pt x="37500" y="0"/>
                    </a:cubicBezTo>
                    <a:cubicBezTo>
                      <a:pt x="33750" y="0"/>
                      <a:pt x="33750" y="0"/>
                      <a:pt x="30000" y="0"/>
                    </a:cubicBezTo>
                    <a:cubicBezTo>
                      <a:pt x="30000" y="0"/>
                      <a:pt x="30000" y="0"/>
                      <a:pt x="26250" y="0"/>
                    </a:cubicBezTo>
                    <a:cubicBezTo>
                      <a:pt x="22500" y="0"/>
                      <a:pt x="22500" y="0"/>
                      <a:pt x="18750" y="0"/>
                    </a:cubicBezTo>
                    <a:cubicBezTo>
                      <a:pt x="18750" y="0"/>
                      <a:pt x="15000" y="0"/>
                      <a:pt x="15000" y="0"/>
                    </a:cubicBezTo>
                    <a:cubicBezTo>
                      <a:pt x="15000" y="0"/>
                      <a:pt x="15000" y="3333"/>
                      <a:pt x="11250" y="3333"/>
                    </a:cubicBezTo>
                    <a:cubicBezTo>
                      <a:pt x="11250" y="3333"/>
                      <a:pt x="11250" y="3333"/>
                      <a:pt x="11250" y="3333"/>
                    </a:cubicBezTo>
                    <a:cubicBezTo>
                      <a:pt x="7500" y="3333"/>
                      <a:pt x="7500" y="3333"/>
                      <a:pt x="7500" y="3333"/>
                    </a:cubicBezTo>
                    <a:cubicBezTo>
                      <a:pt x="7500" y="3333"/>
                      <a:pt x="7500" y="3333"/>
                      <a:pt x="7500" y="3333"/>
                    </a:cubicBezTo>
                    <a:cubicBezTo>
                      <a:pt x="3750" y="6666"/>
                      <a:pt x="7500" y="6666"/>
                      <a:pt x="7500" y="10000"/>
                    </a:cubicBezTo>
                    <a:cubicBezTo>
                      <a:pt x="7500" y="10000"/>
                      <a:pt x="7500" y="10000"/>
                      <a:pt x="11250" y="10000"/>
                    </a:cubicBezTo>
                    <a:cubicBezTo>
                      <a:pt x="11250" y="13333"/>
                      <a:pt x="11250" y="13333"/>
                      <a:pt x="11250" y="16666"/>
                    </a:cubicBezTo>
                    <a:cubicBezTo>
                      <a:pt x="11250" y="16666"/>
                      <a:pt x="11250" y="20000"/>
                      <a:pt x="15000" y="20000"/>
                    </a:cubicBezTo>
                    <a:cubicBezTo>
                      <a:pt x="15000" y="20000"/>
                      <a:pt x="15000" y="20000"/>
                      <a:pt x="15000" y="23333"/>
                    </a:cubicBezTo>
                    <a:cubicBezTo>
                      <a:pt x="15000" y="23333"/>
                      <a:pt x="18750" y="26666"/>
                      <a:pt x="15000" y="26666"/>
                    </a:cubicBezTo>
                    <a:cubicBezTo>
                      <a:pt x="15000" y="30000"/>
                      <a:pt x="15000" y="30000"/>
                      <a:pt x="15000" y="30000"/>
                    </a:cubicBezTo>
                    <a:cubicBezTo>
                      <a:pt x="15000" y="33333"/>
                      <a:pt x="15000" y="33333"/>
                      <a:pt x="15000" y="33333"/>
                    </a:cubicBezTo>
                    <a:cubicBezTo>
                      <a:pt x="15000" y="36666"/>
                      <a:pt x="15000" y="36666"/>
                      <a:pt x="15000" y="40000"/>
                    </a:cubicBezTo>
                    <a:cubicBezTo>
                      <a:pt x="15000" y="40000"/>
                      <a:pt x="18750" y="43333"/>
                      <a:pt x="18750" y="43333"/>
                    </a:cubicBezTo>
                    <a:cubicBezTo>
                      <a:pt x="18750" y="46666"/>
                      <a:pt x="18750" y="46666"/>
                      <a:pt x="18750" y="46666"/>
                    </a:cubicBezTo>
                    <a:cubicBezTo>
                      <a:pt x="18750" y="50000"/>
                      <a:pt x="22500" y="50000"/>
                      <a:pt x="22500" y="53333"/>
                    </a:cubicBezTo>
                    <a:cubicBezTo>
                      <a:pt x="22500" y="56666"/>
                      <a:pt x="18750" y="56666"/>
                      <a:pt x="18750" y="60000"/>
                    </a:cubicBezTo>
                    <a:cubicBezTo>
                      <a:pt x="18750" y="60000"/>
                      <a:pt x="18750" y="60000"/>
                      <a:pt x="18750" y="60000"/>
                    </a:cubicBezTo>
                    <a:cubicBezTo>
                      <a:pt x="18750" y="60000"/>
                      <a:pt x="15000" y="60000"/>
                      <a:pt x="15000" y="60000"/>
                    </a:cubicBezTo>
                    <a:cubicBezTo>
                      <a:pt x="15000" y="63333"/>
                      <a:pt x="15000" y="63333"/>
                      <a:pt x="11250" y="63333"/>
                    </a:cubicBezTo>
                    <a:cubicBezTo>
                      <a:pt x="11250" y="63333"/>
                      <a:pt x="11250" y="66666"/>
                      <a:pt x="11250" y="70000"/>
                    </a:cubicBezTo>
                    <a:cubicBezTo>
                      <a:pt x="11250" y="70000"/>
                      <a:pt x="11250" y="70000"/>
                      <a:pt x="11250" y="73333"/>
                    </a:cubicBezTo>
                    <a:cubicBezTo>
                      <a:pt x="7500" y="73333"/>
                      <a:pt x="7500" y="73333"/>
                      <a:pt x="7500" y="73333"/>
                    </a:cubicBezTo>
                    <a:cubicBezTo>
                      <a:pt x="7500" y="76666"/>
                      <a:pt x="7500" y="76666"/>
                      <a:pt x="7500" y="80000"/>
                    </a:cubicBezTo>
                    <a:cubicBezTo>
                      <a:pt x="7500" y="80000"/>
                      <a:pt x="7500" y="83333"/>
                      <a:pt x="7500" y="83333"/>
                    </a:cubicBezTo>
                    <a:cubicBezTo>
                      <a:pt x="7500" y="86666"/>
                      <a:pt x="7500" y="86666"/>
                      <a:pt x="7500" y="86666"/>
                    </a:cubicBezTo>
                    <a:cubicBezTo>
                      <a:pt x="3750" y="86666"/>
                      <a:pt x="3750" y="90000"/>
                      <a:pt x="3750" y="90000"/>
                    </a:cubicBezTo>
                    <a:cubicBezTo>
                      <a:pt x="3750" y="90000"/>
                      <a:pt x="3750" y="93333"/>
                      <a:pt x="0" y="93333"/>
                    </a:cubicBezTo>
                    <a:cubicBezTo>
                      <a:pt x="0" y="96666"/>
                      <a:pt x="0" y="96666"/>
                      <a:pt x="0" y="100000"/>
                    </a:cubicBezTo>
                    <a:cubicBezTo>
                      <a:pt x="0" y="103333"/>
                      <a:pt x="0" y="103333"/>
                      <a:pt x="0" y="106666"/>
                    </a:cubicBezTo>
                    <a:cubicBezTo>
                      <a:pt x="0" y="106666"/>
                      <a:pt x="0" y="106666"/>
                      <a:pt x="0" y="110000"/>
                    </a:cubicBezTo>
                    <a:cubicBezTo>
                      <a:pt x="0" y="110000"/>
                      <a:pt x="0" y="110000"/>
                      <a:pt x="0" y="110000"/>
                    </a:cubicBezTo>
                    <a:cubicBezTo>
                      <a:pt x="3750" y="110000"/>
                      <a:pt x="3750" y="110000"/>
                      <a:pt x="3750" y="110000"/>
                    </a:cubicBezTo>
                    <a:cubicBezTo>
                      <a:pt x="7500" y="110000"/>
                      <a:pt x="7500" y="110000"/>
                      <a:pt x="7500" y="110000"/>
                    </a:cubicBezTo>
                    <a:cubicBezTo>
                      <a:pt x="11250" y="110000"/>
                      <a:pt x="11250" y="106666"/>
                      <a:pt x="11250" y="106666"/>
                    </a:cubicBezTo>
                    <a:cubicBezTo>
                      <a:pt x="11250" y="106666"/>
                      <a:pt x="15000" y="110000"/>
                      <a:pt x="15000" y="110000"/>
                    </a:cubicBezTo>
                    <a:cubicBezTo>
                      <a:pt x="15000" y="110000"/>
                      <a:pt x="15000" y="110000"/>
                      <a:pt x="18750" y="110000"/>
                    </a:cubicBezTo>
                    <a:cubicBezTo>
                      <a:pt x="18750" y="110000"/>
                      <a:pt x="18750" y="110000"/>
                      <a:pt x="22500" y="113333"/>
                    </a:cubicBezTo>
                    <a:cubicBezTo>
                      <a:pt x="26250" y="113333"/>
                      <a:pt x="26250" y="110000"/>
                      <a:pt x="30000" y="110000"/>
                    </a:cubicBezTo>
                    <a:cubicBezTo>
                      <a:pt x="33750" y="110000"/>
                      <a:pt x="33750" y="110000"/>
                      <a:pt x="37500" y="110000"/>
                    </a:cubicBezTo>
                    <a:cubicBezTo>
                      <a:pt x="37500" y="110000"/>
                      <a:pt x="41250" y="110000"/>
                      <a:pt x="45000" y="110000"/>
                    </a:cubicBezTo>
                    <a:cubicBezTo>
                      <a:pt x="45000" y="110000"/>
                      <a:pt x="48750" y="110000"/>
                      <a:pt x="48750" y="113333"/>
                    </a:cubicBezTo>
                    <a:cubicBezTo>
                      <a:pt x="52500" y="113333"/>
                      <a:pt x="52500" y="110000"/>
                      <a:pt x="56250" y="110000"/>
                    </a:cubicBezTo>
                    <a:cubicBezTo>
                      <a:pt x="60000" y="110000"/>
                      <a:pt x="60000" y="110000"/>
                      <a:pt x="63750" y="113333"/>
                    </a:cubicBezTo>
                    <a:cubicBezTo>
                      <a:pt x="63750" y="113333"/>
                      <a:pt x="63750" y="113333"/>
                      <a:pt x="63750" y="113333"/>
                    </a:cubicBezTo>
                    <a:cubicBezTo>
                      <a:pt x="67500" y="116666"/>
                      <a:pt x="67500" y="116666"/>
                      <a:pt x="67500" y="116666"/>
                    </a:cubicBezTo>
                    <a:cubicBezTo>
                      <a:pt x="71250" y="116666"/>
                      <a:pt x="71250" y="116666"/>
                      <a:pt x="75000" y="116666"/>
                    </a:cubicBezTo>
                    <a:cubicBezTo>
                      <a:pt x="78750" y="116666"/>
                      <a:pt x="78750" y="116666"/>
                      <a:pt x="82500" y="116666"/>
                    </a:cubicBezTo>
                    <a:cubicBezTo>
                      <a:pt x="82500" y="116666"/>
                      <a:pt x="82500" y="116666"/>
                      <a:pt x="86250" y="116666"/>
                    </a:cubicBezTo>
                    <a:cubicBezTo>
                      <a:pt x="86250" y="120000"/>
                      <a:pt x="86250" y="116666"/>
                      <a:pt x="90000" y="116666"/>
                    </a:cubicBezTo>
                    <a:cubicBezTo>
                      <a:pt x="90000" y="116666"/>
                      <a:pt x="90000" y="116666"/>
                      <a:pt x="90000" y="116666"/>
                    </a:cubicBezTo>
                    <a:cubicBezTo>
                      <a:pt x="93750" y="116666"/>
                      <a:pt x="97500" y="116666"/>
                      <a:pt x="101250" y="116666"/>
                    </a:cubicBezTo>
                    <a:cubicBezTo>
                      <a:pt x="101250" y="116666"/>
                      <a:pt x="101250" y="116666"/>
                      <a:pt x="105000" y="116666"/>
                    </a:cubicBezTo>
                    <a:cubicBezTo>
                      <a:pt x="105000" y="113333"/>
                      <a:pt x="105000" y="113333"/>
                      <a:pt x="108750" y="113333"/>
                    </a:cubicBezTo>
                    <a:cubicBezTo>
                      <a:pt x="108750" y="113333"/>
                      <a:pt x="108750" y="113333"/>
                      <a:pt x="108750" y="113333"/>
                    </a:cubicBezTo>
                    <a:cubicBezTo>
                      <a:pt x="97500" y="100000"/>
                      <a:pt x="97500" y="100000"/>
                      <a:pt x="97500" y="100000"/>
                    </a:cubicBezTo>
                    <a:cubicBezTo>
                      <a:pt x="97500" y="96666"/>
                      <a:pt x="97500" y="93333"/>
                      <a:pt x="97500" y="90000"/>
                    </a:cubicBezTo>
                    <a:cubicBezTo>
                      <a:pt x="97500" y="86666"/>
                      <a:pt x="97500" y="83333"/>
                      <a:pt x="97500" y="80000"/>
                    </a:cubicBezTo>
                    <a:cubicBezTo>
                      <a:pt x="97500" y="80000"/>
                      <a:pt x="97500" y="76666"/>
                      <a:pt x="97500" y="73333"/>
                    </a:cubicBezTo>
                    <a:cubicBezTo>
                      <a:pt x="97500" y="73333"/>
                      <a:pt x="97500" y="70000"/>
                      <a:pt x="97500" y="70000"/>
                    </a:cubicBezTo>
                    <a:cubicBezTo>
                      <a:pt x="97500" y="70000"/>
                      <a:pt x="101250" y="70000"/>
                      <a:pt x="101250" y="70000"/>
                    </a:cubicBezTo>
                    <a:cubicBezTo>
                      <a:pt x="105000" y="70000"/>
                      <a:pt x="105000" y="70000"/>
                      <a:pt x="108750" y="70000"/>
                    </a:cubicBezTo>
                    <a:cubicBezTo>
                      <a:pt x="108750" y="70000"/>
                      <a:pt x="108750" y="70000"/>
                      <a:pt x="112500" y="70000"/>
                    </a:cubicBezTo>
                    <a:cubicBezTo>
                      <a:pt x="112500" y="70000"/>
                      <a:pt x="116250" y="70000"/>
                      <a:pt x="116250" y="70000"/>
                    </a:cubicBezTo>
                    <a:cubicBezTo>
                      <a:pt x="120000" y="70000"/>
                      <a:pt x="116250" y="66666"/>
                      <a:pt x="116250" y="66666"/>
                    </a:cubicBezTo>
                    <a:cubicBezTo>
                      <a:pt x="116250" y="63333"/>
                      <a:pt x="116250" y="63333"/>
                      <a:pt x="116250" y="6000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Shape 213"/>
              <p:cNvSpPr/>
              <p:nvPr/>
            </p:nvSpPr>
            <p:spPr>
              <a:xfrm>
                <a:off x="8387030" y="4379581"/>
                <a:ext cx="311398" cy="36628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862" y="102857"/>
                    </a:moveTo>
                    <a:cubicBezTo>
                      <a:pt x="111724" y="102857"/>
                      <a:pt x="111724" y="99428"/>
                      <a:pt x="111724" y="99428"/>
                    </a:cubicBezTo>
                    <a:cubicBezTo>
                      <a:pt x="111724" y="96000"/>
                      <a:pt x="111724" y="96000"/>
                      <a:pt x="111724" y="92571"/>
                    </a:cubicBezTo>
                    <a:cubicBezTo>
                      <a:pt x="111724" y="92571"/>
                      <a:pt x="111724" y="92571"/>
                      <a:pt x="111724" y="89142"/>
                    </a:cubicBezTo>
                    <a:cubicBezTo>
                      <a:pt x="107586" y="89142"/>
                      <a:pt x="111724" y="85714"/>
                      <a:pt x="107586" y="85714"/>
                    </a:cubicBezTo>
                    <a:cubicBezTo>
                      <a:pt x="107586" y="82285"/>
                      <a:pt x="107586" y="82285"/>
                      <a:pt x="107586" y="82285"/>
                    </a:cubicBezTo>
                    <a:cubicBezTo>
                      <a:pt x="107586" y="78857"/>
                      <a:pt x="107586" y="78857"/>
                      <a:pt x="107586" y="78857"/>
                    </a:cubicBezTo>
                    <a:cubicBezTo>
                      <a:pt x="111724" y="75428"/>
                      <a:pt x="111724" y="75428"/>
                      <a:pt x="111724" y="75428"/>
                    </a:cubicBezTo>
                    <a:cubicBezTo>
                      <a:pt x="111724" y="72000"/>
                      <a:pt x="111724" y="72000"/>
                      <a:pt x="111724" y="68571"/>
                    </a:cubicBezTo>
                    <a:cubicBezTo>
                      <a:pt x="111724" y="68571"/>
                      <a:pt x="107586" y="68571"/>
                      <a:pt x="107586" y="68571"/>
                    </a:cubicBezTo>
                    <a:cubicBezTo>
                      <a:pt x="107586" y="65142"/>
                      <a:pt x="107586" y="65142"/>
                      <a:pt x="103448" y="65142"/>
                    </a:cubicBezTo>
                    <a:cubicBezTo>
                      <a:pt x="103448" y="61714"/>
                      <a:pt x="107586" y="61714"/>
                      <a:pt x="107586" y="61714"/>
                    </a:cubicBezTo>
                    <a:cubicBezTo>
                      <a:pt x="107586" y="58285"/>
                      <a:pt x="107586" y="58285"/>
                      <a:pt x="107586" y="58285"/>
                    </a:cubicBezTo>
                    <a:cubicBezTo>
                      <a:pt x="107586" y="58285"/>
                      <a:pt x="107586" y="58285"/>
                      <a:pt x="107586" y="58285"/>
                    </a:cubicBezTo>
                    <a:cubicBezTo>
                      <a:pt x="111724" y="58285"/>
                      <a:pt x="111724" y="54857"/>
                      <a:pt x="115862" y="54857"/>
                    </a:cubicBezTo>
                    <a:cubicBezTo>
                      <a:pt x="115862" y="54857"/>
                      <a:pt x="115862" y="58285"/>
                      <a:pt x="115862" y="54857"/>
                    </a:cubicBezTo>
                    <a:cubicBezTo>
                      <a:pt x="120000" y="54857"/>
                      <a:pt x="120000" y="54857"/>
                      <a:pt x="115862" y="54857"/>
                    </a:cubicBezTo>
                    <a:cubicBezTo>
                      <a:pt x="115862" y="51428"/>
                      <a:pt x="115862" y="51428"/>
                      <a:pt x="115862" y="51428"/>
                    </a:cubicBezTo>
                    <a:cubicBezTo>
                      <a:pt x="115862" y="51428"/>
                      <a:pt x="115862" y="51428"/>
                      <a:pt x="115862" y="48000"/>
                    </a:cubicBezTo>
                    <a:cubicBezTo>
                      <a:pt x="111724" y="48000"/>
                      <a:pt x="111724" y="48000"/>
                      <a:pt x="111724" y="48000"/>
                    </a:cubicBezTo>
                    <a:cubicBezTo>
                      <a:pt x="111724" y="48000"/>
                      <a:pt x="111724" y="48000"/>
                      <a:pt x="111724" y="48000"/>
                    </a:cubicBezTo>
                    <a:cubicBezTo>
                      <a:pt x="111724" y="48000"/>
                      <a:pt x="107586" y="48000"/>
                      <a:pt x="107586" y="48000"/>
                    </a:cubicBezTo>
                    <a:cubicBezTo>
                      <a:pt x="107586" y="48000"/>
                      <a:pt x="103448" y="48000"/>
                      <a:pt x="103448" y="44571"/>
                    </a:cubicBezTo>
                    <a:cubicBezTo>
                      <a:pt x="99310" y="44571"/>
                      <a:pt x="99310" y="44571"/>
                      <a:pt x="99310" y="44571"/>
                    </a:cubicBezTo>
                    <a:cubicBezTo>
                      <a:pt x="95172" y="41142"/>
                      <a:pt x="95172" y="41142"/>
                      <a:pt x="91034" y="37714"/>
                    </a:cubicBezTo>
                    <a:cubicBezTo>
                      <a:pt x="91034" y="34285"/>
                      <a:pt x="95172" y="34285"/>
                      <a:pt x="91034" y="30857"/>
                    </a:cubicBezTo>
                    <a:cubicBezTo>
                      <a:pt x="91034" y="30857"/>
                      <a:pt x="86896" y="30857"/>
                      <a:pt x="86896" y="27428"/>
                    </a:cubicBezTo>
                    <a:cubicBezTo>
                      <a:pt x="82758" y="27428"/>
                      <a:pt x="82758" y="27428"/>
                      <a:pt x="78620" y="24000"/>
                    </a:cubicBezTo>
                    <a:cubicBezTo>
                      <a:pt x="78620" y="24000"/>
                      <a:pt x="74482" y="20571"/>
                      <a:pt x="74482" y="20571"/>
                    </a:cubicBezTo>
                    <a:cubicBezTo>
                      <a:pt x="70344" y="17142"/>
                      <a:pt x="66206" y="17142"/>
                      <a:pt x="62068" y="17142"/>
                    </a:cubicBezTo>
                    <a:cubicBezTo>
                      <a:pt x="62068" y="17142"/>
                      <a:pt x="57931" y="13714"/>
                      <a:pt x="53793" y="13714"/>
                    </a:cubicBezTo>
                    <a:cubicBezTo>
                      <a:pt x="53793" y="10285"/>
                      <a:pt x="53793" y="10285"/>
                      <a:pt x="53793" y="10285"/>
                    </a:cubicBezTo>
                    <a:cubicBezTo>
                      <a:pt x="57931" y="10285"/>
                      <a:pt x="53793" y="10285"/>
                      <a:pt x="53793" y="10285"/>
                    </a:cubicBezTo>
                    <a:cubicBezTo>
                      <a:pt x="53793" y="6857"/>
                      <a:pt x="57931" y="6857"/>
                      <a:pt x="57931" y="6857"/>
                    </a:cubicBezTo>
                    <a:cubicBezTo>
                      <a:pt x="57931" y="6857"/>
                      <a:pt x="57931" y="6857"/>
                      <a:pt x="57931" y="3428"/>
                    </a:cubicBezTo>
                    <a:cubicBezTo>
                      <a:pt x="57931" y="3428"/>
                      <a:pt x="57931" y="3428"/>
                      <a:pt x="53793" y="3428"/>
                    </a:cubicBezTo>
                    <a:cubicBezTo>
                      <a:pt x="53793" y="3428"/>
                      <a:pt x="53793" y="3428"/>
                      <a:pt x="53793" y="0"/>
                    </a:cubicBezTo>
                    <a:cubicBezTo>
                      <a:pt x="49655" y="0"/>
                      <a:pt x="49655" y="0"/>
                      <a:pt x="49655" y="0"/>
                    </a:cubicBezTo>
                    <a:cubicBezTo>
                      <a:pt x="49655" y="0"/>
                      <a:pt x="49655" y="0"/>
                      <a:pt x="45517" y="0"/>
                    </a:cubicBezTo>
                    <a:cubicBezTo>
                      <a:pt x="45517" y="0"/>
                      <a:pt x="45517" y="0"/>
                      <a:pt x="41379" y="0"/>
                    </a:cubicBezTo>
                    <a:cubicBezTo>
                      <a:pt x="41379" y="3428"/>
                      <a:pt x="37241" y="3428"/>
                      <a:pt x="37241" y="3428"/>
                    </a:cubicBezTo>
                    <a:cubicBezTo>
                      <a:pt x="37241" y="3428"/>
                      <a:pt x="37241" y="3428"/>
                      <a:pt x="37241" y="6857"/>
                    </a:cubicBezTo>
                    <a:cubicBezTo>
                      <a:pt x="33103" y="6857"/>
                      <a:pt x="33103" y="6857"/>
                      <a:pt x="33103" y="10285"/>
                    </a:cubicBezTo>
                    <a:cubicBezTo>
                      <a:pt x="33103" y="10285"/>
                      <a:pt x="33103" y="10285"/>
                      <a:pt x="33103" y="13714"/>
                    </a:cubicBezTo>
                    <a:cubicBezTo>
                      <a:pt x="33103" y="13714"/>
                      <a:pt x="33103" y="13714"/>
                      <a:pt x="33103" y="13714"/>
                    </a:cubicBezTo>
                    <a:cubicBezTo>
                      <a:pt x="28965" y="13714"/>
                      <a:pt x="28965" y="13714"/>
                      <a:pt x="28965" y="13714"/>
                    </a:cubicBezTo>
                    <a:cubicBezTo>
                      <a:pt x="24827" y="13714"/>
                      <a:pt x="24827" y="10285"/>
                      <a:pt x="20689" y="13714"/>
                    </a:cubicBezTo>
                    <a:cubicBezTo>
                      <a:pt x="20689" y="13714"/>
                      <a:pt x="16551" y="13714"/>
                      <a:pt x="16551" y="13714"/>
                    </a:cubicBezTo>
                    <a:cubicBezTo>
                      <a:pt x="16551" y="17142"/>
                      <a:pt x="16551" y="17142"/>
                      <a:pt x="16551" y="17142"/>
                    </a:cubicBezTo>
                    <a:cubicBezTo>
                      <a:pt x="20689" y="17142"/>
                      <a:pt x="20689" y="17142"/>
                      <a:pt x="20689" y="17142"/>
                    </a:cubicBezTo>
                    <a:cubicBezTo>
                      <a:pt x="20689" y="20571"/>
                      <a:pt x="20689" y="20571"/>
                      <a:pt x="20689" y="20571"/>
                    </a:cubicBezTo>
                    <a:cubicBezTo>
                      <a:pt x="20689" y="20571"/>
                      <a:pt x="24827" y="24000"/>
                      <a:pt x="20689" y="24000"/>
                    </a:cubicBezTo>
                    <a:cubicBezTo>
                      <a:pt x="20689" y="24000"/>
                      <a:pt x="20689" y="27428"/>
                      <a:pt x="20689" y="27428"/>
                    </a:cubicBezTo>
                    <a:cubicBezTo>
                      <a:pt x="20689" y="27428"/>
                      <a:pt x="20689" y="24000"/>
                      <a:pt x="16551" y="24000"/>
                    </a:cubicBezTo>
                    <a:cubicBezTo>
                      <a:pt x="16551" y="27428"/>
                      <a:pt x="16551" y="27428"/>
                      <a:pt x="16551" y="27428"/>
                    </a:cubicBezTo>
                    <a:cubicBezTo>
                      <a:pt x="16551" y="27428"/>
                      <a:pt x="16551" y="27428"/>
                      <a:pt x="20689" y="30857"/>
                    </a:cubicBezTo>
                    <a:cubicBezTo>
                      <a:pt x="20689" y="30857"/>
                      <a:pt x="20689" y="30857"/>
                      <a:pt x="20689" y="30857"/>
                    </a:cubicBezTo>
                    <a:cubicBezTo>
                      <a:pt x="20689" y="34285"/>
                      <a:pt x="20689" y="34285"/>
                      <a:pt x="16551" y="34285"/>
                    </a:cubicBezTo>
                    <a:cubicBezTo>
                      <a:pt x="16551" y="37714"/>
                      <a:pt x="16551" y="37714"/>
                      <a:pt x="16551" y="37714"/>
                    </a:cubicBezTo>
                    <a:cubicBezTo>
                      <a:pt x="16551" y="41142"/>
                      <a:pt x="16551" y="41142"/>
                      <a:pt x="16551" y="41142"/>
                    </a:cubicBezTo>
                    <a:cubicBezTo>
                      <a:pt x="16551" y="44571"/>
                      <a:pt x="16551" y="44571"/>
                      <a:pt x="12413" y="44571"/>
                    </a:cubicBezTo>
                    <a:cubicBezTo>
                      <a:pt x="12413" y="44571"/>
                      <a:pt x="12413" y="44571"/>
                      <a:pt x="12413" y="44571"/>
                    </a:cubicBezTo>
                    <a:cubicBezTo>
                      <a:pt x="8275" y="44571"/>
                      <a:pt x="8275" y="44571"/>
                      <a:pt x="8275" y="44571"/>
                    </a:cubicBezTo>
                    <a:cubicBezTo>
                      <a:pt x="8275" y="41142"/>
                      <a:pt x="8275" y="41142"/>
                      <a:pt x="8275" y="41142"/>
                    </a:cubicBezTo>
                    <a:cubicBezTo>
                      <a:pt x="8275" y="37714"/>
                      <a:pt x="8275" y="37714"/>
                      <a:pt x="4137" y="37714"/>
                    </a:cubicBezTo>
                    <a:cubicBezTo>
                      <a:pt x="4137" y="37714"/>
                      <a:pt x="4137" y="37714"/>
                      <a:pt x="4137" y="37714"/>
                    </a:cubicBezTo>
                    <a:cubicBezTo>
                      <a:pt x="0" y="41142"/>
                      <a:pt x="4137" y="41142"/>
                      <a:pt x="4137" y="44571"/>
                    </a:cubicBezTo>
                    <a:cubicBezTo>
                      <a:pt x="4137" y="44571"/>
                      <a:pt x="4137" y="44571"/>
                      <a:pt x="4137" y="48000"/>
                    </a:cubicBezTo>
                    <a:cubicBezTo>
                      <a:pt x="4137" y="48000"/>
                      <a:pt x="4137" y="48000"/>
                      <a:pt x="4137" y="51428"/>
                    </a:cubicBezTo>
                    <a:cubicBezTo>
                      <a:pt x="4137" y="54857"/>
                      <a:pt x="4137" y="54857"/>
                      <a:pt x="8275" y="58285"/>
                    </a:cubicBezTo>
                    <a:cubicBezTo>
                      <a:pt x="8275" y="58285"/>
                      <a:pt x="8275" y="58285"/>
                      <a:pt x="8275" y="58285"/>
                    </a:cubicBezTo>
                    <a:cubicBezTo>
                      <a:pt x="8275" y="61714"/>
                      <a:pt x="4137" y="61714"/>
                      <a:pt x="8275" y="61714"/>
                    </a:cubicBezTo>
                    <a:cubicBezTo>
                      <a:pt x="8275" y="65142"/>
                      <a:pt x="8275" y="65142"/>
                      <a:pt x="8275" y="65142"/>
                    </a:cubicBezTo>
                    <a:cubicBezTo>
                      <a:pt x="8275" y="68571"/>
                      <a:pt x="8275" y="68571"/>
                      <a:pt x="8275" y="68571"/>
                    </a:cubicBezTo>
                    <a:cubicBezTo>
                      <a:pt x="8275" y="72000"/>
                      <a:pt x="12413" y="68571"/>
                      <a:pt x="12413" y="72000"/>
                    </a:cubicBezTo>
                    <a:cubicBezTo>
                      <a:pt x="12413" y="72000"/>
                      <a:pt x="12413" y="75428"/>
                      <a:pt x="12413" y="75428"/>
                    </a:cubicBezTo>
                    <a:cubicBezTo>
                      <a:pt x="12413" y="78857"/>
                      <a:pt x="16551" y="78857"/>
                      <a:pt x="16551" y="78857"/>
                    </a:cubicBezTo>
                    <a:cubicBezTo>
                      <a:pt x="16551" y="82285"/>
                      <a:pt x="16551" y="82285"/>
                      <a:pt x="16551" y="82285"/>
                    </a:cubicBezTo>
                    <a:cubicBezTo>
                      <a:pt x="16551" y="85714"/>
                      <a:pt x="20689" y="85714"/>
                      <a:pt x="20689" y="85714"/>
                    </a:cubicBezTo>
                    <a:cubicBezTo>
                      <a:pt x="20689" y="85714"/>
                      <a:pt x="20689" y="89142"/>
                      <a:pt x="20689" y="89142"/>
                    </a:cubicBezTo>
                    <a:cubicBezTo>
                      <a:pt x="20689" y="89142"/>
                      <a:pt x="20689" y="89142"/>
                      <a:pt x="20689" y="89142"/>
                    </a:cubicBezTo>
                    <a:cubicBezTo>
                      <a:pt x="24827" y="89142"/>
                      <a:pt x="24827" y="89142"/>
                      <a:pt x="24827" y="85714"/>
                    </a:cubicBezTo>
                    <a:cubicBezTo>
                      <a:pt x="24827" y="89142"/>
                      <a:pt x="24827" y="89142"/>
                      <a:pt x="24827" y="89142"/>
                    </a:cubicBezTo>
                    <a:cubicBezTo>
                      <a:pt x="28965" y="89142"/>
                      <a:pt x="28965" y="89142"/>
                      <a:pt x="33103" y="89142"/>
                    </a:cubicBezTo>
                    <a:cubicBezTo>
                      <a:pt x="33103" y="92571"/>
                      <a:pt x="37241" y="92571"/>
                      <a:pt x="37241" y="92571"/>
                    </a:cubicBezTo>
                    <a:cubicBezTo>
                      <a:pt x="41379" y="96000"/>
                      <a:pt x="41379" y="96000"/>
                      <a:pt x="45517" y="96000"/>
                    </a:cubicBezTo>
                    <a:cubicBezTo>
                      <a:pt x="45517" y="96000"/>
                      <a:pt x="49655" y="96000"/>
                      <a:pt x="49655" y="96000"/>
                    </a:cubicBezTo>
                    <a:cubicBezTo>
                      <a:pt x="49655" y="96000"/>
                      <a:pt x="53793" y="96000"/>
                      <a:pt x="53793" y="99428"/>
                    </a:cubicBezTo>
                    <a:cubicBezTo>
                      <a:pt x="53793" y="99428"/>
                      <a:pt x="57931" y="99428"/>
                      <a:pt x="57931" y="99428"/>
                    </a:cubicBezTo>
                    <a:cubicBezTo>
                      <a:pt x="57931" y="102857"/>
                      <a:pt x="57931" y="102857"/>
                      <a:pt x="57931" y="102857"/>
                    </a:cubicBezTo>
                    <a:cubicBezTo>
                      <a:pt x="62068" y="106285"/>
                      <a:pt x="57931" y="106285"/>
                      <a:pt x="57931" y="106285"/>
                    </a:cubicBezTo>
                    <a:cubicBezTo>
                      <a:pt x="62068" y="109714"/>
                      <a:pt x="57931" y="109714"/>
                      <a:pt x="62068" y="113142"/>
                    </a:cubicBezTo>
                    <a:cubicBezTo>
                      <a:pt x="62068" y="113142"/>
                      <a:pt x="62068" y="113142"/>
                      <a:pt x="62068" y="113142"/>
                    </a:cubicBezTo>
                    <a:cubicBezTo>
                      <a:pt x="62068" y="116571"/>
                      <a:pt x="62068" y="116571"/>
                      <a:pt x="62068" y="116571"/>
                    </a:cubicBezTo>
                    <a:cubicBezTo>
                      <a:pt x="62068" y="116571"/>
                      <a:pt x="62068" y="116571"/>
                      <a:pt x="62068" y="116571"/>
                    </a:cubicBezTo>
                    <a:cubicBezTo>
                      <a:pt x="62068" y="116571"/>
                      <a:pt x="62068" y="116571"/>
                      <a:pt x="66206" y="116571"/>
                    </a:cubicBezTo>
                    <a:cubicBezTo>
                      <a:pt x="66206" y="116571"/>
                      <a:pt x="66206" y="116571"/>
                      <a:pt x="70344" y="116571"/>
                    </a:cubicBezTo>
                    <a:cubicBezTo>
                      <a:pt x="70344" y="116571"/>
                      <a:pt x="70344" y="116571"/>
                      <a:pt x="74482" y="116571"/>
                    </a:cubicBezTo>
                    <a:cubicBezTo>
                      <a:pt x="74482" y="116571"/>
                      <a:pt x="74482" y="116571"/>
                      <a:pt x="74482" y="116571"/>
                    </a:cubicBezTo>
                    <a:cubicBezTo>
                      <a:pt x="74482" y="120000"/>
                      <a:pt x="78620" y="120000"/>
                      <a:pt x="78620" y="120000"/>
                    </a:cubicBezTo>
                    <a:cubicBezTo>
                      <a:pt x="78620" y="116571"/>
                      <a:pt x="78620" y="116571"/>
                      <a:pt x="82758" y="116571"/>
                    </a:cubicBezTo>
                    <a:cubicBezTo>
                      <a:pt x="82758" y="116571"/>
                      <a:pt x="82758" y="116571"/>
                      <a:pt x="82758" y="116571"/>
                    </a:cubicBezTo>
                    <a:cubicBezTo>
                      <a:pt x="86896" y="116571"/>
                      <a:pt x="86896" y="120000"/>
                      <a:pt x="86896" y="120000"/>
                    </a:cubicBezTo>
                    <a:cubicBezTo>
                      <a:pt x="91034" y="120000"/>
                      <a:pt x="91034" y="116571"/>
                      <a:pt x="91034" y="116571"/>
                    </a:cubicBezTo>
                    <a:cubicBezTo>
                      <a:pt x="91034" y="116571"/>
                      <a:pt x="91034" y="113142"/>
                      <a:pt x="95172" y="113142"/>
                    </a:cubicBezTo>
                    <a:cubicBezTo>
                      <a:pt x="95172" y="113142"/>
                      <a:pt x="95172" y="113142"/>
                      <a:pt x="95172" y="113142"/>
                    </a:cubicBezTo>
                    <a:cubicBezTo>
                      <a:pt x="99310" y="113142"/>
                      <a:pt x="99310" y="116571"/>
                      <a:pt x="99310" y="116571"/>
                    </a:cubicBezTo>
                    <a:cubicBezTo>
                      <a:pt x="99310" y="116571"/>
                      <a:pt x="99310" y="113142"/>
                      <a:pt x="103448" y="113142"/>
                    </a:cubicBezTo>
                    <a:cubicBezTo>
                      <a:pt x="103448" y="113142"/>
                      <a:pt x="103448" y="113142"/>
                      <a:pt x="107586" y="113142"/>
                    </a:cubicBezTo>
                    <a:cubicBezTo>
                      <a:pt x="107586" y="113142"/>
                      <a:pt x="107586" y="113142"/>
                      <a:pt x="107586" y="113142"/>
                    </a:cubicBezTo>
                    <a:cubicBezTo>
                      <a:pt x="111724" y="113142"/>
                      <a:pt x="107586" y="109714"/>
                      <a:pt x="111724" y="109714"/>
                    </a:cubicBezTo>
                    <a:cubicBezTo>
                      <a:pt x="111724" y="109714"/>
                      <a:pt x="111724" y="109714"/>
                      <a:pt x="111724" y="109714"/>
                    </a:cubicBezTo>
                    <a:cubicBezTo>
                      <a:pt x="111724" y="109714"/>
                      <a:pt x="115862" y="109714"/>
                      <a:pt x="115862" y="109714"/>
                    </a:cubicBezTo>
                    <a:cubicBezTo>
                      <a:pt x="115862" y="109714"/>
                      <a:pt x="115862" y="109714"/>
                      <a:pt x="115862" y="106285"/>
                    </a:cubicBezTo>
                    <a:cubicBezTo>
                      <a:pt x="115862" y="106285"/>
                      <a:pt x="120000" y="106285"/>
                      <a:pt x="120000" y="106285"/>
                    </a:cubicBezTo>
                    <a:cubicBezTo>
                      <a:pt x="120000" y="106285"/>
                      <a:pt x="120000" y="106285"/>
                      <a:pt x="120000" y="106285"/>
                    </a:cubicBezTo>
                    <a:cubicBezTo>
                      <a:pt x="115862" y="102857"/>
                      <a:pt x="115862" y="102857"/>
                      <a:pt x="115862" y="102857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Shape 214"/>
              <p:cNvSpPr/>
              <p:nvPr/>
            </p:nvSpPr>
            <p:spPr>
              <a:xfrm>
                <a:off x="8516648" y="4671990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Shape 215"/>
              <p:cNvSpPr/>
              <p:nvPr/>
            </p:nvSpPr>
            <p:spPr>
              <a:xfrm>
                <a:off x="8505582" y="3948662"/>
                <a:ext cx="407820" cy="33550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842" y="71250"/>
                    </a:moveTo>
                    <a:cubicBezTo>
                      <a:pt x="116842" y="71250"/>
                      <a:pt x="113684" y="71250"/>
                      <a:pt x="113684" y="71250"/>
                    </a:cubicBezTo>
                    <a:cubicBezTo>
                      <a:pt x="110526" y="71250"/>
                      <a:pt x="110526" y="71250"/>
                      <a:pt x="107368" y="71250"/>
                    </a:cubicBezTo>
                    <a:cubicBezTo>
                      <a:pt x="107368" y="71250"/>
                      <a:pt x="107368" y="67500"/>
                      <a:pt x="107368" y="67500"/>
                    </a:cubicBezTo>
                    <a:cubicBezTo>
                      <a:pt x="104210" y="67500"/>
                      <a:pt x="104210" y="67500"/>
                      <a:pt x="104210" y="67500"/>
                    </a:cubicBezTo>
                    <a:cubicBezTo>
                      <a:pt x="101052" y="67500"/>
                      <a:pt x="101052" y="63750"/>
                      <a:pt x="97894" y="63750"/>
                    </a:cubicBezTo>
                    <a:cubicBezTo>
                      <a:pt x="94736" y="63750"/>
                      <a:pt x="94736" y="63750"/>
                      <a:pt x="91578" y="63750"/>
                    </a:cubicBezTo>
                    <a:cubicBezTo>
                      <a:pt x="88421" y="63750"/>
                      <a:pt x="88421" y="63750"/>
                      <a:pt x="88421" y="60000"/>
                    </a:cubicBezTo>
                    <a:cubicBezTo>
                      <a:pt x="85263" y="60000"/>
                      <a:pt x="85263" y="60000"/>
                      <a:pt x="82105" y="60000"/>
                    </a:cubicBezTo>
                    <a:cubicBezTo>
                      <a:pt x="82105" y="60000"/>
                      <a:pt x="82105" y="60000"/>
                      <a:pt x="82105" y="60000"/>
                    </a:cubicBezTo>
                    <a:cubicBezTo>
                      <a:pt x="82105" y="56250"/>
                      <a:pt x="78947" y="56250"/>
                      <a:pt x="78947" y="56250"/>
                    </a:cubicBezTo>
                    <a:cubicBezTo>
                      <a:pt x="78947" y="52500"/>
                      <a:pt x="82105" y="48750"/>
                      <a:pt x="78947" y="48750"/>
                    </a:cubicBezTo>
                    <a:cubicBezTo>
                      <a:pt x="78947" y="45000"/>
                      <a:pt x="78947" y="45000"/>
                      <a:pt x="78947" y="45000"/>
                    </a:cubicBezTo>
                    <a:cubicBezTo>
                      <a:pt x="75789" y="45000"/>
                      <a:pt x="75789" y="41250"/>
                      <a:pt x="75789" y="41250"/>
                    </a:cubicBezTo>
                    <a:cubicBezTo>
                      <a:pt x="75789" y="41250"/>
                      <a:pt x="75789" y="41250"/>
                      <a:pt x="75789" y="41250"/>
                    </a:cubicBezTo>
                    <a:cubicBezTo>
                      <a:pt x="75789" y="41250"/>
                      <a:pt x="75789" y="37500"/>
                      <a:pt x="75789" y="37500"/>
                    </a:cubicBezTo>
                    <a:cubicBezTo>
                      <a:pt x="75789" y="37500"/>
                      <a:pt x="75789" y="37500"/>
                      <a:pt x="72631" y="37500"/>
                    </a:cubicBezTo>
                    <a:cubicBezTo>
                      <a:pt x="72631" y="37500"/>
                      <a:pt x="72631" y="37500"/>
                      <a:pt x="72631" y="37500"/>
                    </a:cubicBezTo>
                    <a:cubicBezTo>
                      <a:pt x="72631" y="37500"/>
                      <a:pt x="72631" y="41250"/>
                      <a:pt x="69473" y="41250"/>
                    </a:cubicBezTo>
                    <a:cubicBezTo>
                      <a:pt x="69473" y="41250"/>
                      <a:pt x="69473" y="37500"/>
                      <a:pt x="69473" y="37500"/>
                    </a:cubicBezTo>
                    <a:cubicBezTo>
                      <a:pt x="66315" y="33750"/>
                      <a:pt x="69473" y="33750"/>
                      <a:pt x="69473" y="30000"/>
                    </a:cubicBezTo>
                    <a:cubicBezTo>
                      <a:pt x="69473" y="30000"/>
                      <a:pt x="69473" y="30000"/>
                      <a:pt x="69473" y="26250"/>
                    </a:cubicBezTo>
                    <a:cubicBezTo>
                      <a:pt x="72631" y="26250"/>
                      <a:pt x="72631" y="22500"/>
                      <a:pt x="72631" y="22500"/>
                    </a:cubicBezTo>
                    <a:cubicBezTo>
                      <a:pt x="72631" y="22500"/>
                      <a:pt x="72631" y="22500"/>
                      <a:pt x="72631" y="22500"/>
                    </a:cubicBezTo>
                    <a:cubicBezTo>
                      <a:pt x="69473" y="22500"/>
                      <a:pt x="69473" y="22500"/>
                      <a:pt x="69473" y="18750"/>
                    </a:cubicBezTo>
                    <a:cubicBezTo>
                      <a:pt x="69473" y="18750"/>
                      <a:pt x="69473" y="18750"/>
                      <a:pt x="66315" y="15000"/>
                    </a:cubicBezTo>
                    <a:cubicBezTo>
                      <a:pt x="66315" y="15000"/>
                      <a:pt x="66315" y="15000"/>
                      <a:pt x="66315" y="11250"/>
                    </a:cubicBezTo>
                    <a:cubicBezTo>
                      <a:pt x="63157" y="11250"/>
                      <a:pt x="63157" y="11250"/>
                      <a:pt x="63157" y="7500"/>
                    </a:cubicBezTo>
                    <a:cubicBezTo>
                      <a:pt x="60000" y="7500"/>
                      <a:pt x="60000" y="7500"/>
                      <a:pt x="60000" y="7500"/>
                    </a:cubicBezTo>
                    <a:cubicBezTo>
                      <a:pt x="56842" y="3750"/>
                      <a:pt x="56842" y="3750"/>
                      <a:pt x="53684" y="3750"/>
                    </a:cubicBezTo>
                    <a:cubicBezTo>
                      <a:pt x="53684" y="3750"/>
                      <a:pt x="53684" y="3750"/>
                      <a:pt x="53684" y="3750"/>
                    </a:cubicBezTo>
                    <a:cubicBezTo>
                      <a:pt x="50526" y="3750"/>
                      <a:pt x="50526" y="0"/>
                      <a:pt x="50526" y="0"/>
                    </a:cubicBezTo>
                    <a:cubicBezTo>
                      <a:pt x="50526" y="0"/>
                      <a:pt x="47368" y="3750"/>
                      <a:pt x="47368" y="3750"/>
                    </a:cubicBezTo>
                    <a:cubicBezTo>
                      <a:pt x="47368" y="3750"/>
                      <a:pt x="47368" y="3750"/>
                      <a:pt x="44210" y="3750"/>
                    </a:cubicBezTo>
                    <a:cubicBezTo>
                      <a:pt x="44210" y="3750"/>
                      <a:pt x="44210" y="7500"/>
                      <a:pt x="41052" y="3750"/>
                    </a:cubicBezTo>
                    <a:cubicBezTo>
                      <a:pt x="41052" y="3750"/>
                      <a:pt x="41052" y="3750"/>
                      <a:pt x="41052" y="3750"/>
                    </a:cubicBezTo>
                    <a:cubicBezTo>
                      <a:pt x="37894" y="0"/>
                      <a:pt x="37894" y="0"/>
                      <a:pt x="37894" y="0"/>
                    </a:cubicBezTo>
                    <a:cubicBezTo>
                      <a:pt x="37894" y="0"/>
                      <a:pt x="34736" y="0"/>
                      <a:pt x="34736" y="3750"/>
                    </a:cubicBezTo>
                    <a:cubicBezTo>
                      <a:pt x="34736" y="3750"/>
                      <a:pt x="34736" y="7500"/>
                      <a:pt x="34736" y="7500"/>
                    </a:cubicBezTo>
                    <a:cubicBezTo>
                      <a:pt x="34736" y="7500"/>
                      <a:pt x="34736" y="11250"/>
                      <a:pt x="34736" y="11250"/>
                    </a:cubicBezTo>
                    <a:cubicBezTo>
                      <a:pt x="31578" y="11250"/>
                      <a:pt x="31578" y="7500"/>
                      <a:pt x="31578" y="7500"/>
                    </a:cubicBezTo>
                    <a:cubicBezTo>
                      <a:pt x="31578" y="7500"/>
                      <a:pt x="28421" y="7500"/>
                      <a:pt x="28421" y="7500"/>
                    </a:cubicBezTo>
                    <a:cubicBezTo>
                      <a:pt x="25263" y="7500"/>
                      <a:pt x="25263" y="11250"/>
                      <a:pt x="25263" y="11250"/>
                    </a:cubicBezTo>
                    <a:cubicBezTo>
                      <a:pt x="25263" y="7500"/>
                      <a:pt x="25263" y="7500"/>
                      <a:pt x="25263" y="7500"/>
                    </a:cubicBezTo>
                    <a:cubicBezTo>
                      <a:pt x="25263" y="11250"/>
                      <a:pt x="25263" y="11250"/>
                      <a:pt x="25263" y="15000"/>
                    </a:cubicBezTo>
                    <a:cubicBezTo>
                      <a:pt x="25263" y="15000"/>
                      <a:pt x="25263" y="18750"/>
                      <a:pt x="22105" y="18750"/>
                    </a:cubicBezTo>
                    <a:cubicBezTo>
                      <a:pt x="22105" y="18750"/>
                      <a:pt x="22105" y="18750"/>
                      <a:pt x="18947" y="18750"/>
                    </a:cubicBezTo>
                    <a:cubicBezTo>
                      <a:pt x="18947" y="18750"/>
                      <a:pt x="18947" y="22500"/>
                      <a:pt x="18947" y="22500"/>
                    </a:cubicBezTo>
                    <a:cubicBezTo>
                      <a:pt x="18947" y="22500"/>
                      <a:pt x="15789" y="22500"/>
                      <a:pt x="15789" y="26250"/>
                    </a:cubicBezTo>
                    <a:cubicBezTo>
                      <a:pt x="15789" y="26250"/>
                      <a:pt x="15789" y="26250"/>
                      <a:pt x="15789" y="26250"/>
                    </a:cubicBezTo>
                    <a:cubicBezTo>
                      <a:pt x="15789" y="30000"/>
                      <a:pt x="15789" y="26250"/>
                      <a:pt x="15789" y="30000"/>
                    </a:cubicBezTo>
                    <a:cubicBezTo>
                      <a:pt x="12631" y="30000"/>
                      <a:pt x="15789" y="30000"/>
                      <a:pt x="15789" y="33750"/>
                    </a:cubicBezTo>
                    <a:cubicBezTo>
                      <a:pt x="15789" y="33750"/>
                      <a:pt x="15789" y="33750"/>
                      <a:pt x="15789" y="37500"/>
                    </a:cubicBezTo>
                    <a:cubicBezTo>
                      <a:pt x="12631" y="37500"/>
                      <a:pt x="12631" y="37500"/>
                      <a:pt x="12631" y="37500"/>
                    </a:cubicBezTo>
                    <a:cubicBezTo>
                      <a:pt x="12631" y="41250"/>
                      <a:pt x="9473" y="41250"/>
                      <a:pt x="9473" y="41250"/>
                    </a:cubicBezTo>
                    <a:cubicBezTo>
                      <a:pt x="9473" y="41250"/>
                      <a:pt x="9473" y="45000"/>
                      <a:pt x="9473" y="45000"/>
                    </a:cubicBezTo>
                    <a:cubicBezTo>
                      <a:pt x="6315" y="45000"/>
                      <a:pt x="6315" y="48750"/>
                      <a:pt x="6315" y="48750"/>
                    </a:cubicBezTo>
                    <a:cubicBezTo>
                      <a:pt x="6315" y="52500"/>
                      <a:pt x="6315" y="52500"/>
                      <a:pt x="6315" y="56250"/>
                    </a:cubicBezTo>
                    <a:cubicBezTo>
                      <a:pt x="6315" y="56250"/>
                      <a:pt x="6315" y="60000"/>
                      <a:pt x="6315" y="60000"/>
                    </a:cubicBezTo>
                    <a:cubicBezTo>
                      <a:pt x="6315" y="60000"/>
                      <a:pt x="6315" y="60000"/>
                      <a:pt x="6315" y="60000"/>
                    </a:cubicBezTo>
                    <a:cubicBezTo>
                      <a:pt x="6315" y="63750"/>
                      <a:pt x="9473" y="63750"/>
                      <a:pt x="6315" y="63750"/>
                    </a:cubicBezTo>
                    <a:cubicBezTo>
                      <a:pt x="6315" y="67500"/>
                      <a:pt x="6315" y="67500"/>
                      <a:pt x="6315" y="67500"/>
                    </a:cubicBezTo>
                    <a:cubicBezTo>
                      <a:pt x="3157" y="67500"/>
                      <a:pt x="3157" y="63750"/>
                      <a:pt x="3157" y="63750"/>
                    </a:cubicBezTo>
                    <a:cubicBezTo>
                      <a:pt x="3157" y="63750"/>
                      <a:pt x="0" y="63750"/>
                      <a:pt x="0" y="63750"/>
                    </a:cubicBezTo>
                    <a:cubicBezTo>
                      <a:pt x="0" y="67500"/>
                      <a:pt x="0" y="67500"/>
                      <a:pt x="0" y="71250"/>
                    </a:cubicBezTo>
                    <a:cubicBezTo>
                      <a:pt x="0" y="71250"/>
                      <a:pt x="0" y="71250"/>
                      <a:pt x="0" y="71250"/>
                    </a:cubicBezTo>
                    <a:cubicBezTo>
                      <a:pt x="0" y="75000"/>
                      <a:pt x="3157" y="71250"/>
                      <a:pt x="3157" y="75000"/>
                    </a:cubicBezTo>
                    <a:cubicBezTo>
                      <a:pt x="3157" y="75000"/>
                      <a:pt x="6315" y="75000"/>
                      <a:pt x="6315" y="75000"/>
                    </a:cubicBezTo>
                    <a:cubicBezTo>
                      <a:pt x="6315" y="78750"/>
                      <a:pt x="9473" y="78750"/>
                      <a:pt x="9473" y="78750"/>
                    </a:cubicBezTo>
                    <a:cubicBezTo>
                      <a:pt x="9473" y="82500"/>
                      <a:pt x="9473" y="82500"/>
                      <a:pt x="12631" y="82500"/>
                    </a:cubicBezTo>
                    <a:cubicBezTo>
                      <a:pt x="12631" y="82500"/>
                      <a:pt x="12631" y="82500"/>
                      <a:pt x="12631" y="86250"/>
                    </a:cubicBezTo>
                    <a:cubicBezTo>
                      <a:pt x="15789" y="86250"/>
                      <a:pt x="12631" y="86250"/>
                      <a:pt x="15789" y="90000"/>
                    </a:cubicBezTo>
                    <a:cubicBezTo>
                      <a:pt x="15789" y="90000"/>
                      <a:pt x="15789" y="93750"/>
                      <a:pt x="15789" y="93750"/>
                    </a:cubicBezTo>
                    <a:cubicBezTo>
                      <a:pt x="15789" y="93750"/>
                      <a:pt x="15789" y="97500"/>
                      <a:pt x="18947" y="97500"/>
                    </a:cubicBezTo>
                    <a:cubicBezTo>
                      <a:pt x="18947" y="97500"/>
                      <a:pt x="18947" y="97500"/>
                      <a:pt x="18947" y="97500"/>
                    </a:cubicBezTo>
                    <a:cubicBezTo>
                      <a:pt x="22105" y="97500"/>
                      <a:pt x="22105" y="97500"/>
                      <a:pt x="22105" y="101250"/>
                    </a:cubicBezTo>
                    <a:cubicBezTo>
                      <a:pt x="22105" y="101250"/>
                      <a:pt x="22105" y="101250"/>
                      <a:pt x="22105" y="101250"/>
                    </a:cubicBezTo>
                    <a:cubicBezTo>
                      <a:pt x="22105" y="105000"/>
                      <a:pt x="22105" y="105000"/>
                      <a:pt x="22105" y="105000"/>
                    </a:cubicBezTo>
                    <a:cubicBezTo>
                      <a:pt x="22105" y="108750"/>
                      <a:pt x="22105" y="108750"/>
                      <a:pt x="22105" y="108750"/>
                    </a:cubicBezTo>
                    <a:cubicBezTo>
                      <a:pt x="25263" y="108750"/>
                      <a:pt x="25263" y="108750"/>
                      <a:pt x="25263" y="108750"/>
                    </a:cubicBezTo>
                    <a:cubicBezTo>
                      <a:pt x="28421" y="108750"/>
                      <a:pt x="28421" y="108750"/>
                      <a:pt x="31578" y="108750"/>
                    </a:cubicBezTo>
                    <a:cubicBezTo>
                      <a:pt x="31578" y="108750"/>
                      <a:pt x="31578" y="108750"/>
                      <a:pt x="31578" y="108750"/>
                    </a:cubicBezTo>
                    <a:cubicBezTo>
                      <a:pt x="34736" y="108750"/>
                      <a:pt x="34736" y="108750"/>
                      <a:pt x="34736" y="112500"/>
                    </a:cubicBezTo>
                    <a:cubicBezTo>
                      <a:pt x="37894" y="112500"/>
                      <a:pt x="37894" y="112500"/>
                      <a:pt x="37894" y="116250"/>
                    </a:cubicBezTo>
                    <a:cubicBezTo>
                      <a:pt x="41052" y="116250"/>
                      <a:pt x="41052" y="116250"/>
                      <a:pt x="41052" y="116250"/>
                    </a:cubicBezTo>
                    <a:cubicBezTo>
                      <a:pt x="41052" y="116250"/>
                      <a:pt x="44210" y="116250"/>
                      <a:pt x="44210" y="116250"/>
                    </a:cubicBezTo>
                    <a:cubicBezTo>
                      <a:pt x="44210" y="116250"/>
                      <a:pt x="47368" y="116250"/>
                      <a:pt x="47368" y="116250"/>
                    </a:cubicBezTo>
                    <a:cubicBezTo>
                      <a:pt x="47368" y="116250"/>
                      <a:pt x="47368" y="120000"/>
                      <a:pt x="50526" y="120000"/>
                    </a:cubicBezTo>
                    <a:cubicBezTo>
                      <a:pt x="50526" y="120000"/>
                      <a:pt x="50526" y="120000"/>
                      <a:pt x="50526" y="120000"/>
                    </a:cubicBezTo>
                    <a:cubicBezTo>
                      <a:pt x="53684" y="120000"/>
                      <a:pt x="53684" y="116250"/>
                      <a:pt x="53684" y="116250"/>
                    </a:cubicBezTo>
                    <a:cubicBezTo>
                      <a:pt x="53684" y="112500"/>
                      <a:pt x="53684" y="112500"/>
                      <a:pt x="56842" y="112500"/>
                    </a:cubicBezTo>
                    <a:cubicBezTo>
                      <a:pt x="56842" y="112500"/>
                      <a:pt x="56842" y="112500"/>
                      <a:pt x="60000" y="112500"/>
                    </a:cubicBezTo>
                    <a:cubicBezTo>
                      <a:pt x="60000" y="112500"/>
                      <a:pt x="60000" y="108750"/>
                      <a:pt x="60000" y="108750"/>
                    </a:cubicBezTo>
                    <a:cubicBezTo>
                      <a:pt x="60000" y="108750"/>
                      <a:pt x="60000" y="112500"/>
                      <a:pt x="63157" y="112500"/>
                    </a:cubicBezTo>
                    <a:cubicBezTo>
                      <a:pt x="63157" y="112500"/>
                      <a:pt x="63157" y="112500"/>
                      <a:pt x="66315" y="112500"/>
                    </a:cubicBezTo>
                    <a:cubicBezTo>
                      <a:pt x="66315" y="112500"/>
                      <a:pt x="66315" y="112500"/>
                      <a:pt x="69473" y="112500"/>
                    </a:cubicBezTo>
                    <a:cubicBezTo>
                      <a:pt x="69473" y="112500"/>
                      <a:pt x="69473" y="112500"/>
                      <a:pt x="69473" y="112500"/>
                    </a:cubicBezTo>
                    <a:cubicBezTo>
                      <a:pt x="69473" y="112500"/>
                      <a:pt x="72631" y="112500"/>
                      <a:pt x="72631" y="112500"/>
                    </a:cubicBezTo>
                    <a:cubicBezTo>
                      <a:pt x="75789" y="112500"/>
                      <a:pt x="75789" y="112500"/>
                      <a:pt x="75789" y="112500"/>
                    </a:cubicBezTo>
                    <a:cubicBezTo>
                      <a:pt x="78947" y="108750"/>
                      <a:pt x="78947" y="108750"/>
                      <a:pt x="78947" y="108750"/>
                    </a:cubicBezTo>
                    <a:cubicBezTo>
                      <a:pt x="78947" y="108750"/>
                      <a:pt x="82105" y="108750"/>
                      <a:pt x="82105" y="105000"/>
                    </a:cubicBezTo>
                    <a:cubicBezTo>
                      <a:pt x="82105" y="105000"/>
                      <a:pt x="82105" y="105000"/>
                      <a:pt x="82105" y="105000"/>
                    </a:cubicBezTo>
                    <a:cubicBezTo>
                      <a:pt x="85263" y="101250"/>
                      <a:pt x="85263" y="105000"/>
                      <a:pt x="85263" y="101250"/>
                    </a:cubicBezTo>
                    <a:cubicBezTo>
                      <a:pt x="88421" y="101250"/>
                      <a:pt x="88421" y="105000"/>
                      <a:pt x="91578" y="105000"/>
                    </a:cubicBezTo>
                    <a:cubicBezTo>
                      <a:pt x="91578" y="105000"/>
                      <a:pt x="91578" y="105000"/>
                      <a:pt x="94736" y="105000"/>
                    </a:cubicBezTo>
                    <a:cubicBezTo>
                      <a:pt x="94736" y="105000"/>
                      <a:pt x="94736" y="105000"/>
                      <a:pt x="94736" y="101250"/>
                    </a:cubicBezTo>
                    <a:cubicBezTo>
                      <a:pt x="97894" y="101250"/>
                      <a:pt x="97894" y="101250"/>
                      <a:pt x="97894" y="101250"/>
                    </a:cubicBezTo>
                    <a:cubicBezTo>
                      <a:pt x="97894" y="97500"/>
                      <a:pt x="97894" y="97500"/>
                      <a:pt x="101052" y="93750"/>
                    </a:cubicBezTo>
                    <a:cubicBezTo>
                      <a:pt x="101052" y="93750"/>
                      <a:pt x="104210" y="93750"/>
                      <a:pt x="104210" y="90000"/>
                    </a:cubicBezTo>
                    <a:cubicBezTo>
                      <a:pt x="104210" y="90000"/>
                      <a:pt x="107368" y="90000"/>
                      <a:pt x="107368" y="86250"/>
                    </a:cubicBezTo>
                    <a:cubicBezTo>
                      <a:pt x="107368" y="86250"/>
                      <a:pt x="107368" y="86250"/>
                      <a:pt x="110526" y="82500"/>
                    </a:cubicBezTo>
                    <a:cubicBezTo>
                      <a:pt x="110526" y="82500"/>
                      <a:pt x="110526" y="82500"/>
                      <a:pt x="113684" y="78750"/>
                    </a:cubicBezTo>
                    <a:cubicBezTo>
                      <a:pt x="113684" y="78750"/>
                      <a:pt x="113684" y="78750"/>
                      <a:pt x="116842" y="75000"/>
                    </a:cubicBezTo>
                    <a:cubicBezTo>
                      <a:pt x="116842" y="75000"/>
                      <a:pt x="116842" y="75000"/>
                      <a:pt x="116842" y="71250"/>
                    </a:cubicBezTo>
                    <a:cubicBezTo>
                      <a:pt x="116842" y="71250"/>
                      <a:pt x="120000" y="71250"/>
                      <a:pt x="116842" y="71250"/>
                    </a:cubicBezTo>
                    <a:cubicBezTo>
                      <a:pt x="116842" y="71250"/>
                      <a:pt x="116842" y="71250"/>
                      <a:pt x="116842" y="7125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7430708" y="3257653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Shape 217"/>
              <p:cNvSpPr/>
              <p:nvPr/>
            </p:nvSpPr>
            <p:spPr>
              <a:xfrm>
                <a:off x="8666813" y="4567338"/>
                <a:ext cx="11065" cy="1077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120000"/>
                      <a:pt x="0" y="120000"/>
                    </a:cubicBezTo>
                    <a:cubicBezTo>
                      <a:pt x="0" y="120000"/>
                      <a:pt x="120000" y="120000"/>
                      <a:pt x="12000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0" y="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Shape 218"/>
              <p:cNvSpPr/>
              <p:nvPr/>
            </p:nvSpPr>
            <p:spPr>
              <a:xfrm>
                <a:off x="7150924" y="3551601"/>
                <a:ext cx="333528" cy="3878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258" y="113513"/>
                    </a:moveTo>
                    <a:cubicBezTo>
                      <a:pt x="112258" y="113513"/>
                      <a:pt x="112258" y="113513"/>
                      <a:pt x="112258" y="113513"/>
                    </a:cubicBezTo>
                    <a:cubicBezTo>
                      <a:pt x="112258" y="113513"/>
                      <a:pt x="112258" y="110270"/>
                      <a:pt x="112258" y="110270"/>
                    </a:cubicBezTo>
                    <a:cubicBezTo>
                      <a:pt x="112258" y="110270"/>
                      <a:pt x="116129" y="110270"/>
                      <a:pt x="116129" y="107027"/>
                    </a:cubicBezTo>
                    <a:cubicBezTo>
                      <a:pt x="116129" y="107027"/>
                      <a:pt x="112258" y="107027"/>
                      <a:pt x="112258" y="103783"/>
                    </a:cubicBezTo>
                    <a:cubicBezTo>
                      <a:pt x="112258" y="103783"/>
                      <a:pt x="112258" y="103783"/>
                      <a:pt x="108387" y="103783"/>
                    </a:cubicBezTo>
                    <a:cubicBezTo>
                      <a:pt x="108387" y="77837"/>
                      <a:pt x="108387" y="77837"/>
                      <a:pt x="108387" y="77837"/>
                    </a:cubicBezTo>
                    <a:cubicBezTo>
                      <a:pt x="104516" y="48648"/>
                      <a:pt x="104516" y="48648"/>
                      <a:pt x="104516" y="48648"/>
                    </a:cubicBezTo>
                    <a:cubicBezTo>
                      <a:pt x="104516" y="25945"/>
                      <a:pt x="104516" y="25945"/>
                      <a:pt x="104516" y="25945"/>
                    </a:cubicBezTo>
                    <a:cubicBezTo>
                      <a:pt x="120000" y="25945"/>
                      <a:pt x="120000" y="25945"/>
                      <a:pt x="120000" y="25945"/>
                    </a:cubicBezTo>
                    <a:cubicBezTo>
                      <a:pt x="120000" y="25945"/>
                      <a:pt x="120000" y="25945"/>
                      <a:pt x="120000" y="25945"/>
                    </a:cubicBezTo>
                    <a:cubicBezTo>
                      <a:pt x="85161" y="0"/>
                      <a:pt x="85161" y="0"/>
                      <a:pt x="85161" y="0"/>
                    </a:cubicBezTo>
                    <a:cubicBezTo>
                      <a:pt x="85161" y="16216"/>
                      <a:pt x="85161" y="16216"/>
                      <a:pt x="85161" y="16216"/>
                    </a:cubicBezTo>
                    <a:cubicBezTo>
                      <a:pt x="50322" y="16216"/>
                      <a:pt x="50322" y="16216"/>
                      <a:pt x="50322" y="16216"/>
                    </a:cubicBezTo>
                    <a:cubicBezTo>
                      <a:pt x="50322" y="38918"/>
                      <a:pt x="50322" y="38918"/>
                      <a:pt x="50322" y="38918"/>
                    </a:cubicBezTo>
                    <a:cubicBezTo>
                      <a:pt x="50322" y="38918"/>
                      <a:pt x="50322" y="42162"/>
                      <a:pt x="46451" y="42162"/>
                    </a:cubicBezTo>
                    <a:cubicBezTo>
                      <a:pt x="46451" y="42162"/>
                      <a:pt x="46451" y="42162"/>
                      <a:pt x="42580" y="42162"/>
                    </a:cubicBezTo>
                    <a:cubicBezTo>
                      <a:pt x="42580" y="42162"/>
                      <a:pt x="42580" y="42162"/>
                      <a:pt x="42580" y="42162"/>
                    </a:cubicBezTo>
                    <a:cubicBezTo>
                      <a:pt x="38709" y="45405"/>
                      <a:pt x="38709" y="45405"/>
                      <a:pt x="42580" y="48648"/>
                    </a:cubicBezTo>
                    <a:cubicBezTo>
                      <a:pt x="42580" y="58378"/>
                      <a:pt x="42580" y="58378"/>
                      <a:pt x="42580" y="58378"/>
                    </a:cubicBezTo>
                    <a:cubicBezTo>
                      <a:pt x="0" y="58378"/>
                      <a:pt x="0" y="58378"/>
                      <a:pt x="0" y="58378"/>
                    </a:cubicBezTo>
                    <a:cubicBezTo>
                      <a:pt x="0" y="58378"/>
                      <a:pt x="0" y="58378"/>
                      <a:pt x="0" y="58378"/>
                    </a:cubicBezTo>
                    <a:cubicBezTo>
                      <a:pt x="0" y="61621"/>
                      <a:pt x="0" y="61621"/>
                      <a:pt x="0" y="61621"/>
                    </a:cubicBezTo>
                    <a:cubicBezTo>
                      <a:pt x="3870" y="61621"/>
                      <a:pt x="3870" y="64864"/>
                      <a:pt x="3870" y="64864"/>
                    </a:cubicBezTo>
                    <a:cubicBezTo>
                      <a:pt x="3870" y="64864"/>
                      <a:pt x="3870" y="64864"/>
                      <a:pt x="7741" y="64864"/>
                    </a:cubicBezTo>
                    <a:cubicBezTo>
                      <a:pt x="7741" y="68108"/>
                      <a:pt x="7741" y="68108"/>
                      <a:pt x="7741" y="71351"/>
                    </a:cubicBezTo>
                    <a:cubicBezTo>
                      <a:pt x="7741" y="71351"/>
                      <a:pt x="7741" y="74594"/>
                      <a:pt x="7741" y="74594"/>
                    </a:cubicBezTo>
                    <a:cubicBezTo>
                      <a:pt x="7741" y="74594"/>
                      <a:pt x="3870" y="74594"/>
                      <a:pt x="3870" y="77837"/>
                    </a:cubicBezTo>
                    <a:cubicBezTo>
                      <a:pt x="3870" y="77837"/>
                      <a:pt x="3870" y="77837"/>
                      <a:pt x="7741" y="81081"/>
                    </a:cubicBezTo>
                    <a:cubicBezTo>
                      <a:pt x="7741" y="81081"/>
                      <a:pt x="7741" y="81081"/>
                      <a:pt x="7741" y="81081"/>
                    </a:cubicBezTo>
                    <a:cubicBezTo>
                      <a:pt x="7741" y="81081"/>
                      <a:pt x="7741" y="81081"/>
                      <a:pt x="7741" y="81081"/>
                    </a:cubicBezTo>
                    <a:cubicBezTo>
                      <a:pt x="7741" y="84324"/>
                      <a:pt x="11612" y="84324"/>
                      <a:pt x="11612" y="84324"/>
                    </a:cubicBezTo>
                    <a:cubicBezTo>
                      <a:pt x="11612" y="84324"/>
                      <a:pt x="11612" y="84324"/>
                      <a:pt x="11612" y="87567"/>
                    </a:cubicBezTo>
                    <a:cubicBezTo>
                      <a:pt x="7741" y="87567"/>
                      <a:pt x="11612" y="87567"/>
                      <a:pt x="11612" y="87567"/>
                    </a:cubicBezTo>
                    <a:cubicBezTo>
                      <a:pt x="11612" y="90810"/>
                      <a:pt x="11612" y="90810"/>
                      <a:pt x="11612" y="94054"/>
                    </a:cubicBezTo>
                    <a:cubicBezTo>
                      <a:pt x="11612" y="94054"/>
                      <a:pt x="7741" y="97297"/>
                      <a:pt x="7741" y="97297"/>
                    </a:cubicBezTo>
                    <a:cubicBezTo>
                      <a:pt x="7741" y="100540"/>
                      <a:pt x="7741" y="100540"/>
                      <a:pt x="7741" y="100540"/>
                    </a:cubicBezTo>
                    <a:cubicBezTo>
                      <a:pt x="7741" y="103783"/>
                      <a:pt x="3870" y="103783"/>
                      <a:pt x="3870" y="107027"/>
                    </a:cubicBezTo>
                    <a:cubicBezTo>
                      <a:pt x="3870" y="107027"/>
                      <a:pt x="3870" y="107027"/>
                      <a:pt x="3870" y="107027"/>
                    </a:cubicBezTo>
                    <a:cubicBezTo>
                      <a:pt x="7741" y="107027"/>
                      <a:pt x="7741" y="103783"/>
                      <a:pt x="7741" y="103783"/>
                    </a:cubicBezTo>
                    <a:cubicBezTo>
                      <a:pt x="7741" y="103783"/>
                      <a:pt x="11612" y="103783"/>
                      <a:pt x="11612" y="103783"/>
                    </a:cubicBezTo>
                    <a:cubicBezTo>
                      <a:pt x="11612" y="103783"/>
                      <a:pt x="15483" y="103783"/>
                      <a:pt x="15483" y="103783"/>
                    </a:cubicBezTo>
                    <a:cubicBezTo>
                      <a:pt x="15483" y="100540"/>
                      <a:pt x="15483" y="100540"/>
                      <a:pt x="19354" y="100540"/>
                    </a:cubicBezTo>
                    <a:cubicBezTo>
                      <a:pt x="19354" y="100540"/>
                      <a:pt x="19354" y="100540"/>
                      <a:pt x="23225" y="103783"/>
                    </a:cubicBezTo>
                    <a:cubicBezTo>
                      <a:pt x="23225" y="103783"/>
                      <a:pt x="27096" y="100540"/>
                      <a:pt x="27096" y="103783"/>
                    </a:cubicBezTo>
                    <a:cubicBezTo>
                      <a:pt x="27096" y="103783"/>
                      <a:pt x="27096" y="103783"/>
                      <a:pt x="27096" y="107027"/>
                    </a:cubicBezTo>
                    <a:cubicBezTo>
                      <a:pt x="30967" y="107027"/>
                      <a:pt x="30967" y="107027"/>
                      <a:pt x="30967" y="107027"/>
                    </a:cubicBezTo>
                    <a:cubicBezTo>
                      <a:pt x="34838" y="107027"/>
                      <a:pt x="34838" y="107027"/>
                      <a:pt x="34838" y="107027"/>
                    </a:cubicBezTo>
                    <a:cubicBezTo>
                      <a:pt x="34838" y="110270"/>
                      <a:pt x="34838" y="110270"/>
                      <a:pt x="34838" y="110270"/>
                    </a:cubicBezTo>
                    <a:cubicBezTo>
                      <a:pt x="34838" y="113513"/>
                      <a:pt x="38709" y="110270"/>
                      <a:pt x="38709" y="113513"/>
                    </a:cubicBezTo>
                    <a:cubicBezTo>
                      <a:pt x="38709" y="113513"/>
                      <a:pt x="38709" y="113513"/>
                      <a:pt x="38709" y="113513"/>
                    </a:cubicBezTo>
                    <a:cubicBezTo>
                      <a:pt x="38709" y="116756"/>
                      <a:pt x="42580" y="116756"/>
                      <a:pt x="42580" y="116756"/>
                    </a:cubicBezTo>
                    <a:cubicBezTo>
                      <a:pt x="42580" y="116756"/>
                      <a:pt x="42580" y="120000"/>
                      <a:pt x="46451" y="120000"/>
                    </a:cubicBezTo>
                    <a:cubicBezTo>
                      <a:pt x="46451" y="120000"/>
                      <a:pt x="46451" y="120000"/>
                      <a:pt x="46451" y="120000"/>
                    </a:cubicBezTo>
                    <a:cubicBezTo>
                      <a:pt x="46451" y="120000"/>
                      <a:pt x="50322" y="120000"/>
                      <a:pt x="50322" y="120000"/>
                    </a:cubicBezTo>
                    <a:cubicBezTo>
                      <a:pt x="50322" y="116756"/>
                      <a:pt x="50322" y="116756"/>
                      <a:pt x="50322" y="116756"/>
                    </a:cubicBezTo>
                    <a:cubicBezTo>
                      <a:pt x="50322" y="113513"/>
                      <a:pt x="50322" y="113513"/>
                      <a:pt x="50322" y="113513"/>
                    </a:cubicBezTo>
                    <a:cubicBezTo>
                      <a:pt x="50322" y="113513"/>
                      <a:pt x="50322" y="113513"/>
                      <a:pt x="50322" y="113513"/>
                    </a:cubicBezTo>
                    <a:cubicBezTo>
                      <a:pt x="54193" y="113513"/>
                      <a:pt x="54193" y="113513"/>
                      <a:pt x="54193" y="113513"/>
                    </a:cubicBezTo>
                    <a:cubicBezTo>
                      <a:pt x="58064" y="113513"/>
                      <a:pt x="54193" y="116756"/>
                      <a:pt x="58064" y="116756"/>
                    </a:cubicBezTo>
                    <a:cubicBezTo>
                      <a:pt x="58064" y="116756"/>
                      <a:pt x="58064" y="116756"/>
                      <a:pt x="58064" y="113513"/>
                    </a:cubicBezTo>
                    <a:cubicBezTo>
                      <a:pt x="61935" y="113513"/>
                      <a:pt x="61935" y="113513"/>
                      <a:pt x="61935" y="113513"/>
                    </a:cubicBezTo>
                    <a:cubicBezTo>
                      <a:pt x="61935" y="113513"/>
                      <a:pt x="65806" y="113513"/>
                      <a:pt x="65806" y="113513"/>
                    </a:cubicBezTo>
                    <a:cubicBezTo>
                      <a:pt x="65806" y="113513"/>
                      <a:pt x="65806" y="113513"/>
                      <a:pt x="69677" y="113513"/>
                    </a:cubicBezTo>
                    <a:cubicBezTo>
                      <a:pt x="69677" y="113513"/>
                      <a:pt x="69677" y="113513"/>
                      <a:pt x="69677" y="113513"/>
                    </a:cubicBezTo>
                    <a:cubicBezTo>
                      <a:pt x="73548" y="113513"/>
                      <a:pt x="73548" y="110270"/>
                      <a:pt x="73548" y="110270"/>
                    </a:cubicBezTo>
                    <a:cubicBezTo>
                      <a:pt x="73548" y="110270"/>
                      <a:pt x="77419" y="113513"/>
                      <a:pt x="77419" y="113513"/>
                    </a:cubicBezTo>
                    <a:cubicBezTo>
                      <a:pt x="108387" y="113513"/>
                      <a:pt x="108387" y="113513"/>
                      <a:pt x="108387" y="113513"/>
                    </a:cubicBezTo>
                    <a:cubicBezTo>
                      <a:pt x="112258" y="113513"/>
                      <a:pt x="112258" y="113513"/>
                      <a:pt x="112258" y="113513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Shape 219"/>
              <p:cNvSpPr/>
              <p:nvPr/>
            </p:nvSpPr>
            <p:spPr>
              <a:xfrm>
                <a:off x="7376964" y="3551601"/>
                <a:ext cx="11065" cy="1539"/>
              </a:xfrm>
              <a:prstGeom prst="rect">
                <a:avLst/>
              </a:pr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Shape 220"/>
              <p:cNvSpPr/>
              <p:nvPr/>
            </p:nvSpPr>
            <p:spPr>
              <a:xfrm>
                <a:off x="7376964" y="3551601"/>
                <a:ext cx="1106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19999" y="0"/>
                    </a:lnTo>
                    <a:lnTo>
                      <a:pt x="11999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Shape 221"/>
              <p:cNvSpPr/>
              <p:nvPr/>
            </p:nvSpPr>
            <p:spPr>
              <a:xfrm>
                <a:off x="7903336" y="4264157"/>
                <a:ext cx="203910" cy="27240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2105" y="96923"/>
                    </a:moveTo>
                    <a:cubicBezTo>
                      <a:pt x="82105" y="96923"/>
                      <a:pt x="82105" y="96923"/>
                      <a:pt x="82105" y="96923"/>
                    </a:cubicBezTo>
                    <a:cubicBezTo>
                      <a:pt x="88421" y="92307"/>
                      <a:pt x="88421" y="92307"/>
                      <a:pt x="82105" y="87692"/>
                    </a:cubicBezTo>
                    <a:cubicBezTo>
                      <a:pt x="82105" y="87692"/>
                      <a:pt x="82105" y="87692"/>
                      <a:pt x="82105" y="83076"/>
                    </a:cubicBezTo>
                    <a:cubicBezTo>
                      <a:pt x="82105" y="83076"/>
                      <a:pt x="82105" y="83076"/>
                      <a:pt x="82105" y="78461"/>
                    </a:cubicBezTo>
                    <a:cubicBezTo>
                      <a:pt x="82105" y="78461"/>
                      <a:pt x="82105" y="78461"/>
                      <a:pt x="82105" y="78461"/>
                    </a:cubicBezTo>
                    <a:cubicBezTo>
                      <a:pt x="88421" y="73846"/>
                      <a:pt x="88421" y="73846"/>
                      <a:pt x="88421" y="73846"/>
                    </a:cubicBezTo>
                    <a:cubicBezTo>
                      <a:pt x="88421" y="73846"/>
                      <a:pt x="88421" y="73846"/>
                      <a:pt x="94736" y="73846"/>
                    </a:cubicBezTo>
                    <a:cubicBezTo>
                      <a:pt x="94736" y="69230"/>
                      <a:pt x="94736" y="69230"/>
                      <a:pt x="94736" y="64615"/>
                    </a:cubicBezTo>
                    <a:cubicBezTo>
                      <a:pt x="94736" y="64615"/>
                      <a:pt x="101052" y="64615"/>
                      <a:pt x="101052" y="64615"/>
                    </a:cubicBezTo>
                    <a:cubicBezTo>
                      <a:pt x="101052" y="60000"/>
                      <a:pt x="101052" y="60000"/>
                      <a:pt x="101052" y="60000"/>
                    </a:cubicBezTo>
                    <a:cubicBezTo>
                      <a:pt x="101052" y="60000"/>
                      <a:pt x="107368" y="60000"/>
                      <a:pt x="107368" y="60000"/>
                    </a:cubicBezTo>
                    <a:cubicBezTo>
                      <a:pt x="107368" y="55384"/>
                      <a:pt x="101052" y="50769"/>
                      <a:pt x="107368" y="50769"/>
                    </a:cubicBezTo>
                    <a:cubicBezTo>
                      <a:pt x="107368" y="46153"/>
                      <a:pt x="107368" y="46153"/>
                      <a:pt x="107368" y="46153"/>
                    </a:cubicBezTo>
                    <a:cubicBezTo>
                      <a:pt x="113684" y="41538"/>
                      <a:pt x="107368" y="41538"/>
                      <a:pt x="107368" y="41538"/>
                    </a:cubicBezTo>
                    <a:cubicBezTo>
                      <a:pt x="107368" y="36923"/>
                      <a:pt x="107368" y="36923"/>
                      <a:pt x="107368" y="32307"/>
                    </a:cubicBezTo>
                    <a:cubicBezTo>
                      <a:pt x="107368" y="32307"/>
                      <a:pt x="107368" y="27692"/>
                      <a:pt x="107368" y="27692"/>
                    </a:cubicBezTo>
                    <a:cubicBezTo>
                      <a:pt x="113684" y="27692"/>
                      <a:pt x="107368" y="23076"/>
                      <a:pt x="113684" y="23076"/>
                    </a:cubicBezTo>
                    <a:cubicBezTo>
                      <a:pt x="113684" y="18461"/>
                      <a:pt x="113684" y="18461"/>
                      <a:pt x="120000" y="18461"/>
                    </a:cubicBezTo>
                    <a:cubicBezTo>
                      <a:pt x="120000" y="13846"/>
                      <a:pt x="120000" y="13846"/>
                      <a:pt x="120000" y="9230"/>
                    </a:cubicBezTo>
                    <a:cubicBezTo>
                      <a:pt x="120000" y="9230"/>
                      <a:pt x="120000" y="9230"/>
                      <a:pt x="120000" y="4615"/>
                    </a:cubicBezTo>
                    <a:cubicBezTo>
                      <a:pt x="120000" y="4615"/>
                      <a:pt x="120000" y="4615"/>
                      <a:pt x="120000" y="4615"/>
                    </a:cubicBezTo>
                    <a:cubicBezTo>
                      <a:pt x="120000" y="4615"/>
                      <a:pt x="113684" y="4615"/>
                      <a:pt x="113684" y="4615"/>
                    </a:cubicBezTo>
                    <a:cubicBezTo>
                      <a:pt x="107368" y="4615"/>
                      <a:pt x="107368" y="4615"/>
                      <a:pt x="107368" y="4615"/>
                    </a:cubicBezTo>
                    <a:cubicBezTo>
                      <a:pt x="101052" y="4615"/>
                      <a:pt x="101052" y="0"/>
                      <a:pt x="94736" y="4615"/>
                    </a:cubicBezTo>
                    <a:cubicBezTo>
                      <a:pt x="88421" y="4615"/>
                      <a:pt x="94736" y="9230"/>
                      <a:pt x="88421" y="9230"/>
                    </a:cubicBezTo>
                    <a:cubicBezTo>
                      <a:pt x="88421" y="13846"/>
                      <a:pt x="88421" y="13846"/>
                      <a:pt x="88421" y="13846"/>
                    </a:cubicBezTo>
                    <a:cubicBezTo>
                      <a:pt x="88421" y="18461"/>
                      <a:pt x="82105" y="18461"/>
                      <a:pt x="82105" y="23076"/>
                    </a:cubicBezTo>
                    <a:cubicBezTo>
                      <a:pt x="82105" y="23076"/>
                      <a:pt x="82105" y="23076"/>
                      <a:pt x="82105" y="27692"/>
                    </a:cubicBezTo>
                    <a:cubicBezTo>
                      <a:pt x="82105" y="27692"/>
                      <a:pt x="82105" y="27692"/>
                      <a:pt x="82105" y="32307"/>
                    </a:cubicBezTo>
                    <a:cubicBezTo>
                      <a:pt x="82105" y="32307"/>
                      <a:pt x="82105" y="32307"/>
                      <a:pt x="75789" y="32307"/>
                    </a:cubicBezTo>
                    <a:cubicBezTo>
                      <a:pt x="75789" y="32307"/>
                      <a:pt x="75789" y="32307"/>
                      <a:pt x="69473" y="32307"/>
                    </a:cubicBezTo>
                    <a:cubicBezTo>
                      <a:pt x="69473" y="32307"/>
                      <a:pt x="69473" y="27692"/>
                      <a:pt x="69473" y="27692"/>
                    </a:cubicBezTo>
                    <a:cubicBezTo>
                      <a:pt x="69473" y="27692"/>
                      <a:pt x="63157" y="27692"/>
                      <a:pt x="63157" y="23076"/>
                    </a:cubicBezTo>
                    <a:cubicBezTo>
                      <a:pt x="63157" y="23076"/>
                      <a:pt x="56842" y="23076"/>
                      <a:pt x="56842" y="23076"/>
                    </a:cubicBezTo>
                    <a:cubicBezTo>
                      <a:pt x="50526" y="23076"/>
                      <a:pt x="50526" y="23076"/>
                      <a:pt x="50526" y="23076"/>
                    </a:cubicBezTo>
                    <a:cubicBezTo>
                      <a:pt x="44210" y="23076"/>
                      <a:pt x="44210" y="23076"/>
                      <a:pt x="44210" y="23076"/>
                    </a:cubicBezTo>
                    <a:cubicBezTo>
                      <a:pt x="37894" y="23076"/>
                      <a:pt x="37894" y="23076"/>
                      <a:pt x="31578" y="23076"/>
                    </a:cubicBezTo>
                    <a:cubicBezTo>
                      <a:pt x="37894" y="23076"/>
                      <a:pt x="37894" y="23076"/>
                      <a:pt x="37894" y="23076"/>
                    </a:cubicBezTo>
                    <a:cubicBezTo>
                      <a:pt x="37894" y="23076"/>
                      <a:pt x="37894" y="27692"/>
                      <a:pt x="31578" y="27692"/>
                    </a:cubicBezTo>
                    <a:cubicBezTo>
                      <a:pt x="31578" y="32307"/>
                      <a:pt x="31578" y="32307"/>
                      <a:pt x="31578" y="32307"/>
                    </a:cubicBezTo>
                    <a:cubicBezTo>
                      <a:pt x="31578" y="36923"/>
                      <a:pt x="31578" y="36923"/>
                      <a:pt x="31578" y="36923"/>
                    </a:cubicBezTo>
                    <a:cubicBezTo>
                      <a:pt x="37894" y="36923"/>
                      <a:pt x="37894" y="36923"/>
                      <a:pt x="37894" y="32307"/>
                    </a:cubicBezTo>
                    <a:cubicBezTo>
                      <a:pt x="44210" y="32307"/>
                      <a:pt x="44210" y="32307"/>
                      <a:pt x="44210" y="32307"/>
                    </a:cubicBezTo>
                    <a:cubicBezTo>
                      <a:pt x="50526" y="36923"/>
                      <a:pt x="50526" y="36923"/>
                      <a:pt x="50526" y="36923"/>
                    </a:cubicBezTo>
                    <a:cubicBezTo>
                      <a:pt x="50526" y="36923"/>
                      <a:pt x="50526" y="36923"/>
                      <a:pt x="56842" y="41538"/>
                    </a:cubicBezTo>
                    <a:cubicBezTo>
                      <a:pt x="56842" y="41538"/>
                      <a:pt x="50526" y="41538"/>
                      <a:pt x="50526" y="46153"/>
                    </a:cubicBezTo>
                    <a:cubicBezTo>
                      <a:pt x="50526" y="46153"/>
                      <a:pt x="44210" y="46153"/>
                      <a:pt x="44210" y="46153"/>
                    </a:cubicBezTo>
                    <a:cubicBezTo>
                      <a:pt x="44210" y="46153"/>
                      <a:pt x="44210" y="50769"/>
                      <a:pt x="44210" y="50769"/>
                    </a:cubicBezTo>
                    <a:cubicBezTo>
                      <a:pt x="44210" y="55384"/>
                      <a:pt x="44210" y="55384"/>
                      <a:pt x="50526" y="55384"/>
                    </a:cubicBezTo>
                    <a:cubicBezTo>
                      <a:pt x="50526" y="55384"/>
                      <a:pt x="50526" y="60000"/>
                      <a:pt x="50526" y="60000"/>
                    </a:cubicBezTo>
                    <a:cubicBezTo>
                      <a:pt x="50526" y="60000"/>
                      <a:pt x="50526" y="64615"/>
                      <a:pt x="50526" y="64615"/>
                    </a:cubicBezTo>
                    <a:cubicBezTo>
                      <a:pt x="50526" y="64615"/>
                      <a:pt x="50526" y="69230"/>
                      <a:pt x="50526" y="73846"/>
                    </a:cubicBezTo>
                    <a:cubicBezTo>
                      <a:pt x="50526" y="73846"/>
                      <a:pt x="50526" y="78461"/>
                      <a:pt x="50526" y="78461"/>
                    </a:cubicBezTo>
                    <a:cubicBezTo>
                      <a:pt x="50526" y="83076"/>
                      <a:pt x="50526" y="83076"/>
                      <a:pt x="50526" y="83076"/>
                    </a:cubicBezTo>
                    <a:cubicBezTo>
                      <a:pt x="44210" y="83076"/>
                      <a:pt x="44210" y="83076"/>
                      <a:pt x="44210" y="83076"/>
                    </a:cubicBezTo>
                    <a:cubicBezTo>
                      <a:pt x="44210" y="83076"/>
                      <a:pt x="44210" y="83076"/>
                      <a:pt x="44210" y="83076"/>
                    </a:cubicBezTo>
                    <a:cubicBezTo>
                      <a:pt x="37894" y="83076"/>
                      <a:pt x="37894" y="83076"/>
                      <a:pt x="37894" y="83076"/>
                    </a:cubicBezTo>
                    <a:cubicBezTo>
                      <a:pt x="37894" y="83076"/>
                      <a:pt x="37894" y="87692"/>
                      <a:pt x="31578" y="83076"/>
                    </a:cubicBezTo>
                    <a:cubicBezTo>
                      <a:pt x="31578" y="83076"/>
                      <a:pt x="31578" y="83076"/>
                      <a:pt x="31578" y="83076"/>
                    </a:cubicBezTo>
                    <a:cubicBezTo>
                      <a:pt x="31578" y="83076"/>
                      <a:pt x="31578" y="78461"/>
                      <a:pt x="31578" y="78461"/>
                    </a:cubicBezTo>
                    <a:cubicBezTo>
                      <a:pt x="25263" y="78461"/>
                      <a:pt x="25263" y="78461"/>
                      <a:pt x="25263" y="78461"/>
                    </a:cubicBezTo>
                    <a:cubicBezTo>
                      <a:pt x="25263" y="78461"/>
                      <a:pt x="25263" y="78461"/>
                      <a:pt x="25263" y="83076"/>
                    </a:cubicBezTo>
                    <a:cubicBezTo>
                      <a:pt x="25263" y="83076"/>
                      <a:pt x="18947" y="83076"/>
                      <a:pt x="18947" y="83076"/>
                    </a:cubicBezTo>
                    <a:cubicBezTo>
                      <a:pt x="18947" y="83076"/>
                      <a:pt x="18947" y="83076"/>
                      <a:pt x="12631" y="83076"/>
                    </a:cubicBezTo>
                    <a:cubicBezTo>
                      <a:pt x="12631" y="83076"/>
                      <a:pt x="12631" y="83076"/>
                      <a:pt x="6315" y="83076"/>
                    </a:cubicBezTo>
                    <a:cubicBezTo>
                      <a:pt x="6315" y="83076"/>
                      <a:pt x="6315" y="87692"/>
                      <a:pt x="6315" y="87692"/>
                    </a:cubicBezTo>
                    <a:cubicBezTo>
                      <a:pt x="6315" y="87692"/>
                      <a:pt x="6315" y="92307"/>
                      <a:pt x="6315" y="92307"/>
                    </a:cubicBezTo>
                    <a:cubicBezTo>
                      <a:pt x="6315" y="92307"/>
                      <a:pt x="6315" y="96923"/>
                      <a:pt x="6315" y="96923"/>
                    </a:cubicBezTo>
                    <a:cubicBezTo>
                      <a:pt x="6315" y="96923"/>
                      <a:pt x="6315" y="96923"/>
                      <a:pt x="0" y="101538"/>
                    </a:cubicBezTo>
                    <a:cubicBezTo>
                      <a:pt x="0" y="101538"/>
                      <a:pt x="0" y="101538"/>
                      <a:pt x="0" y="101538"/>
                    </a:cubicBezTo>
                    <a:cubicBezTo>
                      <a:pt x="0" y="101538"/>
                      <a:pt x="0" y="101538"/>
                      <a:pt x="0" y="101538"/>
                    </a:cubicBezTo>
                    <a:cubicBezTo>
                      <a:pt x="0" y="106153"/>
                      <a:pt x="0" y="106153"/>
                      <a:pt x="0" y="110769"/>
                    </a:cubicBezTo>
                    <a:cubicBezTo>
                      <a:pt x="0" y="110769"/>
                      <a:pt x="6315" y="110769"/>
                      <a:pt x="6315" y="110769"/>
                    </a:cubicBezTo>
                    <a:cubicBezTo>
                      <a:pt x="6315" y="110769"/>
                      <a:pt x="6315" y="115384"/>
                      <a:pt x="6315" y="115384"/>
                    </a:cubicBezTo>
                    <a:cubicBezTo>
                      <a:pt x="6315" y="115384"/>
                      <a:pt x="6315" y="115384"/>
                      <a:pt x="12631" y="115384"/>
                    </a:cubicBezTo>
                    <a:cubicBezTo>
                      <a:pt x="12631" y="120000"/>
                      <a:pt x="12631" y="120000"/>
                      <a:pt x="12631" y="120000"/>
                    </a:cubicBezTo>
                    <a:cubicBezTo>
                      <a:pt x="12631" y="120000"/>
                      <a:pt x="12631" y="120000"/>
                      <a:pt x="12631" y="120000"/>
                    </a:cubicBezTo>
                    <a:cubicBezTo>
                      <a:pt x="12631" y="120000"/>
                      <a:pt x="12631" y="115384"/>
                      <a:pt x="12631" y="115384"/>
                    </a:cubicBezTo>
                    <a:cubicBezTo>
                      <a:pt x="18947" y="115384"/>
                      <a:pt x="18947" y="115384"/>
                      <a:pt x="18947" y="115384"/>
                    </a:cubicBezTo>
                    <a:cubicBezTo>
                      <a:pt x="25263" y="115384"/>
                      <a:pt x="25263" y="110769"/>
                      <a:pt x="25263" y="110769"/>
                    </a:cubicBezTo>
                    <a:cubicBezTo>
                      <a:pt x="31578" y="110769"/>
                      <a:pt x="31578" y="110769"/>
                      <a:pt x="31578" y="110769"/>
                    </a:cubicBezTo>
                    <a:cubicBezTo>
                      <a:pt x="37894" y="110769"/>
                      <a:pt x="37894" y="106153"/>
                      <a:pt x="37894" y="110769"/>
                    </a:cubicBezTo>
                    <a:cubicBezTo>
                      <a:pt x="44210" y="110769"/>
                      <a:pt x="44210" y="110769"/>
                      <a:pt x="44210" y="115384"/>
                    </a:cubicBezTo>
                    <a:cubicBezTo>
                      <a:pt x="44210" y="115384"/>
                      <a:pt x="44210" y="115384"/>
                      <a:pt x="44210" y="115384"/>
                    </a:cubicBezTo>
                    <a:cubicBezTo>
                      <a:pt x="44210" y="115384"/>
                      <a:pt x="44210" y="115384"/>
                      <a:pt x="44210" y="110769"/>
                    </a:cubicBezTo>
                    <a:cubicBezTo>
                      <a:pt x="50526" y="110769"/>
                      <a:pt x="50526" y="110769"/>
                      <a:pt x="50526" y="110769"/>
                    </a:cubicBezTo>
                    <a:cubicBezTo>
                      <a:pt x="50526" y="110769"/>
                      <a:pt x="50526" y="110769"/>
                      <a:pt x="56842" y="110769"/>
                    </a:cubicBezTo>
                    <a:cubicBezTo>
                      <a:pt x="56842" y="115384"/>
                      <a:pt x="50526" y="115384"/>
                      <a:pt x="56842" y="115384"/>
                    </a:cubicBezTo>
                    <a:cubicBezTo>
                      <a:pt x="56842" y="115384"/>
                      <a:pt x="56842" y="115384"/>
                      <a:pt x="56842" y="115384"/>
                    </a:cubicBezTo>
                    <a:cubicBezTo>
                      <a:pt x="63157" y="115384"/>
                      <a:pt x="63157" y="115384"/>
                      <a:pt x="63157" y="110769"/>
                    </a:cubicBezTo>
                    <a:cubicBezTo>
                      <a:pt x="69473" y="110769"/>
                      <a:pt x="69473" y="106153"/>
                      <a:pt x="69473" y="106153"/>
                    </a:cubicBezTo>
                    <a:cubicBezTo>
                      <a:pt x="75789" y="106153"/>
                      <a:pt x="75789" y="106153"/>
                      <a:pt x="82105" y="101538"/>
                    </a:cubicBezTo>
                    <a:cubicBezTo>
                      <a:pt x="82105" y="101538"/>
                      <a:pt x="82105" y="101538"/>
                      <a:pt x="82105" y="96923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Shape 222"/>
              <p:cNvSpPr/>
              <p:nvPr/>
            </p:nvSpPr>
            <p:spPr>
              <a:xfrm>
                <a:off x="8044019" y="431648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Shape 223"/>
              <p:cNvSpPr/>
              <p:nvPr/>
            </p:nvSpPr>
            <p:spPr>
              <a:xfrm>
                <a:off x="7365899" y="4064087"/>
                <a:ext cx="172297" cy="18929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00" y="33333"/>
                    </a:moveTo>
                    <a:cubicBezTo>
                      <a:pt x="112500" y="33333"/>
                      <a:pt x="120000" y="26666"/>
                      <a:pt x="120000" y="26666"/>
                    </a:cubicBezTo>
                    <a:cubicBezTo>
                      <a:pt x="120000" y="20000"/>
                      <a:pt x="112500" y="20000"/>
                      <a:pt x="112500" y="20000"/>
                    </a:cubicBezTo>
                    <a:cubicBezTo>
                      <a:pt x="112500" y="20000"/>
                      <a:pt x="112500" y="20000"/>
                      <a:pt x="112500" y="20000"/>
                    </a:cubicBezTo>
                    <a:cubicBezTo>
                      <a:pt x="105000" y="20000"/>
                      <a:pt x="105000" y="13333"/>
                      <a:pt x="105000" y="13333"/>
                    </a:cubicBezTo>
                    <a:cubicBezTo>
                      <a:pt x="97500" y="13333"/>
                      <a:pt x="97500" y="13333"/>
                      <a:pt x="90000" y="13333"/>
                    </a:cubicBezTo>
                    <a:cubicBezTo>
                      <a:pt x="90000" y="13333"/>
                      <a:pt x="90000" y="13333"/>
                      <a:pt x="90000" y="13333"/>
                    </a:cubicBezTo>
                    <a:cubicBezTo>
                      <a:pt x="82500" y="20000"/>
                      <a:pt x="82500" y="20000"/>
                      <a:pt x="82500" y="20000"/>
                    </a:cubicBezTo>
                    <a:cubicBezTo>
                      <a:pt x="75000" y="20000"/>
                      <a:pt x="75000" y="20000"/>
                      <a:pt x="75000" y="13333"/>
                    </a:cubicBezTo>
                    <a:cubicBezTo>
                      <a:pt x="67500" y="13333"/>
                      <a:pt x="75000" y="13333"/>
                      <a:pt x="67500" y="6666"/>
                    </a:cubicBezTo>
                    <a:cubicBezTo>
                      <a:pt x="67500" y="6666"/>
                      <a:pt x="67500" y="6666"/>
                      <a:pt x="60000" y="6666"/>
                    </a:cubicBezTo>
                    <a:cubicBezTo>
                      <a:pt x="60000" y="0"/>
                      <a:pt x="60000" y="0"/>
                      <a:pt x="60000" y="0"/>
                    </a:cubicBezTo>
                    <a:cubicBezTo>
                      <a:pt x="60000" y="6666"/>
                      <a:pt x="60000" y="6666"/>
                      <a:pt x="52500" y="6666"/>
                    </a:cubicBezTo>
                    <a:cubicBezTo>
                      <a:pt x="52500" y="6666"/>
                      <a:pt x="52500" y="6666"/>
                      <a:pt x="45000" y="6666"/>
                    </a:cubicBezTo>
                    <a:cubicBezTo>
                      <a:pt x="45000" y="0"/>
                      <a:pt x="52500" y="0"/>
                      <a:pt x="45000" y="0"/>
                    </a:cubicBezTo>
                    <a:cubicBezTo>
                      <a:pt x="45000" y="0"/>
                      <a:pt x="45000" y="0"/>
                      <a:pt x="45000" y="0"/>
                    </a:cubicBezTo>
                    <a:cubicBezTo>
                      <a:pt x="45000" y="0"/>
                      <a:pt x="45000" y="0"/>
                      <a:pt x="37500" y="0"/>
                    </a:cubicBezTo>
                    <a:cubicBezTo>
                      <a:pt x="37500" y="0"/>
                      <a:pt x="37500" y="6666"/>
                      <a:pt x="37500" y="6666"/>
                    </a:cubicBezTo>
                    <a:cubicBezTo>
                      <a:pt x="30000" y="6666"/>
                      <a:pt x="30000" y="6666"/>
                      <a:pt x="30000" y="6666"/>
                    </a:cubicBezTo>
                    <a:cubicBezTo>
                      <a:pt x="22500" y="6666"/>
                      <a:pt x="22500" y="0"/>
                      <a:pt x="22500" y="0"/>
                    </a:cubicBezTo>
                    <a:cubicBezTo>
                      <a:pt x="22500" y="0"/>
                      <a:pt x="15000" y="6666"/>
                      <a:pt x="15000" y="6666"/>
                    </a:cubicBezTo>
                    <a:cubicBezTo>
                      <a:pt x="15000" y="6666"/>
                      <a:pt x="15000" y="6666"/>
                      <a:pt x="15000" y="6666"/>
                    </a:cubicBezTo>
                    <a:cubicBezTo>
                      <a:pt x="15000" y="6666"/>
                      <a:pt x="15000" y="13333"/>
                      <a:pt x="15000" y="13333"/>
                    </a:cubicBezTo>
                    <a:cubicBezTo>
                      <a:pt x="15000" y="20000"/>
                      <a:pt x="15000" y="20000"/>
                      <a:pt x="15000" y="20000"/>
                    </a:cubicBezTo>
                    <a:cubicBezTo>
                      <a:pt x="15000" y="20000"/>
                      <a:pt x="15000" y="20000"/>
                      <a:pt x="15000" y="26666"/>
                    </a:cubicBezTo>
                    <a:cubicBezTo>
                      <a:pt x="15000" y="26666"/>
                      <a:pt x="15000" y="26666"/>
                      <a:pt x="15000" y="33333"/>
                    </a:cubicBezTo>
                    <a:cubicBezTo>
                      <a:pt x="15000" y="33333"/>
                      <a:pt x="22500" y="33333"/>
                      <a:pt x="22500" y="33333"/>
                    </a:cubicBezTo>
                    <a:cubicBezTo>
                      <a:pt x="22500" y="33333"/>
                      <a:pt x="22500" y="40000"/>
                      <a:pt x="22500" y="40000"/>
                    </a:cubicBezTo>
                    <a:cubicBezTo>
                      <a:pt x="22500" y="40000"/>
                      <a:pt x="15000" y="40000"/>
                      <a:pt x="15000" y="40000"/>
                    </a:cubicBezTo>
                    <a:cubicBezTo>
                      <a:pt x="15000" y="40000"/>
                      <a:pt x="7500" y="40000"/>
                      <a:pt x="7500" y="40000"/>
                    </a:cubicBezTo>
                    <a:cubicBezTo>
                      <a:pt x="7500" y="40000"/>
                      <a:pt x="15000" y="40000"/>
                      <a:pt x="15000" y="46666"/>
                    </a:cubicBezTo>
                    <a:cubicBezTo>
                      <a:pt x="15000" y="46666"/>
                      <a:pt x="15000" y="46666"/>
                      <a:pt x="15000" y="53333"/>
                    </a:cubicBezTo>
                    <a:cubicBezTo>
                      <a:pt x="15000" y="53333"/>
                      <a:pt x="15000" y="53333"/>
                      <a:pt x="15000" y="53333"/>
                    </a:cubicBezTo>
                    <a:cubicBezTo>
                      <a:pt x="15000" y="53333"/>
                      <a:pt x="15000" y="53333"/>
                      <a:pt x="15000" y="53333"/>
                    </a:cubicBezTo>
                    <a:cubicBezTo>
                      <a:pt x="15000" y="53333"/>
                      <a:pt x="7500" y="53333"/>
                      <a:pt x="7500" y="60000"/>
                    </a:cubicBezTo>
                    <a:cubicBezTo>
                      <a:pt x="7500" y="60000"/>
                      <a:pt x="7500" y="60000"/>
                      <a:pt x="7500" y="60000"/>
                    </a:cubicBezTo>
                    <a:cubicBezTo>
                      <a:pt x="7500" y="66666"/>
                      <a:pt x="7500" y="66666"/>
                      <a:pt x="7500" y="66666"/>
                    </a:cubicBezTo>
                    <a:cubicBezTo>
                      <a:pt x="7500" y="73333"/>
                      <a:pt x="0" y="73333"/>
                      <a:pt x="0" y="73333"/>
                    </a:cubicBezTo>
                    <a:cubicBezTo>
                      <a:pt x="0" y="80000"/>
                      <a:pt x="7500" y="80000"/>
                      <a:pt x="7500" y="80000"/>
                    </a:cubicBezTo>
                    <a:cubicBezTo>
                      <a:pt x="7500" y="80000"/>
                      <a:pt x="15000" y="80000"/>
                      <a:pt x="15000" y="80000"/>
                    </a:cubicBezTo>
                    <a:cubicBezTo>
                      <a:pt x="22500" y="80000"/>
                      <a:pt x="15000" y="86666"/>
                      <a:pt x="15000" y="86666"/>
                    </a:cubicBezTo>
                    <a:cubicBezTo>
                      <a:pt x="22500" y="86666"/>
                      <a:pt x="22500" y="86666"/>
                      <a:pt x="22500" y="93333"/>
                    </a:cubicBezTo>
                    <a:cubicBezTo>
                      <a:pt x="22500" y="93333"/>
                      <a:pt x="22500" y="100000"/>
                      <a:pt x="22500" y="100000"/>
                    </a:cubicBezTo>
                    <a:cubicBezTo>
                      <a:pt x="22500" y="106666"/>
                      <a:pt x="22500" y="106666"/>
                      <a:pt x="22500" y="106666"/>
                    </a:cubicBezTo>
                    <a:cubicBezTo>
                      <a:pt x="22500" y="113333"/>
                      <a:pt x="22500" y="113333"/>
                      <a:pt x="22500" y="120000"/>
                    </a:cubicBezTo>
                    <a:cubicBezTo>
                      <a:pt x="22500" y="120000"/>
                      <a:pt x="22500" y="120000"/>
                      <a:pt x="22500" y="120000"/>
                    </a:cubicBezTo>
                    <a:cubicBezTo>
                      <a:pt x="22500" y="120000"/>
                      <a:pt x="22500" y="113333"/>
                      <a:pt x="30000" y="113333"/>
                    </a:cubicBezTo>
                    <a:cubicBezTo>
                      <a:pt x="30000" y="113333"/>
                      <a:pt x="30000" y="113333"/>
                      <a:pt x="37500" y="113333"/>
                    </a:cubicBezTo>
                    <a:cubicBezTo>
                      <a:pt x="37500" y="113333"/>
                      <a:pt x="37500" y="106666"/>
                      <a:pt x="45000" y="106666"/>
                    </a:cubicBezTo>
                    <a:cubicBezTo>
                      <a:pt x="45000" y="106666"/>
                      <a:pt x="45000" y="106666"/>
                      <a:pt x="52500" y="106666"/>
                    </a:cubicBezTo>
                    <a:cubicBezTo>
                      <a:pt x="52500" y="106666"/>
                      <a:pt x="60000" y="106666"/>
                      <a:pt x="60000" y="106666"/>
                    </a:cubicBezTo>
                    <a:cubicBezTo>
                      <a:pt x="60000" y="106666"/>
                      <a:pt x="60000" y="100000"/>
                      <a:pt x="67500" y="100000"/>
                    </a:cubicBezTo>
                    <a:cubicBezTo>
                      <a:pt x="67500" y="100000"/>
                      <a:pt x="67500" y="100000"/>
                      <a:pt x="75000" y="100000"/>
                    </a:cubicBezTo>
                    <a:cubicBezTo>
                      <a:pt x="82500" y="100000"/>
                      <a:pt x="82500" y="100000"/>
                      <a:pt x="90000" y="100000"/>
                    </a:cubicBezTo>
                    <a:cubicBezTo>
                      <a:pt x="97500" y="100000"/>
                      <a:pt x="97500" y="100000"/>
                      <a:pt x="105000" y="100000"/>
                    </a:cubicBezTo>
                    <a:cubicBezTo>
                      <a:pt x="105000" y="100000"/>
                      <a:pt x="105000" y="106666"/>
                      <a:pt x="112500" y="106666"/>
                    </a:cubicBezTo>
                    <a:cubicBezTo>
                      <a:pt x="112500" y="106666"/>
                      <a:pt x="112500" y="106666"/>
                      <a:pt x="112500" y="106666"/>
                    </a:cubicBezTo>
                    <a:cubicBezTo>
                      <a:pt x="112500" y="100000"/>
                      <a:pt x="112500" y="100000"/>
                      <a:pt x="112500" y="100000"/>
                    </a:cubicBezTo>
                    <a:cubicBezTo>
                      <a:pt x="112500" y="93333"/>
                      <a:pt x="112500" y="93333"/>
                      <a:pt x="105000" y="93333"/>
                    </a:cubicBezTo>
                    <a:cubicBezTo>
                      <a:pt x="105000" y="86666"/>
                      <a:pt x="105000" y="86666"/>
                      <a:pt x="105000" y="80000"/>
                    </a:cubicBezTo>
                    <a:cubicBezTo>
                      <a:pt x="105000" y="80000"/>
                      <a:pt x="105000" y="73333"/>
                      <a:pt x="105000" y="73333"/>
                    </a:cubicBezTo>
                    <a:cubicBezTo>
                      <a:pt x="105000" y="66666"/>
                      <a:pt x="105000" y="66666"/>
                      <a:pt x="105000" y="66666"/>
                    </a:cubicBezTo>
                    <a:cubicBezTo>
                      <a:pt x="112500" y="60000"/>
                      <a:pt x="112500" y="60000"/>
                      <a:pt x="112500" y="60000"/>
                    </a:cubicBezTo>
                    <a:cubicBezTo>
                      <a:pt x="112500" y="53333"/>
                      <a:pt x="112500" y="53333"/>
                      <a:pt x="112500" y="46666"/>
                    </a:cubicBezTo>
                    <a:cubicBezTo>
                      <a:pt x="112500" y="46666"/>
                      <a:pt x="105000" y="40000"/>
                      <a:pt x="112500" y="40000"/>
                    </a:cubicBezTo>
                    <a:cubicBezTo>
                      <a:pt x="112500" y="33333"/>
                      <a:pt x="112500" y="33333"/>
                      <a:pt x="112500" y="33333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Shape 224"/>
              <p:cNvSpPr/>
              <p:nvPr/>
            </p:nvSpPr>
            <p:spPr>
              <a:xfrm>
                <a:off x="7614069" y="3676260"/>
                <a:ext cx="418885" cy="3462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6153" y="105454"/>
                    </a:moveTo>
                    <a:cubicBezTo>
                      <a:pt x="86153" y="109090"/>
                      <a:pt x="86153" y="109090"/>
                      <a:pt x="89230" y="109090"/>
                    </a:cubicBezTo>
                    <a:cubicBezTo>
                      <a:pt x="89230" y="109090"/>
                      <a:pt x="89230" y="109090"/>
                      <a:pt x="92307" y="109090"/>
                    </a:cubicBezTo>
                    <a:cubicBezTo>
                      <a:pt x="92307" y="109090"/>
                      <a:pt x="92307" y="109090"/>
                      <a:pt x="95384" y="109090"/>
                    </a:cubicBezTo>
                    <a:cubicBezTo>
                      <a:pt x="95384" y="105454"/>
                      <a:pt x="95384" y="105454"/>
                      <a:pt x="98461" y="105454"/>
                    </a:cubicBezTo>
                    <a:cubicBezTo>
                      <a:pt x="98461" y="105454"/>
                      <a:pt x="98461" y="105454"/>
                      <a:pt x="101538" y="105454"/>
                    </a:cubicBezTo>
                    <a:cubicBezTo>
                      <a:pt x="101538" y="105454"/>
                      <a:pt x="101538" y="105454"/>
                      <a:pt x="101538" y="101818"/>
                    </a:cubicBezTo>
                    <a:cubicBezTo>
                      <a:pt x="101538" y="101818"/>
                      <a:pt x="101538" y="101818"/>
                      <a:pt x="101538" y="101818"/>
                    </a:cubicBezTo>
                    <a:cubicBezTo>
                      <a:pt x="101538" y="101818"/>
                      <a:pt x="101538" y="101818"/>
                      <a:pt x="104615" y="98181"/>
                    </a:cubicBezTo>
                    <a:cubicBezTo>
                      <a:pt x="104615" y="98181"/>
                      <a:pt x="104615" y="98181"/>
                      <a:pt x="104615" y="94545"/>
                    </a:cubicBezTo>
                    <a:cubicBezTo>
                      <a:pt x="104615" y="94545"/>
                      <a:pt x="104615" y="90909"/>
                      <a:pt x="104615" y="90909"/>
                    </a:cubicBezTo>
                    <a:cubicBezTo>
                      <a:pt x="104615" y="87272"/>
                      <a:pt x="104615" y="87272"/>
                      <a:pt x="107692" y="83636"/>
                    </a:cubicBezTo>
                    <a:cubicBezTo>
                      <a:pt x="107692" y="83636"/>
                      <a:pt x="107692" y="83636"/>
                      <a:pt x="107692" y="83636"/>
                    </a:cubicBezTo>
                    <a:cubicBezTo>
                      <a:pt x="110769" y="83636"/>
                      <a:pt x="110769" y="80000"/>
                      <a:pt x="110769" y="80000"/>
                    </a:cubicBezTo>
                    <a:cubicBezTo>
                      <a:pt x="110769" y="80000"/>
                      <a:pt x="110769" y="76363"/>
                      <a:pt x="110769" y="76363"/>
                    </a:cubicBezTo>
                    <a:cubicBezTo>
                      <a:pt x="110769" y="76363"/>
                      <a:pt x="113846" y="76363"/>
                      <a:pt x="113846" y="76363"/>
                    </a:cubicBezTo>
                    <a:cubicBezTo>
                      <a:pt x="113846" y="72727"/>
                      <a:pt x="113846" y="72727"/>
                      <a:pt x="116923" y="72727"/>
                    </a:cubicBezTo>
                    <a:cubicBezTo>
                      <a:pt x="116923" y="72727"/>
                      <a:pt x="116923" y="72727"/>
                      <a:pt x="116923" y="69090"/>
                    </a:cubicBezTo>
                    <a:cubicBezTo>
                      <a:pt x="120000" y="65454"/>
                      <a:pt x="120000" y="65454"/>
                      <a:pt x="120000" y="61818"/>
                    </a:cubicBezTo>
                    <a:cubicBezTo>
                      <a:pt x="120000" y="58181"/>
                      <a:pt x="116923" y="50909"/>
                      <a:pt x="116923" y="47272"/>
                    </a:cubicBezTo>
                    <a:cubicBezTo>
                      <a:pt x="116923" y="43636"/>
                      <a:pt x="116923" y="43636"/>
                      <a:pt x="120000" y="40000"/>
                    </a:cubicBezTo>
                    <a:cubicBezTo>
                      <a:pt x="120000" y="36363"/>
                      <a:pt x="120000" y="36363"/>
                      <a:pt x="120000" y="32727"/>
                    </a:cubicBezTo>
                    <a:cubicBezTo>
                      <a:pt x="120000" y="32727"/>
                      <a:pt x="120000" y="32727"/>
                      <a:pt x="120000" y="32727"/>
                    </a:cubicBezTo>
                    <a:cubicBezTo>
                      <a:pt x="120000" y="29090"/>
                      <a:pt x="116923" y="29090"/>
                      <a:pt x="116923" y="29090"/>
                    </a:cubicBezTo>
                    <a:cubicBezTo>
                      <a:pt x="116923" y="29090"/>
                      <a:pt x="116923" y="29090"/>
                      <a:pt x="116923" y="25454"/>
                    </a:cubicBezTo>
                    <a:cubicBezTo>
                      <a:pt x="116923" y="25454"/>
                      <a:pt x="116923" y="25454"/>
                      <a:pt x="113846" y="25454"/>
                    </a:cubicBezTo>
                    <a:cubicBezTo>
                      <a:pt x="113846" y="21818"/>
                      <a:pt x="113846" y="21818"/>
                      <a:pt x="113846" y="18181"/>
                    </a:cubicBezTo>
                    <a:cubicBezTo>
                      <a:pt x="113846" y="18181"/>
                      <a:pt x="113846" y="18181"/>
                      <a:pt x="113846" y="14545"/>
                    </a:cubicBezTo>
                    <a:cubicBezTo>
                      <a:pt x="113846" y="14545"/>
                      <a:pt x="113846" y="10909"/>
                      <a:pt x="113846" y="10909"/>
                    </a:cubicBezTo>
                    <a:cubicBezTo>
                      <a:pt x="113846" y="10909"/>
                      <a:pt x="113846" y="10909"/>
                      <a:pt x="113846" y="7272"/>
                    </a:cubicBezTo>
                    <a:cubicBezTo>
                      <a:pt x="113846" y="7272"/>
                      <a:pt x="113846" y="7272"/>
                      <a:pt x="113846" y="7272"/>
                    </a:cubicBezTo>
                    <a:cubicBezTo>
                      <a:pt x="110769" y="7272"/>
                      <a:pt x="110769" y="7272"/>
                      <a:pt x="110769" y="7272"/>
                    </a:cubicBezTo>
                    <a:cubicBezTo>
                      <a:pt x="110769" y="10909"/>
                      <a:pt x="107692" y="10909"/>
                      <a:pt x="107692" y="10909"/>
                    </a:cubicBezTo>
                    <a:cubicBezTo>
                      <a:pt x="107692" y="10909"/>
                      <a:pt x="107692" y="7272"/>
                      <a:pt x="104615" y="7272"/>
                    </a:cubicBezTo>
                    <a:cubicBezTo>
                      <a:pt x="104615" y="7272"/>
                      <a:pt x="104615" y="7272"/>
                      <a:pt x="104615" y="3636"/>
                    </a:cubicBezTo>
                    <a:cubicBezTo>
                      <a:pt x="101538" y="3636"/>
                      <a:pt x="101538" y="3636"/>
                      <a:pt x="98461" y="3636"/>
                    </a:cubicBezTo>
                    <a:cubicBezTo>
                      <a:pt x="98461" y="3636"/>
                      <a:pt x="98461" y="3636"/>
                      <a:pt x="95384" y="3636"/>
                    </a:cubicBezTo>
                    <a:cubicBezTo>
                      <a:pt x="95384" y="3636"/>
                      <a:pt x="95384" y="0"/>
                      <a:pt x="95384" y="0"/>
                    </a:cubicBezTo>
                    <a:cubicBezTo>
                      <a:pt x="92307" y="0"/>
                      <a:pt x="92307" y="0"/>
                      <a:pt x="89230" y="0"/>
                    </a:cubicBezTo>
                    <a:cubicBezTo>
                      <a:pt x="89230" y="0"/>
                      <a:pt x="89230" y="3636"/>
                      <a:pt x="86153" y="3636"/>
                    </a:cubicBezTo>
                    <a:cubicBezTo>
                      <a:pt x="86153" y="3636"/>
                      <a:pt x="86153" y="3636"/>
                      <a:pt x="86153" y="3636"/>
                    </a:cubicBezTo>
                    <a:cubicBezTo>
                      <a:pt x="83076" y="7272"/>
                      <a:pt x="83076" y="7272"/>
                      <a:pt x="83076" y="7272"/>
                    </a:cubicBezTo>
                    <a:cubicBezTo>
                      <a:pt x="80000" y="7272"/>
                      <a:pt x="80000" y="7272"/>
                      <a:pt x="80000" y="10909"/>
                    </a:cubicBezTo>
                    <a:cubicBezTo>
                      <a:pt x="76923" y="10909"/>
                      <a:pt x="76923" y="10909"/>
                      <a:pt x="76923" y="14545"/>
                    </a:cubicBezTo>
                    <a:cubicBezTo>
                      <a:pt x="73846" y="18181"/>
                      <a:pt x="70769" y="14545"/>
                      <a:pt x="67692" y="18181"/>
                    </a:cubicBezTo>
                    <a:cubicBezTo>
                      <a:pt x="64615" y="18181"/>
                      <a:pt x="64615" y="21818"/>
                      <a:pt x="64615" y="25454"/>
                    </a:cubicBezTo>
                    <a:cubicBezTo>
                      <a:pt x="61538" y="25454"/>
                      <a:pt x="58461" y="29090"/>
                      <a:pt x="55384" y="29090"/>
                    </a:cubicBezTo>
                    <a:cubicBezTo>
                      <a:pt x="55384" y="32727"/>
                      <a:pt x="52307" y="32727"/>
                      <a:pt x="52307" y="36363"/>
                    </a:cubicBezTo>
                    <a:cubicBezTo>
                      <a:pt x="49230" y="36363"/>
                      <a:pt x="46153" y="40000"/>
                      <a:pt x="46153" y="40000"/>
                    </a:cubicBezTo>
                    <a:cubicBezTo>
                      <a:pt x="43076" y="40000"/>
                      <a:pt x="43076" y="43636"/>
                      <a:pt x="43076" y="43636"/>
                    </a:cubicBezTo>
                    <a:cubicBezTo>
                      <a:pt x="40000" y="43636"/>
                      <a:pt x="40000" y="43636"/>
                      <a:pt x="36923" y="43636"/>
                    </a:cubicBezTo>
                    <a:cubicBezTo>
                      <a:pt x="33846" y="43636"/>
                      <a:pt x="30769" y="47272"/>
                      <a:pt x="27692" y="47272"/>
                    </a:cubicBezTo>
                    <a:cubicBezTo>
                      <a:pt x="30769" y="47272"/>
                      <a:pt x="30769" y="47272"/>
                      <a:pt x="30769" y="47272"/>
                    </a:cubicBezTo>
                    <a:cubicBezTo>
                      <a:pt x="30769" y="50909"/>
                      <a:pt x="30769" y="50909"/>
                      <a:pt x="30769" y="50909"/>
                    </a:cubicBezTo>
                    <a:cubicBezTo>
                      <a:pt x="30769" y="54545"/>
                      <a:pt x="30769" y="58181"/>
                      <a:pt x="30769" y="61818"/>
                    </a:cubicBezTo>
                    <a:cubicBezTo>
                      <a:pt x="30769" y="61818"/>
                      <a:pt x="30769" y="61818"/>
                      <a:pt x="30769" y="61818"/>
                    </a:cubicBezTo>
                    <a:cubicBezTo>
                      <a:pt x="30769" y="65454"/>
                      <a:pt x="30769" y="69090"/>
                      <a:pt x="30769" y="72727"/>
                    </a:cubicBezTo>
                    <a:cubicBezTo>
                      <a:pt x="30769" y="72727"/>
                      <a:pt x="30769" y="76363"/>
                      <a:pt x="30769" y="76363"/>
                    </a:cubicBezTo>
                    <a:cubicBezTo>
                      <a:pt x="30769" y="80000"/>
                      <a:pt x="30769" y="80000"/>
                      <a:pt x="27692" y="80000"/>
                    </a:cubicBezTo>
                    <a:cubicBezTo>
                      <a:pt x="27692" y="83636"/>
                      <a:pt x="27692" y="83636"/>
                      <a:pt x="27692" y="83636"/>
                    </a:cubicBezTo>
                    <a:cubicBezTo>
                      <a:pt x="27692" y="83636"/>
                      <a:pt x="24615" y="83636"/>
                      <a:pt x="24615" y="87272"/>
                    </a:cubicBezTo>
                    <a:cubicBezTo>
                      <a:pt x="24615" y="87272"/>
                      <a:pt x="21538" y="83636"/>
                      <a:pt x="21538" y="83636"/>
                    </a:cubicBezTo>
                    <a:cubicBezTo>
                      <a:pt x="18461" y="83636"/>
                      <a:pt x="18461" y="87272"/>
                      <a:pt x="18461" y="87272"/>
                    </a:cubicBezTo>
                    <a:cubicBezTo>
                      <a:pt x="15384" y="87272"/>
                      <a:pt x="15384" y="87272"/>
                      <a:pt x="12307" y="87272"/>
                    </a:cubicBezTo>
                    <a:cubicBezTo>
                      <a:pt x="12307" y="87272"/>
                      <a:pt x="9230" y="87272"/>
                      <a:pt x="9230" y="87272"/>
                    </a:cubicBezTo>
                    <a:cubicBezTo>
                      <a:pt x="9230" y="87272"/>
                      <a:pt x="9230" y="87272"/>
                      <a:pt x="6153" y="87272"/>
                    </a:cubicBezTo>
                    <a:cubicBezTo>
                      <a:pt x="6153" y="90909"/>
                      <a:pt x="6153" y="90909"/>
                      <a:pt x="3076" y="90909"/>
                    </a:cubicBezTo>
                    <a:cubicBezTo>
                      <a:pt x="3076" y="90909"/>
                      <a:pt x="3076" y="90909"/>
                      <a:pt x="0" y="90909"/>
                    </a:cubicBezTo>
                    <a:cubicBezTo>
                      <a:pt x="0" y="90909"/>
                      <a:pt x="0" y="90909"/>
                      <a:pt x="0" y="90909"/>
                    </a:cubicBezTo>
                    <a:cubicBezTo>
                      <a:pt x="0" y="90909"/>
                      <a:pt x="0" y="94545"/>
                      <a:pt x="0" y="94545"/>
                    </a:cubicBezTo>
                    <a:cubicBezTo>
                      <a:pt x="0" y="94545"/>
                      <a:pt x="0" y="98181"/>
                      <a:pt x="3076" y="98181"/>
                    </a:cubicBezTo>
                    <a:cubicBezTo>
                      <a:pt x="3076" y="101818"/>
                      <a:pt x="3076" y="101818"/>
                      <a:pt x="6153" y="101818"/>
                    </a:cubicBezTo>
                    <a:cubicBezTo>
                      <a:pt x="6153" y="101818"/>
                      <a:pt x="6153" y="101818"/>
                      <a:pt x="6153" y="105454"/>
                    </a:cubicBezTo>
                    <a:cubicBezTo>
                      <a:pt x="9230" y="105454"/>
                      <a:pt x="6153" y="105454"/>
                      <a:pt x="6153" y="109090"/>
                    </a:cubicBezTo>
                    <a:cubicBezTo>
                      <a:pt x="6153" y="109090"/>
                      <a:pt x="6153" y="112727"/>
                      <a:pt x="6153" y="112727"/>
                    </a:cubicBezTo>
                    <a:cubicBezTo>
                      <a:pt x="9230" y="112727"/>
                      <a:pt x="9230" y="112727"/>
                      <a:pt x="12307" y="112727"/>
                    </a:cubicBezTo>
                    <a:cubicBezTo>
                      <a:pt x="12307" y="112727"/>
                      <a:pt x="12307" y="112727"/>
                      <a:pt x="15384" y="112727"/>
                    </a:cubicBezTo>
                    <a:cubicBezTo>
                      <a:pt x="15384" y="112727"/>
                      <a:pt x="15384" y="112727"/>
                      <a:pt x="15384" y="112727"/>
                    </a:cubicBezTo>
                    <a:cubicBezTo>
                      <a:pt x="15384" y="116363"/>
                      <a:pt x="15384" y="116363"/>
                      <a:pt x="15384" y="116363"/>
                    </a:cubicBezTo>
                    <a:cubicBezTo>
                      <a:pt x="15384" y="120000"/>
                      <a:pt x="15384" y="120000"/>
                      <a:pt x="15384" y="120000"/>
                    </a:cubicBezTo>
                    <a:cubicBezTo>
                      <a:pt x="15384" y="116363"/>
                      <a:pt x="18461" y="116363"/>
                      <a:pt x="18461" y="116363"/>
                    </a:cubicBezTo>
                    <a:cubicBezTo>
                      <a:pt x="18461" y="116363"/>
                      <a:pt x="18461" y="116363"/>
                      <a:pt x="21538" y="116363"/>
                    </a:cubicBezTo>
                    <a:cubicBezTo>
                      <a:pt x="21538" y="116363"/>
                      <a:pt x="21538" y="120000"/>
                      <a:pt x="21538" y="120000"/>
                    </a:cubicBezTo>
                    <a:cubicBezTo>
                      <a:pt x="24615" y="120000"/>
                      <a:pt x="24615" y="120000"/>
                      <a:pt x="24615" y="120000"/>
                    </a:cubicBezTo>
                    <a:cubicBezTo>
                      <a:pt x="24615" y="120000"/>
                      <a:pt x="24615" y="120000"/>
                      <a:pt x="24615" y="120000"/>
                    </a:cubicBezTo>
                    <a:cubicBezTo>
                      <a:pt x="24615" y="116363"/>
                      <a:pt x="24615" y="116363"/>
                      <a:pt x="24615" y="116363"/>
                    </a:cubicBezTo>
                    <a:cubicBezTo>
                      <a:pt x="24615" y="112727"/>
                      <a:pt x="27692" y="112727"/>
                      <a:pt x="27692" y="112727"/>
                    </a:cubicBezTo>
                    <a:cubicBezTo>
                      <a:pt x="30769" y="112727"/>
                      <a:pt x="27692" y="109090"/>
                      <a:pt x="30769" y="109090"/>
                    </a:cubicBezTo>
                    <a:cubicBezTo>
                      <a:pt x="30769" y="105454"/>
                      <a:pt x="30769" y="105454"/>
                      <a:pt x="30769" y="105454"/>
                    </a:cubicBezTo>
                    <a:cubicBezTo>
                      <a:pt x="30769" y="105454"/>
                      <a:pt x="33846" y="101818"/>
                      <a:pt x="33846" y="101818"/>
                    </a:cubicBezTo>
                    <a:cubicBezTo>
                      <a:pt x="33846" y="101818"/>
                      <a:pt x="36923" y="101818"/>
                      <a:pt x="36923" y="101818"/>
                    </a:cubicBezTo>
                    <a:cubicBezTo>
                      <a:pt x="36923" y="101818"/>
                      <a:pt x="36923" y="101818"/>
                      <a:pt x="40000" y="101818"/>
                    </a:cubicBezTo>
                    <a:cubicBezTo>
                      <a:pt x="40000" y="101818"/>
                      <a:pt x="40000" y="98181"/>
                      <a:pt x="40000" y="101818"/>
                    </a:cubicBezTo>
                    <a:cubicBezTo>
                      <a:pt x="43076" y="101818"/>
                      <a:pt x="43076" y="101818"/>
                      <a:pt x="43076" y="101818"/>
                    </a:cubicBezTo>
                    <a:cubicBezTo>
                      <a:pt x="43076" y="101818"/>
                      <a:pt x="43076" y="105454"/>
                      <a:pt x="46153" y="105454"/>
                    </a:cubicBezTo>
                    <a:cubicBezTo>
                      <a:pt x="46153" y="105454"/>
                      <a:pt x="46153" y="105454"/>
                      <a:pt x="49230" y="105454"/>
                    </a:cubicBezTo>
                    <a:cubicBezTo>
                      <a:pt x="49230" y="105454"/>
                      <a:pt x="49230" y="109090"/>
                      <a:pt x="49230" y="109090"/>
                    </a:cubicBezTo>
                    <a:cubicBezTo>
                      <a:pt x="52307" y="109090"/>
                      <a:pt x="52307" y="109090"/>
                      <a:pt x="55384" y="109090"/>
                    </a:cubicBezTo>
                    <a:cubicBezTo>
                      <a:pt x="55384" y="109090"/>
                      <a:pt x="55384" y="105454"/>
                      <a:pt x="58461" y="105454"/>
                    </a:cubicBezTo>
                    <a:cubicBezTo>
                      <a:pt x="58461" y="105454"/>
                      <a:pt x="58461" y="105454"/>
                      <a:pt x="61538" y="105454"/>
                    </a:cubicBezTo>
                    <a:cubicBezTo>
                      <a:pt x="61538" y="105454"/>
                      <a:pt x="61538" y="109090"/>
                      <a:pt x="64615" y="109090"/>
                    </a:cubicBezTo>
                    <a:cubicBezTo>
                      <a:pt x="64615" y="109090"/>
                      <a:pt x="64615" y="109090"/>
                      <a:pt x="67692" y="112727"/>
                    </a:cubicBezTo>
                    <a:cubicBezTo>
                      <a:pt x="67692" y="112727"/>
                      <a:pt x="67692" y="112727"/>
                      <a:pt x="70769" y="112727"/>
                    </a:cubicBezTo>
                    <a:cubicBezTo>
                      <a:pt x="70769" y="112727"/>
                      <a:pt x="70769" y="112727"/>
                      <a:pt x="73846" y="109090"/>
                    </a:cubicBezTo>
                    <a:cubicBezTo>
                      <a:pt x="73846" y="109090"/>
                      <a:pt x="73846" y="109090"/>
                      <a:pt x="76923" y="109090"/>
                    </a:cubicBezTo>
                    <a:cubicBezTo>
                      <a:pt x="76923" y="105454"/>
                      <a:pt x="76923" y="105454"/>
                      <a:pt x="80000" y="105454"/>
                    </a:cubicBezTo>
                    <a:cubicBezTo>
                      <a:pt x="80000" y="105454"/>
                      <a:pt x="83076" y="105454"/>
                      <a:pt x="83076" y="105454"/>
                    </a:cubicBezTo>
                    <a:cubicBezTo>
                      <a:pt x="83076" y="105454"/>
                      <a:pt x="86153" y="105454"/>
                      <a:pt x="86153" y="105454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Shape 225"/>
              <p:cNvSpPr/>
              <p:nvPr/>
            </p:nvSpPr>
            <p:spPr>
              <a:xfrm>
                <a:off x="8398095" y="4451914"/>
                <a:ext cx="42679" cy="630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000" y="20000"/>
                    </a:moveTo>
                    <a:cubicBezTo>
                      <a:pt x="90000" y="0"/>
                      <a:pt x="90000" y="0"/>
                      <a:pt x="90000" y="0"/>
                    </a:cubicBezTo>
                    <a:cubicBezTo>
                      <a:pt x="90000" y="0"/>
                      <a:pt x="90000" y="0"/>
                      <a:pt x="60000" y="20000"/>
                    </a:cubicBezTo>
                    <a:cubicBezTo>
                      <a:pt x="60000" y="20000"/>
                      <a:pt x="60000" y="20000"/>
                      <a:pt x="60000" y="20000"/>
                    </a:cubicBezTo>
                    <a:cubicBezTo>
                      <a:pt x="60000" y="20000"/>
                      <a:pt x="30000" y="40000"/>
                      <a:pt x="30000" y="40000"/>
                    </a:cubicBezTo>
                    <a:cubicBezTo>
                      <a:pt x="30000" y="40000"/>
                      <a:pt x="30000" y="20000"/>
                      <a:pt x="0" y="20000"/>
                    </a:cubicBezTo>
                    <a:cubicBezTo>
                      <a:pt x="0" y="20000"/>
                      <a:pt x="0" y="20000"/>
                      <a:pt x="0" y="40000"/>
                    </a:cubicBezTo>
                    <a:cubicBezTo>
                      <a:pt x="0" y="40000"/>
                      <a:pt x="0" y="40000"/>
                      <a:pt x="0" y="40000"/>
                    </a:cubicBezTo>
                    <a:cubicBezTo>
                      <a:pt x="0" y="40000"/>
                      <a:pt x="0" y="40000"/>
                      <a:pt x="0" y="60000"/>
                    </a:cubicBezTo>
                    <a:cubicBezTo>
                      <a:pt x="0" y="60000"/>
                      <a:pt x="0" y="60000"/>
                      <a:pt x="0" y="80000"/>
                    </a:cubicBezTo>
                    <a:cubicBezTo>
                      <a:pt x="0" y="80000"/>
                      <a:pt x="0" y="80000"/>
                      <a:pt x="0" y="80000"/>
                    </a:cubicBezTo>
                    <a:cubicBezTo>
                      <a:pt x="0" y="80000"/>
                      <a:pt x="0" y="80000"/>
                      <a:pt x="0" y="80000"/>
                    </a:cubicBezTo>
                    <a:cubicBezTo>
                      <a:pt x="30000" y="80000"/>
                      <a:pt x="30000" y="80000"/>
                      <a:pt x="30000" y="100000"/>
                    </a:cubicBezTo>
                    <a:cubicBezTo>
                      <a:pt x="30000" y="100000"/>
                      <a:pt x="30000" y="100000"/>
                      <a:pt x="30000" y="120000"/>
                    </a:cubicBezTo>
                    <a:cubicBezTo>
                      <a:pt x="30000" y="120000"/>
                      <a:pt x="30000" y="120000"/>
                      <a:pt x="60000" y="120000"/>
                    </a:cubicBezTo>
                    <a:cubicBezTo>
                      <a:pt x="60000" y="120000"/>
                      <a:pt x="60000" y="120000"/>
                      <a:pt x="60000" y="120000"/>
                    </a:cubicBezTo>
                    <a:cubicBezTo>
                      <a:pt x="90000" y="120000"/>
                      <a:pt x="90000" y="120000"/>
                      <a:pt x="90000" y="100000"/>
                    </a:cubicBezTo>
                    <a:cubicBezTo>
                      <a:pt x="90000" y="100000"/>
                      <a:pt x="90000" y="100000"/>
                      <a:pt x="90000" y="80000"/>
                    </a:cubicBezTo>
                    <a:cubicBezTo>
                      <a:pt x="90000" y="80000"/>
                      <a:pt x="90000" y="80000"/>
                      <a:pt x="90000" y="60000"/>
                    </a:cubicBezTo>
                    <a:cubicBezTo>
                      <a:pt x="120000" y="60000"/>
                      <a:pt x="120000" y="60000"/>
                      <a:pt x="120000" y="40000"/>
                    </a:cubicBezTo>
                    <a:cubicBezTo>
                      <a:pt x="120000" y="40000"/>
                      <a:pt x="120000" y="40000"/>
                      <a:pt x="120000" y="40000"/>
                    </a:cubicBezTo>
                    <a:cubicBezTo>
                      <a:pt x="90000" y="20000"/>
                      <a:pt x="90000" y="20000"/>
                      <a:pt x="90000" y="2000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8409159" y="4515012"/>
                <a:ext cx="1106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0000" y="0"/>
                      <a:pt x="120000" y="0"/>
                      <a:pt x="120000" y="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Shape 227"/>
              <p:cNvSpPr/>
              <p:nvPr/>
            </p:nvSpPr>
            <p:spPr>
              <a:xfrm>
                <a:off x="8194184" y="4630438"/>
                <a:ext cx="322462" cy="3031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000" y="24827"/>
                    </a:moveTo>
                    <a:cubicBezTo>
                      <a:pt x="116000" y="24827"/>
                      <a:pt x="116000" y="24827"/>
                      <a:pt x="116000" y="20689"/>
                    </a:cubicBezTo>
                    <a:cubicBezTo>
                      <a:pt x="116000" y="20689"/>
                      <a:pt x="116000" y="20689"/>
                      <a:pt x="112000" y="16551"/>
                    </a:cubicBezTo>
                    <a:cubicBezTo>
                      <a:pt x="112000" y="16551"/>
                      <a:pt x="112000" y="16551"/>
                      <a:pt x="112000" y="16551"/>
                    </a:cubicBezTo>
                    <a:cubicBezTo>
                      <a:pt x="112000" y="16551"/>
                      <a:pt x="112000" y="16551"/>
                      <a:pt x="112000" y="16551"/>
                    </a:cubicBezTo>
                    <a:cubicBezTo>
                      <a:pt x="112000" y="12413"/>
                      <a:pt x="112000" y="12413"/>
                      <a:pt x="108000" y="12413"/>
                    </a:cubicBezTo>
                    <a:cubicBezTo>
                      <a:pt x="108000" y="12413"/>
                      <a:pt x="104000" y="12413"/>
                      <a:pt x="104000" y="8275"/>
                    </a:cubicBezTo>
                    <a:cubicBezTo>
                      <a:pt x="100000" y="8275"/>
                      <a:pt x="100000" y="8275"/>
                      <a:pt x="96000" y="8275"/>
                    </a:cubicBezTo>
                    <a:cubicBezTo>
                      <a:pt x="96000" y="4137"/>
                      <a:pt x="96000" y="4137"/>
                      <a:pt x="96000" y="4137"/>
                    </a:cubicBezTo>
                    <a:cubicBezTo>
                      <a:pt x="96000" y="8275"/>
                      <a:pt x="96000" y="8275"/>
                      <a:pt x="92000" y="8275"/>
                    </a:cubicBezTo>
                    <a:cubicBezTo>
                      <a:pt x="92000" y="8275"/>
                      <a:pt x="92000" y="8275"/>
                      <a:pt x="92000" y="8275"/>
                    </a:cubicBezTo>
                    <a:cubicBezTo>
                      <a:pt x="92000" y="8275"/>
                      <a:pt x="92000" y="4137"/>
                      <a:pt x="92000" y="4137"/>
                    </a:cubicBezTo>
                    <a:cubicBezTo>
                      <a:pt x="92000" y="4137"/>
                      <a:pt x="88000" y="4137"/>
                      <a:pt x="88000" y="0"/>
                    </a:cubicBezTo>
                    <a:cubicBezTo>
                      <a:pt x="88000" y="0"/>
                      <a:pt x="88000" y="0"/>
                      <a:pt x="88000" y="0"/>
                    </a:cubicBezTo>
                    <a:cubicBezTo>
                      <a:pt x="88000" y="0"/>
                      <a:pt x="88000" y="0"/>
                      <a:pt x="84000" y="0"/>
                    </a:cubicBezTo>
                    <a:cubicBezTo>
                      <a:pt x="84000" y="0"/>
                      <a:pt x="84000" y="0"/>
                      <a:pt x="84000" y="0"/>
                    </a:cubicBezTo>
                    <a:cubicBezTo>
                      <a:pt x="80000" y="4137"/>
                      <a:pt x="80000" y="0"/>
                      <a:pt x="76000" y="0"/>
                    </a:cubicBezTo>
                    <a:cubicBezTo>
                      <a:pt x="76000" y="4137"/>
                      <a:pt x="76000" y="4137"/>
                      <a:pt x="72000" y="4137"/>
                    </a:cubicBezTo>
                    <a:cubicBezTo>
                      <a:pt x="72000" y="8275"/>
                      <a:pt x="72000" y="8275"/>
                      <a:pt x="68000" y="8275"/>
                    </a:cubicBezTo>
                    <a:cubicBezTo>
                      <a:pt x="68000" y="12413"/>
                      <a:pt x="68000" y="12413"/>
                      <a:pt x="64000" y="12413"/>
                    </a:cubicBezTo>
                    <a:cubicBezTo>
                      <a:pt x="64000" y="16551"/>
                      <a:pt x="64000" y="16551"/>
                      <a:pt x="64000" y="16551"/>
                    </a:cubicBezTo>
                    <a:cubicBezTo>
                      <a:pt x="64000" y="20689"/>
                      <a:pt x="68000" y="16551"/>
                      <a:pt x="68000" y="20689"/>
                    </a:cubicBezTo>
                    <a:cubicBezTo>
                      <a:pt x="68000" y="20689"/>
                      <a:pt x="68000" y="20689"/>
                      <a:pt x="68000" y="24827"/>
                    </a:cubicBezTo>
                    <a:cubicBezTo>
                      <a:pt x="68000" y="24827"/>
                      <a:pt x="68000" y="24827"/>
                      <a:pt x="68000" y="28965"/>
                    </a:cubicBezTo>
                    <a:cubicBezTo>
                      <a:pt x="68000" y="33103"/>
                      <a:pt x="64000" y="33103"/>
                      <a:pt x="64000" y="33103"/>
                    </a:cubicBezTo>
                    <a:cubicBezTo>
                      <a:pt x="64000" y="37241"/>
                      <a:pt x="64000" y="41379"/>
                      <a:pt x="68000" y="45517"/>
                    </a:cubicBezTo>
                    <a:cubicBezTo>
                      <a:pt x="68000" y="45517"/>
                      <a:pt x="68000" y="45517"/>
                      <a:pt x="72000" y="45517"/>
                    </a:cubicBezTo>
                    <a:cubicBezTo>
                      <a:pt x="76000" y="45517"/>
                      <a:pt x="72000" y="49655"/>
                      <a:pt x="72000" y="53793"/>
                    </a:cubicBezTo>
                    <a:cubicBezTo>
                      <a:pt x="72000" y="53793"/>
                      <a:pt x="72000" y="57931"/>
                      <a:pt x="72000" y="57931"/>
                    </a:cubicBezTo>
                    <a:cubicBezTo>
                      <a:pt x="68000" y="57931"/>
                      <a:pt x="68000" y="57931"/>
                      <a:pt x="64000" y="57931"/>
                    </a:cubicBezTo>
                    <a:cubicBezTo>
                      <a:pt x="64000" y="53793"/>
                      <a:pt x="64000" y="53793"/>
                      <a:pt x="60000" y="49655"/>
                    </a:cubicBezTo>
                    <a:cubicBezTo>
                      <a:pt x="60000" y="49655"/>
                      <a:pt x="56000" y="49655"/>
                      <a:pt x="56000" y="45517"/>
                    </a:cubicBezTo>
                    <a:cubicBezTo>
                      <a:pt x="56000" y="45517"/>
                      <a:pt x="56000" y="45517"/>
                      <a:pt x="52000" y="41379"/>
                    </a:cubicBezTo>
                    <a:cubicBezTo>
                      <a:pt x="52000" y="41379"/>
                      <a:pt x="52000" y="41379"/>
                      <a:pt x="52000" y="41379"/>
                    </a:cubicBezTo>
                    <a:cubicBezTo>
                      <a:pt x="48000" y="41379"/>
                      <a:pt x="52000" y="45517"/>
                      <a:pt x="48000" y="45517"/>
                    </a:cubicBezTo>
                    <a:cubicBezTo>
                      <a:pt x="48000" y="45517"/>
                      <a:pt x="48000" y="45517"/>
                      <a:pt x="44000" y="45517"/>
                    </a:cubicBezTo>
                    <a:cubicBezTo>
                      <a:pt x="44000" y="45517"/>
                      <a:pt x="44000" y="41379"/>
                      <a:pt x="40000" y="41379"/>
                    </a:cubicBezTo>
                    <a:cubicBezTo>
                      <a:pt x="40000" y="41379"/>
                      <a:pt x="36000" y="45517"/>
                      <a:pt x="36000" y="41379"/>
                    </a:cubicBezTo>
                    <a:cubicBezTo>
                      <a:pt x="32000" y="41379"/>
                      <a:pt x="36000" y="37241"/>
                      <a:pt x="32000" y="37241"/>
                    </a:cubicBezTo>
                    <a:cubicBezTo>
                      <a:pt x="32000" y="37241"/>
                      <a:pt x="32000" y="37241"/>
                      <a:pt x="32000" y="37241"/>
                    </a:cubicBezTo>
                    <a:cubicBezTo>
                      <a:pt x="28000" y="37241"/>
                      <a:pt x="28000" y="37241"/>
                      <a:pt x="28000" y="37241"/>
                    </a:cubicBezTo>
                    <a:cubicBezTo>
                      <a:pt x="24000" y="37241"/>
                      <a:pt x="24000" y="37241"/>
                      <a:pt x="24000" y="37241"/>
                    </a:cubicBezTo>
                    <a:cubicBezTo>
                      <a:pt x="24000" y="33103"/>
                      <a:pt x="24000" y="33103"/>
                      <a:pt x="24000" y="33103"/>
                    </a:cubicBezTo>
                    <a:cubicBezTo>
                      <a:pt x="20000" y="33103"/>
                      <a:pt x="20000" y="33103"/>
                      <a:pt x="20000" y="33103"/>
                    </a:cubicBezTo>
                    <a:cubicBezTo>
                      <a:pt x="20000" y="37241"/>
                      <a:pt x="20000" y="37241"/>
                      <a:pt x="20000" y="41379"/>
                    </a:cubicBezTo>
                    <a:cubicBezTo>
                      <a:pt x="20000" y="41379"/>
                      <a:pt x="20000" y="41379"/>
                      <a:pt x="20000" y="45517"/>
                    </a:cubicBezTo>
                    <a:cubicBezTo>
                      <a:pt x="20000" y="49655"/>
                      <a:pt x="20000" y="49655"/>
                      <a:pt x="20000" y="53793"/>
                    </a:cubicBezTo>
                    <a:cubicBezTo>
                      <a:pt x="20000" y="53793"/>
                      <a:pt x="24000" y="57931"/>
                      <a:pt x="20000" y="57931"/>
                    </a:cubicBezTo>
                    <a:cubicBezTo>
                      <a:pt x="20000" y="57931"/>
                      <a:pt x="16000" y="57931"/>
                      <a:pt x="16000" y="57931"/>
                    </a:cubicBezTo>
                    <a:cubicBezTo>
                      <a:pt x="12000" y="57931"/>
                      <a:pt x="12000" y="57931"/>
                      <a:pt x="12000" y="57931"/>
                    </a:cubicBezTo>
                    <a:cubicBezTo>
                      <a:pt x="8000" y="57931"/>
                      <a:pt x="8000" y="57931"/>
                      <a:pt x="4000" y="57931"/>
                    </a:cubicBezTo>
                    <a:cubicBezTo>
                      <a:pt x="4000" y="57931"/>
                      <a:pt x="0" y="57931"/>
                      <a:pt x="0" y="57931"/>
                    </a:cubicBezTo>
                    <a:cubicBezTo>
                      <a:pt x="0" y="57931"/>
                      <a:pt x="0" y="57931"/>
                      <a:pt x="0" y="62068"/>
                    </a:cubicBezTo>
                    <a:cubicBezTo>
                      <a:pt x="0" y="62068"/>
                      <a:pt x="0" y="62068"/>
                      <a:pt x="0" y="62068"/>
                    </a:cubicBezTo>
                    <a:cubicBezTo>
                      <a:pt x="0" y="66206"/>
                      <a:pt x="0" y="70344"/>
                      <a:pt x="0" y="70344"/>
                    </a:cubicBezTo>
                    <a:cubicBezTo>
                      <a:pt x="0" y="74482"/>
                      <a:pt x="0" y="78620"/>
                      <a:pt x="0" y="82758"/>
                    </a:cubicBezTo>
                    <a:cubicBezTo>
                      <a:pt x="0" y="86896"/>
                      <a:pt x="0" y="91034"/>
                      <a:pt x="0" y="95172"/>
                    </a:cubicBezTo>
                    <a:cubicBezTo>
                      <a:pt x="12000" y="111724"/>
                      <a:pt x="12000" y="111724"/>
                      <a:pt x="12000" y="111724"/>
                    </a:cubicBezTo>
                    <a:cubicBezTo>
                      <a:pt x="12000" y="111724"/>
                      <a:pt x="12000" y="111724"/>
                      <a:pt x="12000" y="111724"/>
                    </a:cubicBezTo>
                    <a:cubicBezTo>
                      <a:pt x="12000" y="111724"/>
                      <a:pt x="12000" y="111724"/>
                      <a:pt x="16000" y="111724"/>
                    </a:cubicBezTo>
                    <a:cubicBezTo>
                      <a:pt x="16000" y="111724"/>
                      <a:pt x="16000" y="111724"/>
                      <a:pt x="20000" y="111724"/>
                    </a:cubicBezTo>
                    <a:cubicBezTo>
                      <a:pt x="20000" y="111724"/>
                      <a:pt x="24000" y="111724"/>
                      <a:pt x="24000" y="111724"/>
                    </a:cubicBezTo>
                    <a:cubicBezTo>
                      <a:pt x="28000" y="111724"/>
                      <a:pt x="28000" y="115862"/>
                      <a:pt x="28000" y="115862"/>
                    </a:cubicBezTo>
                    <a:cubicBezTo>
                      <a:pt x="32000" y="115862"/>
                      <a:pt x="32000" y="115862"/>
                      <a:pt x="32000" y="115862"/>
                    </a:cubicBezTo>
                    <a:cubicBezTo>
                      <a:pt x="32000" y="115862"/>
                      <a:pt x="36000" y="115862"/>
                      <a:pt x="36000" y="115862"/>
                    </a:cubicBezTo>
                    <a:cubicBezTo>
                      <a:pt x="36000" y="115862"/>
                      <a:pt x="36000" y="115862"/>
                      <a:pt x="40000" y="115862"/>
                    </a:cubicBezTo>
                    <a:cubicBezTo>
                      <a:pt x="40000" y="120000"/>
                      <a:pt x="40000" y="120000"/>
                      <a:pt x="40000" y="120000"/>
                    </a:cubicBezTo>
                    <a:cubicBezTo>
                      <a:pt x="44000" y="120000"/>
                      <a:pt x="44000" y="120000"/>
                      <a:pt x="44000" y="120000"/>
                    </a:cubicBezTo>
                    <a:cubicBezTo>
                      <a:pt x="44000" y="120000"/>
                      <a:pt x="44000" y="120000"/>
                      <a:pt x="48000" y="120000"/>
                    </a:cubicBezTo>
                    <a:cubicBezTo>
                      <a:pt x="48000" y="120000"/>
                      <a:pt x="48000" y="120000"/>
                      <a:pt x="48000" y="120000"/>
                    </a:cubicBezTo>
                    <a:cubicBezTo>
                      <a:pt x="52000" y="120000"/>
                      <a:pt x="48000" y="115862"/>
                      <a:pt x="48000" y="115862"/>
                    </a:cubicBezTo>
                    <a:cubicBezTo>
                      <a:pt x="52000" y="115862"/>
                      <a:pt x="52000" y="115862"/>
                      <a:pt x="52000" y="111724"/>
                    </a:cubicBezTo>
                    <a:cubicBezTo>
                      <a:pt x="56000" y="111724"/>
                      <a:pt x="56000" y="111724"/>
                      <a:pt x="56000" y="107586"/>
                    </a:cubicBezTo>
                    <a:cubicBezTo>
                      <a:pt x="56000" y="107586"/>
                      <a:pt x="56000" y="107586"/>
                      <a:pt x="60000" y="107586"/>
                    </a:cubicBezTo>
                    <a:cubicBezTo>
                      <a:pt x="60000" y="103448"/>
                      <a:pt x="60000" y="103448"/>
                      <a:pt x="64000" y="103448"/>
                    </a:cubicBezTo>
                    <a:cubicBezTo>
                      <a:pt x="64000" y="103448"/>
                      <a:pt x="64000" y="103448"/>
                      <a:pt x="64000" y="103448"/>
                    </a:cubicBezTo>
                    <a:cubicBezTo>
                      <a:pt x="64000" y="103448"/>
                      <a:pt x="64000" y="99310"/>
                      <a:pt x="64000" y="99310"/>
                    </a:cubicBezTo>
                    <a:cubicBezTo>
                      <a:pt x="64000" y="99310"/>
                      <a:pt x="64000" y="95172"/>
                      <a:pt x="68000" y="95172"/>
                    </a:cubicBezTo>
                    <a:cubicBezTo>
                      <a:pt x="68000" y="95172"/>
                      <a:pt x="68000" y="91034"/>
                      <a:pt x="72000" y="91034"/>
                    </a:cubicBezTo>
                    <a:cubicBezTo>
                      <a:pt x="72000" y="91034"/>
                      <a:pt x="72000" y="91034"/>
                      <a:pt x="72000" y="91034"/>
                    </a:cubicBezTo>
                    <a:cubicBezTo>
                      <a:pt x="76000" y="91034"/>
                      <a:pt x="76000" y="91034"/>
                      <a:pt x="76000" y="91034"/>
                    </a:cubicBezTo>
                    <a:cubicBezTo>
                      <a:pt x="76000" y="91034"/>
                      <a:pt x="80000" y="91034"/>
                      <a:pt x="80000" y="91034"/>
                    </a:cubicBezTo>
                    <a:cubicBezTo>
                      <a:pt x="80000" y="91034"/>
                      <a:pt x="80000" y="91034"/>
                      <a:pt x="84000" y="91034"/>
                    </a:cubicBezTo>
                    <a:cubicBezTo>
                      <a:pt x="84000" y="91034"/>
                      <a:pt x="84000" y="91034"/>
                      <a:pt x="84000" y="91034"/>
                    </a:cubicBezTo>
                    <a:cubicBezTo>
                      <a:pt x="84000" y="86896"/>
                      <a:pt x="84000" y="86896"/>
                      <a:pt x="84000" y="86896"/>
                    </a:cubicBezTo>
                    <a:cubicBezTo>
                      <a:pt x="84000" y="86896"/>
                      <a:pt x="84000" y="86896"/>
                      <a:pt x="80000" y="86896"/>
                    </a:cubicBezTo>
                    <a:cubicBezTo>
                      <a:pt x="80000" y="82758"/>
                      <a:pt x="80000" y="82758"/>
                      <a:pt x="84000" y="82758"/>
                    </a:cubicBezTo>
                    <a:cubicBezTo>
                      <a:pt x="84000" y="82758"/>
                      <a:pt x="84000" y="82758"/>
                      <a:pt x="84000" y="78620"/>
                    </a:cubicBezTo>
                    <a:cubicBezTo>
                      <a:pt x="88000" y="78620"/>
                      <a:pt x="88000" y="78620"/>
                      <a:pt x="88000" y="78620"/>
                    </a:cubicBezTo>
                    <a:cubicBezTo>
                      <a:pt x="92000" y="78620"/>
                      <a:pt x="92000" y="78620"/>
                      <a:pt x="92000" y="78620"/>
                    </a:cubicBezTo>
                    <a:cubicBezTo>
                      <a:pt x="96000" y="78620"/>
                      <a:pt x="96000" y="78620"/>
                      <a:pt x="96000" y="74482"/>
                    </a:cubicBezTo>
                    <a:cubicBezTo>
                      <a:pt x="100000" y="74482"/>
                      <a:pt x="100000" y="74482"/>
                      <a:pt x="100000" y="74482"/>
                    </a:cubicBezTo>
                    <a:cubicBezTo>
                      <a:pt x="104000" y="74482"/>
                      <a:pt x="104000" y="74482"/>
                      <a:pt x="104000" y="74482"/>
                    </a:cubicBezTo>
                    <a:cubicBezTo>
                      <a:pt x="108000" y="74482"/>
                      <a:pt x="108000" y="74482"/>
                      <a:pt x="108000" y="74482"/>
                    </a:cubicBezTo>
                    <a:cubicBezTo>
                      <a:pt x="108000" y="74482"/>
                      <a:pt x="108000" y="70344"/>
                      <a:pt x="108000" y="70344"/>
                    </a:cubicBezTo>
                    <a:cubicBezTo>
                      <a:pt x="112000" y="70344"/>
                      <a:pt x="112000" y="70344"/>
                      <a:pt x="112000" y="70344"/>
                    </a:cubicBezTo>
                    <a:cubicBezTo>
                      <a:pt x="112000" y="70344"/>
                      <a:pt x="108000" y="70344"/>
                      <a:pt x="108000" y="66206"/>
                    </a:cubicBezTo>
                    <a:cubicBezTo>
                      <a:pt x="108000" y="66206"/>
                      <a:pt x="108000" y="66206"/>
                      <a:pt x="108000" y="62068"/>
                    </a:cubicBezTo>
                    <a:cubicBezTo>
                      <a:pt x="112000" y="62068"/>
                      <a:pt x="112000" y="62068"/>
                      <a:pt x="112000" y="62068"/>
                    </a:cubicBezTo>
                    <a:cubicBezTo>
                      <a:pt x="112000" y="57931"/>
                      <a:pt x="112000" y="57931"/>
                      <a:pt x="112000" y="57931"/>
                    </a:cubicBezTo>
                    <a:cubicBezTo>
                      <a:pt x="112000" y="57931"/>
                      <a:pt x="112000" y="53793"/>
                      <a:pt x="112000" y="53793"/>
                    </a:cubicBezTo>
                    <a:cubicBezTo>
                      <a:pt x="112000" y="53793"/>
                      <a:pt x="116000" y="53793"/>
                      <a:pt x="116000" y="53793"/>
                    </a:cubicBezTo>
                    <a:cubicBezTo>
                      <a:pt x="116000" y="53793"/>
                      <a:pt x="116000" y="49655"/>
                      <a:pt x="116000" y="49655"/>
                    </a:cubicBezTo>
                    <a:cubicBezTo>
                      <a:pt x="116000" y="45517"/>
                      <a:pt x="116000" y="45517"/>
                      <a:pt x="116000" y="45517"/>
                    </a:cubicBezTo>
                    <a:cubicBezTo>
                      <a:pt x="116000" y="45517"/>
                      <a:pt x="116000" y="41379"/>
                      <a:pt x="116000" y="41379"/>
                    </a:cubicBezTo>
                    <a:cubicBezTo>
                      <a:pt x="116000" y="41379"/>
                      <a:pt x="112000" y="41379"/>
                      <a:pt x="112000" y="41379"/>
                    </a:cubicBezTo>
                    <a:cubicBezTo>
                      <a:pt x="116000" y="37241"/>
                      <a:pt x="116000" y="37241"/>
                      <a:pt x="116000" y="37241"/>
                    </a:cubicBezTo>
                    <a:cubicBezTo>
                      <a:pt x="116000" y="33103"/>
                      <a:pt x="116000" y="33103"/>
                      <a:pt x="116000" y="33103"/>
                    </a:cubicBezTo>
                    <a:cubicBezTo>
                      <a:pt x="116000" y="28965"/>
                      <a:pt x="120000" y="33103"/>
                      <a:pt x="120000" y="28965"/>
                    </a:cubicBezTo>
                    <a:cubicBezTo>
                      <a:pt x="120000" y="28965"/>
                      <a:pt x="116000" y="28965"/>
                      <a:pt x="116000" y="24827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Shape 228"/>
              <p:cNvSpPr/>
              <p:nvPr/>
            </p:nvSpPr>
            <p:spPr>
              <a:xfrm>
                <a:off x="8429709" y="507059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Shape 229"/>
              <p:cNvSpPr/>
              <p:nvPr/>
            </p:nvSpPr>
            <p:spPr>
              <a:xfrm>
                <a:off x="8559326" y="368703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Shape 230"/>
              <p:cNvSpPr/>
              <p:nvPr/>
            </p:nvSpPr>
            <p:spPr>
              <a:xfrm>
                <a:off x="8205250" y="3687032"/>
                <a:ext cx="450499" cy="58635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142" y="29999"/>
                    </a:moveTo>
                    <a:cubicBezTo>
                      <a:pt x="117142" y="29999"/>
                      <a:pt x="114285" y="29999"/>
                      <a:pt x="114285" y="29999"/>
                    </a:cubicBezTo>
                    <a:cubicBezTo>
                      <a:pt x="114285" y="27857"/>
                      <a:pt x="114285" y="27857"/>
                      <a:pt x="114285" y="27857"/>
                    </a:cubicBezTo>
                    <a:cubicBezTo>
                      <a:pt x="111428" y="25714"/>
                      <a:pt x="111428" y="27857"/>
                      <a:pt x="111428" y="25714"/>
                    </a:cubicBezTo>
                    <a:cubicBezTo>
                      <a:pt x="108571" y="25714"/>
                      <a:pt x="108571" y="25714"/>
                      <a:pt x="108571" y="25714"/>
                    </a:cubicBezTo>
                    <a:cubicBezTo>
                      <a:pt x="108571" y="23571"/>
                      <a:pt x="108571" y="23571"/>
                      <a:pt x="108571" y="23571"/>
                    </a:cubicBezTo>
                    <a:cubicBezTo>
                      <a:pt x="105714" y="21428"/>
                      <a:pt x="108571" y="19285"/>
                      <a:pt x="108571" y="19285"/>
                    </a:cubicBezTo>
                    <a:cubicBezTo>
                      <a:pt x="105714" y="17142"/>
                      <a:pt x="108571" y="17142"/>
                      <a:pt x="108571" y="14999"/>
                    </a:cubicBezTo>
                    <a:cubicBezTo>
                      <a:pt x="105714" y="12857"/>
                      <a:pt x="105714" y="12857"/>
                      <a:pt x="105714" y="10714"/>
                    </a:cubicBezTo>
                    <a:cubicBezTo>
                      <a:pt x="105714" y="10714"/>
                      <a:pt x="105714" y="10714"/>
                      <a:pt x="105714" y="8571"/>
                    </a:cubicBezTo>
                    <a:cubicBezTo>
                      <a:pt x="102857" y="8571"/>
                      <a:pt x="102857" y="6428"/>
                      <a:pt x="102857" y="6428"/>
                    </a:cubicBezTo>
                    <a:cubicBezTo>
                      <a:pt x="100000" y="2142"/>
                      <a:pt x="100000" y="2142"/>
                      <a:pt x="100000" y="2142"/>
                    </a:cubicBezTo>
                    <a:cubicBezTo>
                      <a:pt x="100000" y="2142"/>
                      <a:pt x="97142" y="2142"/>
                      <a:pt x="97142" y="2142"/>
                    </a:cubicBezTo>
                    <a:cubicBezTo>
                      <a:pt x="97142" y="2142"/>
                      <a:pt x="94285" y="2142"/>
                      <a:pt x="94285" y="0"/>
                    </a:cubicBezTo>
                    <a:cubicBezTo>
                      <a:pt x="94285" y="2142"/>
                      <a:pt x="94285" y="2142"/>
                      <a:pt x="91428" y="2142"/>
                    </a:cubicBezTo>
                    <a:cubicBezTo>
                      <a:pt x="91428" y="2142"/>
                      <a:pt x="91428" y="2142"/>
                      <a:pt x="91428" y="2142"/>
                    </a:cubicBezTo>
                    <a:cubicBezTo>
                      <a:pt x="88571" y="2142"/>
                      <a:pt x="88571" y="2142"/>
                      <a:pt x="88571" y="4285"/>
                    </a:cubicBezTo>
                    <a:cubicBezTo>
                      <a:pt x="85714" y="4285"/>
                      <a:pt x="88571" y="4285"/>
                      <a:pt x="85714" y="6428"/>
                    </a:cubicBezTo>
                    <a:cubicBezTo>
                      <a:pt x="85714" y="6428"/>
                      <a:pt x="85714" y="6428"/>
                      <a:pt x="85714" y="6428"/>
                    </a:cubicBezTo>
                    <a:cubicBezTo>
                      <a:pt x="85714" y="6428"/>
                      <a:pt x="85714" y="6428"/>
                      <a:pt x="82857" y="6428"/>
                    </a:cubicBezTo>
                    <a:cubicBezTo>
                      <a:pt x="82857" y="8571"/>
                      <a:pt x="82857" y="8571"/>
                      <a:pt x="82857" y="10714"/>
                    </a:cubicBezTo>
                    <a:cubicBezTo>
                      <a:pt x="80000" y="10714"/>
                      <a:pt x="80000" y="10714"/>
                      <a:pt x="80000" y="10714"/>
                    </a:cubicBezTo>
                    <a:cubicBezTo>
                      <a:pt x="80000" y="10714"/>
                      <a:pt x="80000" y="10714"/>
                      <a:pt x="80000" y="8571"/>
                    </a:cubicBezTo>
                    <a:cubicBezTo>
                      <a:pt x="80000" y="8571"/>
                      <a:pt x="77142" y="8571"/>
                      <a:pt x="77142" y="8571"/>
                    </a:cubicBezTo>
                    <a:cubicBezTo>
                      <a:pt x="20000" y="8571"/>
                      <a:pt x="20000" y="8571"/>
                      <a:pt x="20000" y="8571"/>
                    </a:cubicBezTo>
                    <a:cubicBezTo>
                      <a:pt x="20000" y="6428"/>
                      <a:pt x="20000" y="6428"/>
                      <a:pt x="20000" y="6428"/>
                    </a:cubicBezTo>
                    <a:cubicBezTo>
                      <a:pt x="20000" y="19285"/>
                      <a:pt x="20000" y="19285"/>
                      <a:pt x="20000" y="19285"/>
                    </a:cubicBezTo>
                    <a:cubicBezTo>
                      <a:pt x="11428" y="19285"/>
                      <a:pt x="11428" y="19285"/>
                      <a:pt x="11428" y="19285"/>
                    </a:cubicBezTo>
                    <a:cubicBezTo>
                      <a:pt x="11428" y="25714"/>
                      <a:pt x="11428" y="25714"/>
                      <a:pt x="11428" y="25714"/>
                    </a:cubicBezTo>
                    <a:cubicBezTo>
                      <a:pt x="11428" y="23571"/>
                      <a:pt x="11428" y="23571"/>
                      <a:pt x="11428" y="23571"/>
                    </a:cubicBezTo>
                    <a:cubicBezTo>
                      <a:pt x="14285" y="47142"/>
                      <a:pt x="14285" y="47142"/>
                      <a:pt x="14285" y="47142"/>
                    </a:cubicBezTo>
                    <a:cubicBezTo>
                      <a:pt x="8571" y="47142"/>
                      <a:pt x="8571" y="47142"/>
                      <a:pt x="8571" y="47142"/>
                    </a:cubicBezTo>
                    <a:cubicBezTo>
                      <a:pt x="5714" y="47142"/>
                      <a:pt x="5714" y="47142"/>
                      <a:pt x="5714" y="47142"/>
                    </a:cubicBezTo>
                    <a:cubicBezTo>
                      <a:pt x="5714" y="47142"/>
                      <a:pt x="5714" y="49285"/>
                      <a:pt x="5714" y="49285"/>
                    </a:cubicBezTo>
                    <a:cubicBezTo>
                      <a:pt x="5714" y="51428"/>
                      <a:pt x="5714" y="51428"/>
                      <a:pt x="5714" y="51428"/>
                    </a:cubicBezTo>
                    <a:cubicBezTo>
                      <a:pt x="2857" y="51428"/>
                      <a:pt x="2857" y="51428"/>
                      <a:pt x="2857" y="53571"/>
                    </a:cubicBezTo>
                    <a:cubicBezTo>
                      <a:pt x="2857" y="53571"/>
                      <a:pt x="0" y="53571"/>
                      <a:pt x="0" y="55714"/>
                    </a:cubicBezTo>
                    <a:cubicBezTo>
                      <a:pt x="0" y="55714"/>
                      <a:pt x="2857" y="55714"/>
                      <a:pt x="2857" y="55714"/>
                    </a:cubicBezTo>
                    <a:cubicBezTo>
                      <a:pt x="2857" y="57857"/>
                      <a:pt x="2857" y="57857"/>
                      <a:pt x="2857" y="59999"/>
                    </a:cubicBezTo>
                    <a:cubicBezTo>
                      <a:pt x="2857" y="59999"/>
                      <a:pt x="2857" y="59999"/>
                      <a:pt x="2857" y="59999"/>
                    </a:cubicBezTo>
                    <a:cubicBezTo>
                      <a:pt x="2857" y="59999"/>
                      <a:pt x="2857" y="62142"/>
                      <a:pt x="2857" y="62142"/>
                    </a:cubicBezTo>
                    <a:cubicBezTo>
                      <a:pt x="2857" y="62142"/>
                      <a:pt x="2857" y="64285"/>
                      <a:pt x="2857" y="64285"/>
                    </a:cubicBezTo>
                    <a:cubicBezTo>
                      <a:pt x="2857" y="66428"/>
                      <a:pt x="2857" y="66428"/>
                      <a:pt x="2857" y="68571"/>
                    </a:cubicBezTo>
                    <a:cubicBezTo>
                      <a:pt x="2857" y="68571"/>
                      <a:pt x="2857" y="68571"/>
                      <a:pt x="2857" y="68571"/>
                    </a:cubicBezTo>
                    <a:cubicBezTo>
                      <a:pt x="2857" y="70714"/>
                      <a:pt x="2857" y="70714"/>
                      <a:pt x="2857" y="70714"/>
                    </a:cubicBezTo>
                    <a:cubicBezTo>
                      <a:pt x="2857" y="70714"/>
                      <a:pt x="2857" y="70714"/>
                      <a:pt x="2857" y="72857"/>
                    </a:cubicBezTo>
                    <a:cubicBezTo>
                      <a:pt x="2857" y="72857"/>
                      <a:pt x="5714" y="72857"/>
                      <a:pt x="5714" y="72857"/>
                    </a:cubicBezTo>
                    <a:cubicBezTo>
                      <a:pt x="5714" y="72857"/>
                      <a:pt x="5714" y="72857"/>
                      <a:pt x="5714" y="75000"/>
                    </a:cubicBezTo>
                    <a:cubicBezTo>
                      <a:pt x="5714" y="75000"/>
                      <a:pt x="5714" y="75000"/>
                      <a:pt x="5714" y="75000"/>
                    </a:cubicBezTo>
                    <a:cubicBezTo>
                      <a:pt x="5714" y="75000"/>
                      <a:pt x="5714" y="75000"/>
                      <a:pt x="5714" y="75000"/>
                    </a:cubicBezTo>
                    <a:cubicBezTo>
                      <a:pt x="5714" y="77142"/>
                      <a:pt x="8571" y="77142"/>
                      <a:pt x="8571" y="79285"/>
                    </a:cubicBezTo>
                    <a:cubicBezTo>
                      <a:pt x="8571" y="79285"/>
                      <a:pt x="11428" y="79285"/>
                      <a:pt x="11428" y="81428"/>
                    </a:cubicBezTo>
                    <a:cubicBezTo>
                      <a:pt x="11428" y="81428"/>
                      <a:pt x="11428" y="83571"/>
                      <a:pt x="11428" y="83571"/>
                    </a:cubicBezTo>
                    <a:cubicBezTo>
                      <a:pt x="11428" y="85714"/>
                      <a:pt x="8571" y="85714"/>
                      <a:pt x="11428" y="87857"/>
                    </a:cubicBezTo>
                    <a:cubicBezTo>
                      <a:pt x="11428" y="87857"/>
                      <a:pt x="11428" y="87857"/>
                      <a:pt x="11428" y="87857"/>
                    </a:cubicBezTo>
                    <a:cubicBezTo>
                      <a:pt x="14285" y="89999"/>
                      <a:pt x="14285" y="89999"/>
                      <a:pt x="17142" y="89999"/>
                    </a:cubicBezTo>
                    <a:cubicBezTo>
                      <a:pt x="20000" y="92142"/>
                      <a:pt x="20000" y="92142"/>
                      <a:pt x="22857" y="94285"/>
                    </a:cubicBezTo>
                    <a:cubicBezTo>
                      <a:pt x="22857" y="94285"/>
                      <a:pt x="22857" y="94285"/>
                      <a:pt x="22857" y="94285"/>
                    </a:cubicBezTo>
                    <a:cubicBezTo>
                      <a:pt x="25714" y="96428"/>
                      <a:pt x="22857" y="96428"/>
                      <a:pt x="22857" y="98571"/>
                    </a:cubicBezTo>
                    <a:cubicBezTo>
                      <a:pt x="22857" y="100714"/>
                      <a:pt x="25714" y="98571"/>
                      <a:pt x="28571" y="100714"/>
                    </a:cubicBezTo>
                    <a:cubicBezTo>
                      <a:pt x="28571" y="100714"/>
                      <a:pt x="28571" y="100714"/>
                      <a:pt x="28571" y="102857"/>
                    </a:cubicBezTo>
                    <a:cubicBezTo>
                      <a:pt x="31428" y="104999"/>
                      <a:pt x="31428" y="104999"/>
                      <a:pt x="31428" y="104999"/>
                    </a:cubicBezTo>
                    <a:cubicBezTo>
                      <a:pt x="34285" y="104999"/>
                      <a:pt x="34285" y="104999"/>
                      <a:pt x="34285" y="107142"/>
                    </a:cubicBezTo>
                    <a:cubicBezTo>
                      <a:pt x="37142" y="107142"/>
                      <a:pt x="37142" y="107142"/>
                      <a:pt x="37142" y="107142"/>
                    </a:cubicBezTo>
                    <a:cubicBezTo>
                      <a:pt x="37142" y="109285"/>
                      <a:pt x="37142" y="109285"/>
                      <a:pt x="37142" y="109285"/>
                    </a:cubicBezTo>
                    <a:cubicBezTo>
                      <a:pt x="37142" y="111428"/>
                      <a:pt x="37142" y="111428"/>
                      <a:pt x="37142" y="111428"/>
                    </a:cubicBezTo>
                    <a:cubicBezTo>
                      <a:pt x="37142" y="111428"/>
                      <a:pt x="40000" y="111428"/>
                      <a:pt x="40000" y="111428"/>
                    </a:cubicBezTo>
                    <a:cubicBezTo>
                      <a:pt x="40000" y="113571"/>
                      <a:pt x="40000" y="113571"/>
                      <a:pt x="42857" y="113571"/>
                    </a:cubicBezTo>
                    <a:cubicBezTo>
                      <a:pt x="42857" y="115714"/>
                      <a:pt x="42857" y="115714"/>
                      <a:pt x="45714" y="115714"/>
                    </a:cubicBezTo>
                    <a:cubicBezTo>
                      <a:pt x="45714" y="115714"/>
                      <a:pt x="45714" y="115714"/>
                      <a:pt x="45714" y="115714"/>
                    </a:cubicBezTo>
                    <a:cubicBezTo>
                      <a:pt x="48571" y="115714"/>
                      <a:pt x="48571" y="115714"/>
                      <a:pt x="51428" y="115714"/>
                    </a:cubicBezTo>
                    <a:cubicBezTo>
                      <a:pt x="51428" y="115714"/>
                      <a:pt x="51428" y="115714"/>
                      <a:pt x="51428" y="115714"/>
                    </a:cubicBezTo>
                    <a:cubicBezTo>
                      <a:pt x="54285" y="115714"/>
                      <a:pt x="54285" y="113571"/>
                      <a:pt x="54285" y="113571"/>
                    </a:cubicBezTo>
                    <a:cubicBezTo>
                      <a:pt x="57142" y="115714"/>
                      <a:pt x="57142" y="115714"/>
                      <a:pt x="57142" y="115714"/>
                    </a:cubicBezTo>
                    <a:cubicBezTo>
                      <a:pt x="57142" y="115714"/>
                      <a:pt x="57142" y="117857"/>
                      <a:pt x="57142" y="117857"/>
                    </a:cubicBezTo>
                    <a:cubicBezTo>
                      <a:pt x="60000" y="117857"/>
                      <a:pt x="60000" y="117857"/>
                      <a:pt x="60000" y="117857"/>
                    </a:cubicBezTo>
                    <a:cubicBezTo>
                      <a:pt x="60000" y="119999"/>
                      <a:pt x="60000" y="119999"/>
                      <a:pt x="62857" y="119999"/>
                    </a:cubicBezTo>
                    <a:cubicBezTo>
                      <a:pt x="62857" y="119999"/>
                      <a:pt x="62857" y="119999"/>
                      <a:pt x="62857" y="119999"/>
                    </a:cubicBezTo>
                    <a:cubicBezTo>
                      <a:pt x="62857" y="119999"/>
                      <a:pt x="65714" y="119999"/>
                      <a:pt x="65714" y="119999"/>
                    </a:cubicBezTo>
                    <a:cubicBezTo>
                      <a:pt x="65714" y="119999"/>
                      <a:pt x="68571" y="119999"/>
                      <a:pt x="68571" y="119999"/>
                    </a:cubicBezTo>
                    <a:cubicBezTo>
                      <a:pt x="71428" y="119999"/>
                      <a:pt x="71428" y="119999"/>
                      <a:pt x="74285" y="119999"/>
                    </a:cubicBezTo>
                    <a:cubicBezTo>
                      <a:pt x="74285" y="119999"/>
                      <a:pt x="74285" y="119999"/>
                      <a:pt x="74285" y="119999"/>
                    </a:cubicBezTo>
                    <a:cubicBezTo>
                      <a:pt x="77142" y="119999"/>
                      <a:pt x="77142" y="119999"/>
                      <a:pt x="77142" y="119999"/>
                    </a:cubicBezTo>
                    <a:cubicBezTo>
                      <a:pt x="80000" y="119999"/>
                      <a:pt x="80000" y="119999"/>
                      <a:pt x="80000" y="119999"/>
                    </a:cubicBezTo>
                    <a:cubicBezTo>
                      <a:pt x="82857" y="119999"/>
                      <a:pt x="82857" y="117857"/>
                      <a:pt x="82857" y="117857"/>
                    </a:cubicBezTo>
                    <a:cubicBezTo>
                      <a:pt x="85714" y="117857"/>
                      <a:pt x="85714" y="117857"/>
                      <a:pt x="85714" y="117857"/>
                    </a:cubicBezTo>
                    <a:cubicBezTo>
                      <a:pt x="85714" y="117857"/>
                      <a:pt x="85714" y="117857"/>
                      <a:pt x="85714" y="117857"/>
                    </a:cubicBezTo>
                    <a:cubicBezTo>
                      <a:pt x="85714" y="117857"/>
                      <a:pt x="88571" y="115714"/>
                      <a:pt x="88571" y="113571"/>
                    </a:cubicBezTo>
                    <a:cubicBezTo>
                      <a:pt x="88571" y="113571"/>
                      <a:pt x="94285" y="113571"/>
                      <a:pt x="94285" y="113571"/>
                    </a:cubicBezTo>
                    <a:cubicBezTo>
                      <a:pt x="97142" y="113571"/>
                      <a:pt x="97142" y="113571"/>
                      <a:pt x="97142" y="113571"/>
                    </a:cubicBezTo>
                    <a:cubicBezTo>
                      <a:pt x="100000" y="113571"/>
                      <a:pt x="100000" y="113571"/>
                      <a:pt x="100000" y="113571"/>
                    </a:cubicBezTo>
                    <a:cubicBezTo>
                      <a:pt x="100000" y="113571"/>
                      <a:pt x="100000" y="113571"/>
                      <a:pt x="100000" y="111428"/>
                    </a:cubicBezTo>
                    <a:cubicBezTo>
                      <a:pt x="100000" y="111428"/>
                      <a:pt x="100000" y="111428"/>
                      <a:pt x="100000" y="111428"/>
                    </a:cubicBezTo>
                    <a:cubicBezTo>
                      <a:pt x="100000" y="109285"/>
                      <a:pt x="100000" y="109285"/>
                      <a:pt x="97142" y="109285"/>
                    </a:cubicBezTo>
                    <a:cubicBezTo>
                      <a:pt x="97142" y="109285"/>
                      <a:pt x="97142" y="109285"/>
                      <a:pt x="97142" y="109285"/>
                    </a:cubicBezTo>
                    <a:cubicBezTo>
                      <a:pt x="94285" y="109285"/>
                      <a:pt x="94285" y="107142"/>
                      <a:pt x="94285" y="107142"/>
                    </a:cubicBezTo>
                    <a:cubicBezTo>
                      <a:pt x="94285" y="107142"/>
                      <a:pt x="94285" y="104999"/>
                      <a:pt x="94285" y="104999"/>
                    </a:cubicBezTo>
                    <a:cubicBezTo>
                      <a:pt x="91428" y="102857"/>
                      <a:pt x="94285" y="102857"/>
                      <a:pt x="91428" y="102857"/>
                    </a:cubicBezTo>
                    <a:cubicBezTo>
                      <a:pt x="91428" y="100714"/>
                      <a:pt x="91428" y="100714"/>
                      <a:pt x="91428" y="100714"/>
                    </a:cubicBezTo>
                    <a:cubicBezTo>
                      <a:pt x="88571" y="100714"/>
                      <a:pt x="88571" y="100714"/>
                      <a:pt x="88571" y="98571"/>
                    </a:cubicBezTo>
                    <a:cubicBezTo>
                      <a:pt x="88571" y="98571"/>
                      <a:pt x="85714" y="98571"/>
                      <a:pt x="85714" y="96428"/>
                    </a:cubicBezTo>
                    <a:cubicBezTo>
                      <a:pt x="85714" y="96428"/>
                      <a:pt x="82857" y="96428"/>
                      <a:pt x="82857" y="96428"/>
                    </a:cubicBezTo>
                    <a:cubicBezTo>
                      <a:pt x="82857" y="94285"/>
                      <a:pt x="80000" y="96428"/>
                      <a:pt x="80000" y="94285"/>
                    </a:cubicBezTo>
                    <a:cubicBezTo>
                      <a:pt x="80000" y="94285"/>
                      <a:pt x="80000" y="94285"/>
                      <a:pt x="80000" y="94285"/>
                    </a:cubicBezTo>
                    <a:cubicBezTo>
                      <a:pt x="80000" y="92142"/>
                      <a:pt x="80000" y="92142"/>
                      <a:pt x="80000" y="89999"/>
                    </a:cubicBezTo>
                    <a:cubicBezTo>
                      <a:pt x="80000" y="89999"/>
                      <a:pt x="82857" y="89999"/>
                      <a:pt x="82857" y="89999"/>
                    </a:cubicBezTo>
                    <a:cubicBezTo>
                      <a:pt x="82857" y="89999"/>
                      <a:pt x="82857" y="92142"/>
                      <a:pt x="85714" y="92142"/>
                    </a:cubicBezTo>
                    <a:cubicBezTo>
                      <a:pt x="85714" y="92142"/>
                      <a:pt x="85714" y="92142"/>
                      <a:pt x="85714" y="89999"/>
                    </a:cubicBezTo>
                    <a:cubicBezTo>
                      <a:pt x="88571" y="89999"/>
                      <a:pt x="85714" y="89999"/>
                      <a:pt x="85714" y="87857"/>
                    </a:cubicBezTo>
                    <a:cubicBezTo>
                      <a:pt x="85714" y="87857"/>
                      <a:pt x="85714" y="85714"/>
                      <a:pt x="85714" y="85714"/>
                    </a:cubicBezTo>
                    <a:cubicBezTo>
                      <a:pt x="85714" y="83571"/>
                      <a:pt x="85714" y="83571"/>
                      <a:pt x="85714" y="81428"/>
                    </a:cubicBezTo>
                    <a:cubicBezTo>
                      <a:pt x="85714" y="81428"/>
                      <a:pt x="85714" y="79285"/>
                      <a:pt x="88571" y="79285"/>
                    </a:cubicBezTo>
                    <a:cubicBezTo>
                      <a:pt x="88571" y="79285"/>
                      <a:pt x="88571" y="77142"/>
                      <a:pt x="88571" y="77142"/>
                    </a:cubicBezTo>
                    <a:cubicBezTo>
                      <a:pt x="88571" y="77142"/>
                      <a:pt x="91428" y="77142"/>
                      <a:pt x="91428" y="75000"/>
                    </a:cubicBezTo>
                    <a:cubicBezTo>
                      <a:pt x="91428" y="75000"/>
                      <a:pt x="91428" y="75000"/>
                      <a:pt x="94285" y="75000"/>
                    </a:cubicBezTo>
                    <a:cubicBezTo>
                      <a:pt x="94285" y="72857"/>
                      <a:pt x="94285" y="72857"/>
                      <a:pt x="94285" y="72857"/>
                    </a:cubicBezTo>
                    <a:cubicBezTo>
                      <a:pt x="94285" y="70714"/>
                      <a:pt x="91428" y="70714"/>
                      <a:pt x="94285" y="70714"/>
                    </a:cubicBezTo>
                    <a:cubicBezTo>
                      <a:pt x="94285" y="68571"/>
                      <a:pt x="94285" y="70714"/>
                      <a:pt x="94285" y="68571"/>
                    </a:cubicBezTo>
                    <a:cubicBezTo>
                      <a:pt x="94285" y="68571"/>
                      <a:pt x="94285" y="68571"/>
                      <a:pt x="94285" y="68571"/>
                    </a:cubicBezTo>
                    <a:cubicBezTo>
                      <a:pt x="94285" y="66428"/>
                      <a:pt x="97142" y="66428"/>
                      <a:pt x="97142" y="66428"/>
                    </a:cubicBezTo>
                    <a:cubicBezTo>
                      <a:pt x="97142" y="66428"/>
                      <a:pt x="97142" y="64285"/>
                      <a:pt x="97142" y="64285"/>
                    </a:cubicBezTo>
                    <a:cubicBezTo>
                      <a:pt x="100000" y="64285"/>
                      <a:pt x="100000" y="64285"/>
                      <a:pt x="100000" y="64285"/>
                    </a:cubicBezTo>
                    <a:cubicBezTo>
                      <a:pt x="102857" y="64285"/>
                      <a:pt x="102857" y="62142"/>
                      <a:pt x="102857" y="62142"/>
                    </a:cubicBezTo>
                    <a:cubicBezTo>
                      <a:pt x="102857" y="62142"/>
                      <a:pt x="102857" y="59999"/>
                      <a:pt x="102857" y="59999"/>
                    </a:cubicBezTo>
                    <a:cubicBezTo>
                      <a:pt x="102857" y="59999"/>
                      <a:pt x="102857" y="59999"/>
                      <a:pt x="102857" y="57857"/>
                    </a:cubicBezTo>
                    <a:cubicBezTo>
                      <a:pt x="102857" y="57857"/>
                      <a:pt x="102857" y="57857"/>
                      <a:pt x="102857" y="57857"/>
                    </a:cubicBezTo>
                    <a:cubicBezTo>
                      <a:pt x="102857" y="55714"/>
                      <a:pt x="102857" y="55714"/>
                      <a:pt x="102857" y="55714"/>
                    </a:cubicBezTo>
                    <a:cubicBezTo>
                      <a:pt x="102857" y="53571"/>
                      <a:pt x="102857" y="53571"/>
                      <a:pt x="102857" y="53571"/>
                    </a:cubicBezTo>
                    <a:cubicBezTo>
                      <a:pt x="102857" y="51428"/>
                      <a:pt x="102857" y="51428"/>
                      <a:pt x="102857" y="51428"/>
                    </a:cubicBezTo>
                    <a:cubicBezTo>
                      <a:pt x="102857" y="51428"/>
                      <a:pt x="102857" y="49285"/>
                      <a:pt x="102857" y="49285"/>
                    </a:cubicBezTo>
                    <a:cubicBezTo>
                      <a:pt x="102857" y="47142"/>
                      <a:pt x="102857" y="47142"/>
                      <a:pt x="105714" y="44999"/>
                    </a:cubicBezTo>
                    <a:cubicBezTo>
                      <a:pt x="105714" y="44999"/>
                      <a:pt x="105714" y="44999"/>
                      <a:pt x="105714" y="42857"/>
                    </a:cubicBezTo>
                    <a:cubicBezTo>
                      <a:pt x="105714" y="42857"/>
                      <a:pt x="102857" y="40714"/>
                      <a:pt x="105714" y="40714"/>
                    </a:cubicBezTo>
                    <a:cubicBezTo>
                      <a:pt x="105714" y="40714"/>
                      <a:pt x="105714" y="40714"/>
                      <a:pt x="105714" y="40714"/>
                    </a:cubicBezTo>
                    <a:cubicBezTo>
                      <a:pt x="105714" y="38571"/>
                      <a:pt x="105714" y="38571"/>
                      <a:pt x="105714" y="38571"/>
                    </a:cubicBezTo>
                    <a:cubicBezTo>
                      <a:pt x="105714" y="38571"/>
                      <a:pt x="108571" y="38571"/>
                      <a:pt x="108571" y="38571"/>
                    </a:cubicBezTo>
                    <a:cubicBezTo>
                      <a:pt x="108571" y="38571"/>
                      <a:pt x="108571" y="36428"/>
                      <a:pt x="108571" y="36428"/>
                    </a:cubicBezTo>
                    <a:cubicBezTo>
                      <a:pt x="111428" y="36428"/>
                      <a:pt x="111428" y="36428"/>
                      <a:pt x="111428" y="36428"/>
                    </a:cubicBezTo>
                    <a:cubicBezTo>
                      <a:pt x="111428" y="36428"/>
                      <a:pt x="111428" y="36428"/>
                      <a:pt x="114285" y="36428"/>
                    </a:cubicBezTo>
                    <a:cubicBezTo>
                      <a:pt x="114285" y="34285"/>
                      <a:pt x="114285" y="34285"/>
                      <a:pt x="117142" y="34285"/>
                    </a:cubicBezTo>
                    <a:cubicBezTo>
                      <a:pt x="117142" y="34285"/>
                      <a:pt x="117142" y="34285"/>
                      <a:pt x="117142" y="32142"/>
                    </a:cubicBezTo>
                    <a:cubicBezTo>
                      <a:pt x="117142" y="32142"/>
                      <a:pt x="117142" y="32142"/>
                      <a:pt x="117142" y="32142"/>
                    </a:cubicBezTo>
                    <a:cubicBezTo>
                      <a:pt x="120000" y="32142"/>
                      <a:pt x="120000" y="32142"/>
                      <a:pt x="120000" y="32142"/>
                    </a:cubicBezTo>
                    <a:cubicBezTo>
                      <a:pt x="117142" y="29999"/>
                      <a:pt x="117142" y="29999"/>
                      <a:pt x="117142" y="29999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Shape 231"/>
              <p:cNvSpPr/>
              <p:nvPr/>
            </p:nvSpPr>
            <p:spPr>
              <a:xfrm>
                <a:off x="8774301" y="4735089"/>
                <a:ext cx="0" cy="1077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Shape 232"/>
              <p:cNvSpPr/>
              <p:nvPr/>
            </p:nvSpPr>
            <p:spPr>
              <a:xfrm>
                <a:off x="7829044" y="3268425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Shape 233"/>
              <p:cNvSpPr/>
              <p:nvPr/>
            </p:nvSpPr>
            <p:spPr>
              <a:xfrm>
                <a:off x="7806914" y="3246879"/>
                <a:ext cx="107487" cy="2308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8000" y="70909"/>
                    </a:moveTo>
                    <a:cubicBezTo>
                      <a:pt x="108000" y="70909"/>
                      <a:pt x="108000" y="70909"/>
                      <a:pt x="108000" y="65454"/>
                    </a:cubicBezTo>
                    <a:cubicBezTo>
                      <a:pt x="108000" y="65454"/>
                      <a:pt x="108000" y="65454"/>
                      <a:pt x="108000" y="65454"/>
                    </a:cubicBezTo>
                    <a:cubicBezTo>
                      <a:pt x="96000" y="65454"/>
                      <a:pt x="96000" y="65454"/>
                      <a:pt x="96000" y="65454"/>
                    </a:cubicBezTo>
                    <a:cubicBezTo>
                      <a:pt x="96000" y="65454"/>
                      <a:pt x="96000" y="65454"/>
                      <a:pt x="96000" y="65454"/>
                    </a:cubicBezTo>
                    <a:cubicBezTo>
                      <a:pt x="84000" y="65454"/>
                      <a:pt x="84000" y="65454"/>
                      <a:pt x="84000" y="60000"/>
                    </a:cubicBezTo>
                    <a:cubicBezTo>
                      <a:pt x="84000" y="60000"/>
                      <a:pt x="84000" y="60000"/>
                      <a:pt x="72000" y="60000"/>
                    </a:cubicBezTo>
                    <a:cubicBezTo>
                      <a:pt x="72000" y="60000"/>
                      <a:pt x="72000" y="54545"/>
                      <a:pt x="72000" y="54545"/>
                    </a:cubicBezTo>
                    <a:cubicBezTo>
                      <a:pt x="72000" y="54545"/>
                      <a:pt x="72000" y="49090"/>
                      <a:pt x="84000" y="49090"/>
                    </a:cubicBezTo>
                    <a:cubicBezTo>
                      <a:pt x="84000" y="49090"/>
                      <a:pt x="84000" y="49090"/>
                      <a:pt x="84000" y="49090"/>
                    </a:cubicBezTo>
                    <a:cubicBezTo>
                      <a:pt x="96000" y="49090"/>
                      <a:pt x="96000" y="43636"/>
                      <a:pt x="96000" y="43636"/>
                    </a:cubicBezTo>
                    <a:cubicBezTo>
                      <a:pt x="96000" y="43636"/>
                      <a:pt x="96000" y="43636"/>
                      <a:pt x="108000" y="38181"/>
                    </a:cubicBezTo>
                    <a:cubicBezTo>
                      <a:pt x="108000" y="38181"/>
                      <a:pt x="108000" y="38181"/>
                      <a:pt x="108000" y="32727"/>
                    </a:cubicBezTo>
                    <a:cubicBezTo>
                      <a:pt x="108000" y="32727"/>
                      <a:pt x="96000" y="32727"/>
                      <a:pt x="96000" y="32727"/>
                    </a:cubicBezTo>
                    <a:cubicBezTo>
                      <a:pt x="96000" y="27272"/>
                      <a:pt x="96000" y="32727"/>
                      <a:pt x="96000" y="27272"/>
                    </a:cubicBezTo>
                    <a:cubicBezTo>
                      <a:pt x="84000" y="27272"/>
                      <a:pt x="84000" y="27272"/>
                      <a:pt x="84000" y="27272"/>
                    </a:cubicBezTo>
                    <a:cubicBezTo>
                      <a:pt x="84000" y="21818"/>
                      <a:pt x="84000" y="21818"/>
                      <a:pt x="96000" y="16363"/>
                    </a:cubicBezTo>
                    <a:cubicBezTo>
                      <a:pt x="96000" y="16363"/>
                      <a:pt x="96000" y="16363"/>
                      <a:pt x="96000" y="10909"/>
                    </a:cubicBezTo>
                    <a:cubicBezTo>
                      <a:pt x="96000" y="10909"/>
                      <a:pt x="108000" y="10909"/>
                      <a:pt x="96000" y="10909"/>
                    </a:cubicBezTo>
                    <a:cubicBezTo>
                      <a:pt x="96000" y="10909"/>
                      <a:pt x="96000" y="10909"/>
                      <a:pt x="96000" y="10909"/>
                    </a:cubicBezTo>
                    <a:cubicBezTo>
                      <a:pt x="84000" y="16363"/>
                      <a:pt x="84000" y="16363"/>
                      <a:pt x="84000" y="16363"/>
                    </a:cubicBezTo>
                    <a:cubicBezTo>
                      <a:pt x="84000" y="10909"/>
                      <a:pt x="84000" y="10909"/>
                      <a:pt x="84000" y="10909"/>
                    </a:cubicBezTo>
                    <a:cubicBezTo>
                      <a:pt x="72000" y="10909"/>
                      <a:pt x="72000" y="10909"/>
                      <a:pt x="72000" y="10909"/>
                    </a:cubicBezTo>
                    <a:cubicBezTo>
                      <a:pt x="72000" y="5454"/>
                      <a:pt x="72000" y="5454"/>
                      <a:pt x="60000" y="5454"/>
                    </a:cubicBezTo>
                    <a:cubicBezTo>
                      <a:pt x="60000" y="5454"/>
                      <a:pt x="60000" y="0"/>
                      <a:pt x="48000" y="5454"/>
                    </a:cubicBezTo>
                    <a:cubicBezTo>
                      <a:pt x="48000" y="5454"/>
                      <a:pt x="48000" y="5454"/>
                      <a:pt x="36000" y="5454"/>
                    </a:cubicBezTo>
                    <a:cubicBezTo>
                      <a:pt x="36000" y="5454"/>
                      <a:pt x="36000" y="10909"/>
                      <a:pt x="36000" y="10909"/>
                    </a:cubicBezTo>
                    <a:cubicBezTo>
                      <a:pt x="24000" y="10909"/>
                      <a:pt x="24000" y="10909"/>
                      <a:pt x="24000" y="10909"/>
                    </a:cubicBezTo>
                    <a:cubicBezTo>
                      <a:pt x="24000" y="16363"/>
                      <a:pt x="24000" y="16363"/>
                      <a:pt x="24000" y="16363"/>
                    </a:cubicBezTo>
                    <a:cubicBezTo>
                      <a:pt x="24000" y="21818"/>
                      <a:pt x="24000" y="21818"/>
                      <a:pt x="24000" y="21818"/>
                    </a:cubicBezTo>
                    <a:cubicBezTo>
                      <a:pt x="24000" y="27272"/>
                      <a:pt x="12000" y="27272"/>
                      <a:pt x="12000" y="27272"/>
                    </a:cubicBezTo>
                    <a:cubicBezTo>
                      <a:pt x="12000" y="32727"/>
                      <a:pt x="24000" y="32727"/>
                      <a:pt x="24000" y="38181"/>
                    </a:cubicBezTo>
                    <a:cubicBezTo>
                      <a:pt x="24000" y="38181"/>
                      <a:pt x="24000" y="43636"/>
                      <a:pt x="24000" y="43636"/>
                    </a:cubicBezTo>
                    <a:cubicBezTo>
                      <a:pt x="24000" y="49090"/>
                      <a:pt x="24000" y="49090"/>
                      <a:pt x="12000" y="54545"/>
                    </a:cubicBezTo>
                    <a:cubicBezTo>
                      <a:pt x="12000" y="54545"/>
                      <a:pt x="0" y="54545"/>
                      <a:pt x="0" y="60000"/>
                    </a:cubicBezTo>
                    <a:cubicBezTo>
                      <a:pt x="0" y="60000"/>
                      <a:pt x="0" y="60000"/>
                      <a:pt x="0" y="65454"/>
                    </a:cubicBezTo>
                    <a:cubicBezTo>
                      <a:pt x="0" y="65454"/>
                      <a:pt x="0" y="70909"/>
                      <a:pt x="0" y="70909"/>
                    </a:cubicBezTo>
                    <a:cubicBezTo>
                      <a:pt x="12000" y="70909"/>
                      <a:pt x="12000" y="70909"/>
                      <a:pt x="12000" y="70909"/>
                    </a:cubicBezTo>
                    <a:cubicBezTo>
                      <a:pt x="24000" y="76363"/>
                      <a:pt x="24000" y="76363"/>
                      <a:pt x="24000" y="76363"/>
                    </a:cubicBezTo>
                    <a:cubicBezTo>
                      <a:pt x="24000" y="81818"/>
                      <a:pt x="24000" y="81818"/>
                      <a:pt x="24000" y="81818"/>
                    </a:cubicBezTo>
                    <a:cubicBezTo>
                      <a:pt x="24000" y="87272"/>
                      <a:pt x="24000" y="87272"/>
                      <a:pt x="36000" y="87272"/>
                    </a:cubicBezTo>
                    <a:cubicBezTo>
                      <a:pt x="36000" y="87272"/>
                      <a:pt x="36000" y="87272"/>
                      <a:pt x="48000" y="87272"/>
                    </a:cubicBezTo>
                    <a:cubicBezTo>
                      <a:pt x="48000" y="92727"/>
                      <a:pt x="48000" y="92727"/>
                      <a:pt x="48000" y="98181"/>
                    </a:cubicBezTo>
                    <a:cubicBezTo>
                      <a:pt x="48000" y="98181"/>
                      <a:pt x="48000" y="103636"/>
                      <a:pt x="60000" y="103636"/>
                    </a:cubicBezTo>
                    <a:cubicBezTo>
                      <a:pt x="60000" y="109090"/>
                      <a:pt x="60000" y="109090"/>
                      <a:pt x="60000" y="114545"/>
                    </a:cubicBezTo>
                    <a:cubicBezTo>
                      <a:pt x="60000" y="114545"/>
                      <a:pt x="60000" y="114545"/>
                      <a:pt x="60000" y="120000"/>
                    </a:cubicBezTo>
                    <a:cubicBezTo>
                      <a:pt x="60000" y="120000"/>
                      <a:pt x="60000" y="120000"/>
                      <a:pt x="60000" y="120000"/>
                    </a:cubicBezTo>
                    <a:cubicBezTo>
                      <a:pt x="72000" y="120000"/>
                      <a:pt x="72000" y="120000"/>
                      <a:pt x="72000" y="120000"/>
                    </a:cubicBezTo>
                    <a:cubicBezTo>
                      <a:pt x="72000" y="114545"/>
                      <a:pt x="84000" y="114545"/>
                      <a:pt x="84000" y="114545"/>
                    </a:cubicBezTo>
                    <a:cubicBezTo>
                      <a:pt x="84000" y="109090"/>
                      <a:pt x="84000" y="109090"/>
                      <a:pt x="84000" y="103636"/>
                    </a:cubicBezTo>
                    <a:cubicBezTo>
                      <a:pt x="84000" y="103636"/>
                      <a:pt x="72000" y="98181"/>
                      <a:pt x="84000" y="98181"/>
                    </a:cubicBezTo>
                    <a:cubicBezTo>
                      <a:pt x="84000" y="98181"/>
                      <a:pt x="84000" y="98181"/>
                      <a:pt x="84000" y="98181"/>
                    </a:cubicBezTo>
                    <a:cubicBezTo>
                      <a:pt x="96000" y="92727"/>
                      <a:pt x="96000" y="92727"/>
                      <a:pt x="96000" y="92727"/>
                    </a:cubicBezTo>
                    <a:cubicBezTo>
                      <a:pt x="96000" y="87272"/>
                      <a:pt x="96000" y="87272"/>
                      <a:pt x="108000" y="87272"/>
                    </a:cubicBezTo>
                    <a:cubicBezTo>
                      <a:pt x="108000" y="87272"/>
                      <a:pt x="108000" y="87272"/>
                      <a:pt x="108000" y="87272"/>
                    </a:cubicBezTo>
                    <a:cubicBezTo>
                      <a:pt x="120000" y="87272"/>
                      <a:pt x="120000" y="87272"/>
                      <a:pt x="120000" y="87272"/>
                    </a:cubicBezTo>
                    <a:cubicBezTo>
                      <a:pt x="120000" y="81818"/>
                      <a:pt x="120000" y="81818"/>
                      <a:pt x="120000" y="81818"/>
                    </a:cubicBezTo>
                    <a:cubicBezTo>
                      <a:pt x="120000" y="76363"/>
                      <a:pt x="120000" y="76363"/>
                      <a:pt x="120000" y="70909"/>
                    </a:cubicBezTo>
                    <a:cubicBezTo>
                      <a:pt x="120000" y="70909"/>
                      <a:pt x="120000" y="70909"/>
                      <a:pt x="120000" y="70909"/>
                    </a:cubicBezTo>
                    <a:cubicBezTo>
                      <a:pt x="120000" y="70909"/>
                      <a:pt x="120000" y="70909"/>
                      <a:pt x="108000" y="70909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7860658" y="4316482"/>
                <a:ext cx="53744" cy="4155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6000" y="0"/>
                    </a:moveTo>
                    <a:cubicBezTo>
                      <a:pt x="72000" y="0"/>
                      <a:pt x="72000" y="0"/>
                      <a:pt x="48000" y="0"/>
                    </a:cubicBezTo>
                    <a:cubicBezTo>
                      <a:pt x="48000" y="0"/>
                      <a:pt x="48000" y="0"/>
                      <a:pt x="24000" y="0"/>
                    </a:cubicBezTo>
                    <a:cubicBezTo>
                      <a:pt x="24000" y="0"/>
                      <a:pt x="24000" y="0"/>
                      <a:pt x="24000" y="0"/>
                    </a:cubicBezTo>
                    <a:cubicBezTo>
                      <a:pt x="24000" y="30000"/>
                      <a:pt x="24000" y="30000"/>
                      <a:pt x="24000" y="60000"/>
                    </a:cubicBezTo>
                    <a:cubicBezTo>
                      <a:pt x="0" y="60000"/>
                      <a:pt x="0" y="90000"/>
                      <a:pt x="0" y="9000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24000" y="120000"/>
                      <a:pt x="24000" y="120000"/>
                      <a:pt x="24000" y="120000"/>
                    </a:cubicBezTo>
                    <a:cubicBezTo>
                      <a:pt x="24000" y="90000"/>
                      <a:pt x="48000" y="90000"/>
                      <a:pt x="48000" y="90000"/>
                    </a:cubicBezTo>
                    <a:cubicBezTo>
                      <a:pt x="72000" y="90000"/>
                      <a:pt x="72000" y="90000"/>
                      <a:pt x="72000" y="90000"/>
                    </a:cubicBezTo>
                    <a:cubicBezTo>
                      <a:pt x="96000" y="90000"/>
                      <a:pt x="96000" y="90000"/>
                      <a:pt x="96000" y="90000"/>
                    </a:cubicBezTo>
                    <a:cubicBezTo>
                      <a:pt x="120000" y="90000"/>
                      <a:pt x="96000" y="90000"/>
                      <a:pt x="120000" y="90000"/>
                    </a:cubicBezTo>
                    <a:cubicBezTo>
                      <a:pt x="120000" y="60000"/>
                      <a:pt x="120000" y="60000"/>
                      <a:pt x="120000" y="30000"/>
                    </a:cubicBezTo>
                    <a:cubicBezTo>
                      <a:pt x="120000" y="30000"/>
                      <a:pt x="120000" y="30000"/>
                      <a:pt x="120000" y="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96000" y="0"/>
                      <a:pt x="96000" y="0"/>
                      <a:pt x="96000" y="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Shape 235"/>
              <p:cNvSpPr/>
              <p:nvPr/>
            </p:nvSpPr>
            <p:spPr>
              <a:xfrm>
                <a:off x="7150924" y="3959435"/>
                <a:ext cx="86939" cy="323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000" y="40000"/>
                    </a:moveTo>
                    <a:cubicBezTo>
                      <a:pt x="105000" y="40000"/>
                      <a:pt x="105000" y="40000"/>
                      <a:pt x="90000" y="40000"/>
                    </a:cubicBezTo>
                    <a:cubicBezTo>
                      <a:pt x="90000" y="40000"/>
                      <a:pt x="90000" y="40000"/>
                      <a:pt x="75000" y="40000"/>
                    </a:cubicBezTo>
                    <a:cubicBezTo>
                      <a:pt x="75000" y="0"/>
                      <a:pt x="75000" y="0"/>
                      <a:pt x="60000" y="40000"/>
                    </a:cubicBezTo>
                    <a:cubicBezTo>
                      <a:pt x="60000" y="40000"/>
                      <a:pt x="60000" y="40000"/>
                      <a:pt x="45000" y="40000"/>
                    </a:cubicBezTo>
                    <a:cubicBezTo>
                      <a:pt x="45000" y="40000"/>
                      <a:pt x="30000" y="40000"/>
                      <a:pt x="30000" y="40000"/>
                    </a:cubicBezTo>
                    <a:cubicBezTo>
                      <a:pt x="15000" y="40000"/>
                      <a:pt x="15000" y="40000"/>
                      <a:pt x="0" y="40000"/>
                    </a:cubicBezTo>
                    <a:cubicBezTo>
                      <a:pt x="0" y="40000"/>
                      <a:pt x="0" y="40000"/>
                      <a:pt x="0" y="40000"/>
                    </a:cubicBezTo>
                    <a:cubicBezTo>
                      <a:pt x="0" y="80000"/>
                      <a:pt x="0" y="80000"/>
                      <a:pt x="0" y="120000"/>
                    </a:cubicBezTo>
                    <a:cubicBezTo>
                      <a:pt x="15000" y="80000"/>
                      <a:pt x="15000" y="80000"/>
                      <a:pt x="15000" y="80000"/>
                    </a:cubicBezTo>
                    <a:cubicBezTo>
                      <a:pt x="30000" y="80000"/>
                      <a:pt x="30000" y="80000"/>
                      <a:pt x="30000" y="80000"/>
                    </a:cubicBezTo>
                    <a:cubicBezTo>
                      <a:pt x="30000" y="80000"/>
                      <a:pt x="45000" y="120000"/>
                      <a:pt x="45000" y="80000"/>
                    </a:cubicBezTo>
                    <a:cubicBezTo>
                      <a:pt x="45000" y="80000"/>
                      <a:pt x="45000" y="80000"/>
                      <a:pt x="45000" y="80000"/>
                    </a:cubicBezTo>
                    <a:cubicBezTo>
                      <a:pt x="60000" y="80000"/>
                      <a:pt x="60000" y="80000"/>
                      <a:pt x="60000" y="80000"/>
                    </a:cubicBezTo>
                    <a:cubicBezTo>
                      <a:pt x="60000" y="80000"/>
                      <a:pt x="60000" y="80000"/>
                      <a:pt x="75000" y="80000"/>
                    </a:cubicBezTo>
                    <a:cubicBezTo>
                      <a:pt x="75000" y="40000"/>
                      <a:pt x="75000" y="40000"/>
                      <a:pt x="75000" y="80000"/>
                    </a:cubicBezTo>
                    <a:cubicBezTo>
                      <a:pt x="90000" y="80000"/>
                      <a:pt x="90000" y="80000"/>
                      <a:pt x="90000" y="80000"/>
                    </a:cubicBezTo>
                    <a:cubicBezTo>
                      <a:pt x="90000" y="80000"/>
                      <a:pt x="105000" y="80000"/>
                      <a:pt x="105000" y="80000"/>
                    </a:cubicBezTo>
                    <a:cubicBezTo>
                      <a:pt x="105000" y="80000"/>
                      <a:pt x="120000" y="80000"/>
                      <a:pt x="120000" y="80000"/>
                    </a:cubicBezTo>
                    <a:cubicBezTo>
                      <a:pt x="120000" y="40000"/>
                      <a:pt x="120000" y="40000"/>
                      <a:pt x="105000" y="4000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Shape 236"/>
              <p:cNvSpPr/>
              <p:nvPr/>
            </p:nvSpPr>
            <p:spPr>
              <a:xfrm>
                <a:off x="7237863" y="4107179"/>
                <a:ext cx="9484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Shape 237"/>
              <p:cNvSpPr/>
              <p:nvPr/>
            </p:nvSpPr>
            <p:spPr>
              <a:xfrm>
                <a:off x="7291607" y="417951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Shape 238"/>
              <p:cNvSpPr/>
              <p:nvPr/>
            </p:nvSpPr>
            <p:spPr>
              <a:xfrm>
                <a:off x="7237863" y="4085633"/>
                <a:ext cx="85358" cy="9387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40000"/>
                    </a:moveTo>
                    <a:cubicBezTo>
                      <a:pt x="120000" y="40000"/>
                      <a:pt x="120000" y="40000"/>
                      <a:pt x="120000" y="40000"/>
                    </a:cubicBezTo>
                    <a:cubicBezTo>
                      <a:pt x="120000" y="26666"/>
                      <a:pt x="105000" y="26666"/>
                      <a:pt x="105000" y="26666"/>
                    </a:cubicBezTo>
                    <a:cubicBezTo>
                      <a:pt x="105000" y="13333"/>
                      <a:pt x="105000" y="13333"/>
                      <a:pt x="105000" y="13333"/>
                    </a:cubicBezTo>
                    <a:cubicBezTo>
                      <a:pt x="105000" y="0"/>
                      <a:pt x="105000" y="0"/>
                      <a:pt x="90000" y="0"/>
                    </a:cubicBezTo>
                    <a:cubicBezTo>
                      <a:pt x="90000" y="0"/>
                      <a:pt x="90000" y="0"/>
                      <a:pt x="75000" y="0"/>
                    </a:cubicBezTo>
                    <a:cubicBezTo>
                      <a:pt x="75000" y="0"/>
                      <a:pt x="75000" y="0"/>
                      <a:pt x="60000" y="0"/>
                    </a:cubicBezTo>
                    <a:cubicBezTo>
                      <a:pt x="60000" y="0"/>
                      <a:pt x="60000" y="0"/>
                      <a:pt x="45000" y="0"/>
                    </a:cubicBezTo>
                    <a:cubicBezTo>
                      <a:pt x="45000" y="0"/>
                      <a:pt x="45000" y="13333"/>
                      <a:pt x="30000" y="13333"/>
                    </a:cubicBezTo>
                    <a:cubicBezTo>
                      <a:pt x="30000" y="26666"/>
                      <a:pt x="30000" y="26666"/>
                      <a:pt x="30000" y="26666"/>
                    </a:cubicBezTo>
                    <a:cubicBezTo>
                      <a:pt x="15000" y="26666"/>
                      <a:pt x="15000" y="26666"/>
                      <a:pt x="15000" y="26666"/>
                    </a:cubicBezTo>
                    <a:cubicBezTo>
                      <a:pt x="15000" y="26666"/>
                      <a:pt x="0" y="40000"/>
                      <a:pt x="0" y="40000"/>
                    </a:cubicBezTo>
                    <a:cubicBezTo>
                      <a:pt x="0" y="40000"/>
                      <a:pt x="0" y="53333"/>
                      <a:pt x="15000" y="53333"/>
                    </a:cubicBezTo>
                    <a:cubicBezTo>
                      <a:pt x="15000" y="53333"/>
                      <a:pt x="15000" y="66666"/>
                      <a:pt x="15000" y="66666"/>
                    </a:cubicBezTo>
                    <a:cubicBezTo>
                      <a:pt x="30000" y="66666"/>
                      <a:pt x="30000" y="66666"/>
                      <a:pt x="30000" y="80000"/>
                    </a:cubicBezTo>
                    <a:cubicBezTo>
                      <a:pt x="30000" y="80000"/>
                      <a:pt x="45000" y="80000"/>
                      <a:pt x="45000" y="80000"/>
                    </a:cubicBezTo>
                    <a:cubicBezTo>
                      <a:pt x="45000" y="93333"/>
                      <a:pt x="45000" y="93333"/>
                      <a:pt x="45000" y="93333"/>
                    </a:cubicBezTo>
                    <a:cubicBezTo>
                      <a:pt x="60000" y="93333"/>
                      <a:pt x="60000" y="93333"/>
                      <a:pt x="60000" y="106666"/>
                    </a:cubicBezTo>
                    <a:cubicBezTo>
                      <a:pt x="75000" y="106666"/>
                      <a:pt x="60000" y="106666"/>
                      <a:pt x="75000" y="106666"/>
                    </a:cubicBezTo>
                    <a:cubicBezTo>
                      <a:pt x="75000" y="120000"/>
                      <a:pt x="75000" y="120000"/>
                      <a:pt x="75000" y="120000"/>
                    </a:cubicBezTo>
                    <a:cubicBezTo>
                      <a:pt x="75000" y="106666"/>
                      <a:pt x="75000" y="106666"/>
                      <a:pt x="90000" y="106666"/>
                    </a:cubicBezTo>
                    <a:cubicBezTo>
                      <a:pt x="90000" y="93333"/>
                      <a:pt x="90000" y="93333"/>
                      <a:pt x="90000" y="93333"/>
                    </a:cubicBezTo>
                    <a:cubicBezTo>
                      <a:pt x="105000" y="80000"/>
                      <a:pt x="105000" y="80000"/>
                      <a:pt x="105000" y="80000"/>
                    </a:cubicBezTo>
                    <a:cubicBezTo>
                      <a:pt x="105000" y="80000"/>
                      <a:pt x="105000" y="80000"/>
                      <a:pt x="120000" y="66666"/>
                    </a:cubicBezTo>
                    <a:cubicBezTo>
                      <a:pt x="120000" y="66666"/>
                      <a:pt x="120000" y="66666"/>
                      <a:pt x="120000" y="53333"/>
                    </a:cubicBezTo>
                    <a:cubicBezTo>
                      <a:pt x="120000" y="53333"/>
                      <a:pt x="120000" y="53333"/>
                      <a:pt x="120000" y="53333"/>
                    </a:cubicBezTo>
                    <a:cubicBezTo>
                      <a:pt x="105000" y="53333"/>
                      <a:pt x="105000" y="53333"/>
                      <a:pt x="105000" y="53333"/>
                    </a:cubicBezTo>
                    <a:cubicBezTo>
                      <a:pt x="105000" y="40000"/>
                      <a:pt x="120000" y="40000"/>
                      <a:pt x="120000" y="4000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Shape 239"/>
              <p:cNvSpPr/>
              <p:nvPr/>
            </p:nvSpPr>
            <p:spPr>
              <a:xfrm>
                <a:off x="7623553" y="4053313"/>
                <a:ext cx="33195" cy="14774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85714"/>
                    </a:moveTo>
                    <a:cubicBezTo>
                      <a:pt x="120000" y="77142"/>
                      <a:pt x="120000" y="77142"/>
                      <a:pt x="120000" y="68571"/>
                    </a:cubicBezTo>
                    <a:cubicBezTo>
                      <a:pt x="120000" y="59999"/>
                      <a:pt x="120000" y="59999"/>
                      <a:pt x="120000" y="51428"/>
                    </a:cubicBezTo>
                    <a:cubicBezTo>
                      <a:pt x="120000" y="42857"/>
                      <a:pt x="120000" y="42857"/>
                      <a:pt x="120000" y="42857"/>
                    </a:cubicBezTo>
                    <a:cubicBezTo>
                      <a:pt x="80000" y="34285"/>
                      <a:pt x="120000" y="34285"/>
                      <a:pt x="120000" y="25714"/>
                    </a:cubicBezTo>
                    <a:cubicBezTo>
                      <a:pt x="120000" y="25714"/>
                      <a:pt x="80000" y="25714"/>
                      <a:pt x="80000" y="17142"/>
                    </a:cubicBezTo>
                    <a:cubicBezTo>
                      <a:pt x="80000" y="17142"/>
                      <a:pt x="80000" y="17142"/>
                      <a:pt x="40000" y="8571"/>
                    </a:cubicBezTo>
                    <a:cubicBezTo>
                      <a:pt x="40000" y="8571"/>
                      <a:pt x="40000" y="8571"/>
                      <a:pt x="40000" y="0"/>
                    </a:cubicBezTo>
                    <a:cubicBezTo>
                      <a:pt x="40000" y="0"/>
                      <a:pt x="40000" y="0"/>
                      <a:pt x="400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8571"/>
                      <a:pt x="0" y="8571"/>
                    </a:cubicBezTo>
                    <a:cubicBezTo>
                      <a:pt x="0" y="17142"/>
                      <a:pt x="0" y="17142"/>
                      <a:pt x="0" y="17142"/>
                    </a:cubicBezTo>
                    <a:cubicBezTo>
                      <a:pt x="0" y="25714"/>
                      <a:pt x="0" y="25714"/>
                      <a:pt x="0" y="34285"/>
                    </a:cubicBezTo>
                    <a:cubicBezTo>
                      <a:pt x="0" y="34285"/>
                      <a:pt x="0" y="42857"/>
                      <a:pt x="0" y="42857"/>
                    </a:cubicBezTo>
                    <a:cubicBezTo>
                      <a:pt x="0" y="51428"/>
                      <a:pt x="40000" y="51428"/>
                      <a:pt x="40000" y="59999"/>
                    </a:cubicBezTo>
                    <a:cubicBezTo>
                      <a:pt x="40000" y="68571"/>
                      <a:pt x="40000" y="68571"/>
                      <a:pt x="40000" y="77142"/>
                    </a:cubicBezTo>
                    <a:cubicBezTo>
                      <a:pt x="40000" y="77142"/>
                      <a:pt x="40000" y="77142"/>
                      <a:pt x="40000" y="85714"/>
                    </a:cubicBezTo>
                    <a:cubicBezTo>
                      <a:pt x="40000" y="85714"/>
                      <a:pt x="0" y="94285"/>
                      <a:pt x="40000" y="94285"/>
                    </a:cubicBezTo>
                    <a:cubicBezTo>
                      <a:pt x="40000" y="102857"/>
                      <a:pt x="40000" y="102857"/>
                      <a:pt x="40000" y="111428"/>
                    </a:cubicBezTo>
                    <a:cubicBezTo>
                      <a:pt x="40000" y="111428"/>
                      <a:pt x="40000" y="111428"/>
                      <a:pt x="40000" y="119999"/>
                    </a:cubicBezTo>
                    <a:cubicBezTo>
                      <a:pt x="40000" y="119999"/>
                      <a:pt x="40000" y="119999"/>
                      <a:pt x="40000" y="119999"/>
                    </a:cubicBezTo>
                    <a:cubicBezTo>
                      <a:pt x="80000" y="111428"/>
                      <a:pt x="80000" y="119999"/>
                      <a:pt x="80000" y="119999"/>
                    </a:cubicBezTo>
                    <a:cubicBezTo>
                      <a:pt x="120000" y="119999"/>
                      <a:pt x="120000" y="111428"/>
                      <a:pt x="120000" y="111428"/>
                    </a:cubicBezTo>
                    <a:cubicBezTo>
                      <a:pt x="120000" y="111428"/>
                      <a:pt x="120000" y="111428"/>
                      <a:pt x="120000" y="111428"/>
                    </a:cubicBezTo>
                    <a:cubicBezTo>
                      <a:pt x="120000" y="111428"/>
                      <a:pt x="120000" y="102857"/>
                      <a:pt x="120000" y="102857"/>
                    </a:cubicBezTo>
                    <a:cubicBezTo>
                      <a:pt x="120000" y="94285"/>
                      <a:pt x="120000" y="94285"/>
                      <a:pt x="120000" y="85714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Shape 240"/>
              <p:cNvSpPr/>
              <p:nvPr/>
            </p:nvSpPr>
            <p:spPr>
              <a:xfrm>
                <a:off x="8387029" y="4421134"/>
                <a:ext cx="64809" cy="5232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0000" y="24000"/>
                    </a:moveTo>
                    <a:cubicBezTo>
                      <a:pt x="100000" y="24000"/>
                      <a:pt x="100000" y="24000"/>
                      <a:pt x="80000" y="24000"/>
                    </a:cubicBezTo>
                    <a:cubicBezTo>
                      <a:pt x="80000" y="0"/>
                      <a:pt x="80000" y="0"/>
                      <a:pt x="80000" y="0"/>
                    </a:cubicBezTo>
                    <a:cubicBezTo>
                      <a:pt x="60000" y="0"/>
                      <a:pt x="60000" y="24000"/>
                      <a:pt x="60000" y="24000"/>
                    </a:cubicBezTo>
                    <a:cubicBezTo>
                      <a:pt x="40000" y="24000"/>
                      <a:pt x="40000" y="24000"/>
                      <a:pt x="40000" y="0"/>
                    </a:cubicBezTo>
                    <a:cubicBezTo>
                      <a:pt x="40000" y="24000"/>
                      <a:pt x="40000" y="24000"/>
                      <a:pt x="40000" y="24000"/>
                    </a:cubicBezTo>
                    <a:cubicBezTo>
                      <a:pt x="20000" y="24000"/>
                      <a:pt x="20000" y="24000"/>
                      <a:pt x="20000" y="24000"/>
                    </a:cubicBezTo>
                    <a:cubicBezTo>
                      <a:pt x="20000" y="48000"/>
                      <a:pt x="20000" y="48000"/>
                      <a:pt x="20000" y="48000"/>
                    </a:cubicBezTo>
                    <a:cubicBezTo>
                      <a:pt x="20000" y="72000"/>
                      <a:pt x="20000" y="72000"/>
                      <a:pt x="0" y="72000"/>
                    </a:cubicBezTo>
                    <a:cubicBezTo>
                      <a:pt x="0" y="72000"/>
                      <a:pt x="0" y="96000"/>
                      <a:pt x="0" y="96000"/>
                    </a:cubicBezTo>
                    <a:cubicBezTo>
                      <a:pt x="0" y="96000"/>
                      <a:pt x="20000" y="96000"/>
                      <a:pt x="20000" y="120000"/>
                    </a:cubicBezTo>
                    <a:cubicBezTo>
                      <a:pt x="20000" y="96000"/>
                      <a:pt x="20000" y="96000"/>
                      <a:pt x="20000" y="96000"/>
                    </a:cubicBezTo>
                    <a:cubicBezTo>
                      <a:pt x="40000" y="96000"/>
                      <a:pt x="40000" y="120000"/>
                      <a:pt x="40000" y="120000"/>
                    </a:cubicBezTo>
                    <a:cubicBezTo>
                      <a:pt x="40000" y="120000"/>
                      <a:pt x="60000" y="96000"/>
                      <a:pt x="60000" y="96000"/>
                    </a:cubicBezTo>
                    <a:cubicBezTo>
                      <a:pt x="60000" y="96000"/>
                      <a:pt x="60000" y="96000"/>
                      <a:pt x="60000" y="96000"/>
                    </a:cubicBezTo>
                    <a:cubicBezTo>
                      <a:pt x="80000" y="72000"/>
                      <a:pt x="80000" y="72000"/>
                      <a:pt x="80000" y="72000"/>
                    </a:cubicBezTo>
                    <a:cubicBezTo>
                      <a:pt x="100000" y="72000"/>
                      <a:pt x="100000" y="96000"/>
                      <a:pt x="100000" y="96000"/>
                    </a:cubicBezTo>
                    <a:cubicBezTo>
                      <a:pt x="100000" y="96000"/>
                      <a:pt x="100000" y="72000"/>
                      <a:pt x="100000" y="72000"/>
                    </a:cubicBezTo>
                    <a:cubicBezTo>
                      <a:pt x="120000" y="72000"/>
                      <a:pt x="100000" y="48000"/>
                      <a:pt x="100000" y="48000"/>
                    </a:cubicBezTo>
                    <a:cubicBezTo>
                      <a:pt x="100000" y="48000"/>
                      <a:pt x="100000" y="48000"/>
                      <a:pt x="100000" y="2400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Shape 241"/>
              <p:cNvSpPr/>
              <p:nvPr/>
            </p:nvSpPr>
            <p:spPr>
              <a:xfrm>
                <a:off x="8375965" y="5059817"/>
                <a:ext cx="11065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20000" y="0"/>
                      <a:pt x="120000" y="0"/>
                      <a:pt x="0" y="0"/>
                    </a:cubicBezTo>
                    <a:cubicBezTo>
                      <a:pt x="120000" y="0"/>
                      <a:pt x="120000" y="0"/>
                      <a:pt x="120000" y="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Shape 242"/>
              <p:cNvSpPr/>
              <p:nvPr/>
            </p:nvSpPr>
            <p:spPr>
              <a:xfrm>
                <a:off x="8129376" y="4924386"/>
                <a:ext cx="246589" cy="27240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60000"/>
                    </a:moveTo>
                    <a:cubicBezTo>
                      <a:pt x="120000" y="55384"/>
                      <a:pt x="120000" y="55384"/>
                      <a:pt x="114782" y="50769"/>
                    </a:cubicBezTo>
                    <a:cubicBezTo>
                      <a:pt x="114782" y="50769"/>
                      <a:pt x="114782" y="50769"/>
                      <a:pt x="109565" y="50769"/>
                    </a:cubicBezTo>
                    <a:cubicBezTo>
                      <a:pt x="104347" y="50769"/>
                      <a:pt x="104347" y="50769"/>
                      <a:pt x="104347" y="46153"/>
                    </a:cubicBezTo>
                    <a:cubicBezTo>
                      <a:pt x="99130" y="46153"/>
                      <a:pt x="99130" y="41538"/>
                      <a:pt x="99130" y="41538"/>
                    </a:cubicBezTo>
                    <a:cubicBezTo>
                      <a:pt x="99130" y="36923"/>
                      <a:pt x="99130" y="36923"/>
                      <a:pt x="99130" y="36923"/>
                    </a:cubicBezTo>
                    <a:cubicBezTo>
                      <a:pt x="99130" y="36923"/>
                      <a:pt x="99130" y="36923"/>
                      <a:pt x="93913" y="32307"/>
                    </a:cubicBezTo>
                    <a:cubicBezTo>
                      <a:pt x="93913" y="32307"/>
                      <a:pt x="93913" y="32307"/>
                      <a:pt x="88695" y="32307"/>
                    </a:cubicBezTo>
                    <a:cubicBezTo>
                      <a:pt x="88695" y="32307"/>
                      <a:pt x="88695" y="27692"/>
                      <a:pt x="83478" y="27692"/>
                    </a:cubicBezTo>
                    <a:cubicBezTo>
                      <a:pt x="83478" y="27692"/>
                      <a:pt x="83478" y="23076"/>
                      <a:pt x="83478" y="23076"/>
                    </a:cubicBezTo>
                    <a:cubicBezTo>
                      <a:pt x="78260" y="18461"/>
                      <a:pt x="78260" y="18461"/>
                      <a:pt x="78260" y="13846"/>
                    </a:cubicBezTo>
                    <a:cubicBezTo>
                      <a:pt x="78260" y="9230"/>
                      <a:pt x="78260" y="9230"/>
                      <a:pt x="78260" y="9230"/>
                    </a:cubicBezTo>
                    <a:cubicBezTo>
                      <a:pt x="78260" y="4615"/>
                      <a:pt x="73043" y="4615"/>
                      <a:pt x="73043" y="4615"/>
                    </a:cubicBezTo>
                    <a:cubicBezTo>
                      <a:pt x="73043" y="4615"/>
                      <a:pt x="73043" y="0"/>
                      <a:pt x="73043" y="0"/>
                    </a:cubicBezTo>
                    <a:cubicBezTo>
                      <a:pt x="67826" y="0"/>
                      <a:pt x="67826" y="0"/>
                      <a:pt x="67826" y="0"/>
                    </a:cubicBezTo>
                    <a:cubicBezTo>
                      <a:pt x="67826" y="0"/>
                      <a:pt x="67826" y="0"/>
                      <a:pt x="62608" y="0"/>
                    </a:cubicBezTo>
                    <a:cubicBezTo>
                      <a:pt x="62608" y="4615"/>
                      <a:pt x="62608" y="4615"/>
                      <a:pt x="62608" y="4615"/>
                    </a:cubicBezTo>
                    <a:cubicBezTo>
                      <a:pt x="57391" y="4615"/>
                      <a:pt x="57391" y="4615"/>
                      <a:pt x="57391" y="4615"/>
                    </a:cubicBezTo>
                    <a:cubicBezTo>
                      <a:pt x="52173" y="4615"/>
                      <a:pt x="52173" y="9230"/>
                      <a:pt x="52173" y="9230"/>
                    </a:cubicBezTo>
                    <a:cubicBezTo>
                      <a:pt x="46956" y="4615"/>
                      <a:pt x="46956" y="4615"/>
                      <a:pt x="46956" y="4615"/>
                    </a:cubicBezTo>
                    <a:cubicBezTo>
                      <a:pt x="46956" y="4615"/>
                      <a:pt x="46956" y="0"/>
                      <a:pt x="41739" y="0"/>
                    </a:cubicBezTo>
                    <a:cubicBezTo>
                      <a:pt x="41739" y="0"/>
                      <a:pt x="41739" y="4615"/>
                      <a:pt x="41739" y="4615"/>
                    </a:cubicBezTo>
                    <a:cubicBezTo>
                      <a:pt x="36521" y="4615"/>
                      <a:pt x="36521" y="4615"/>
                      <a:pt x="31304" y="4615"/>
                    </a:cubicBezTo>
                    <a:cubicBezTo>
                      <a:pt x="31304" y="4615"/>
                      <a:pt x="31304" y="4615"/>
                      <a:pt x="26086" y="4615"/>
                    </a:cubicBezTo>
                    <a:cubicBezTo>
                      <a:pt x="20869" y="4615"/>
                      <a:pt x="20869" y="4615"/>
                      <a:pt x="15652" y="4615"/>
                    </a:cubicBezTo>
                    <a:cubicBezTo>
                      <a:pt x="15652" y="4615"/>
                      <a:pt x="15652" y="4615"/>
                      <a:pt x="15652" y="9230"/>
                    </a:cubicBezTo>
                    <a:cubicBezTo>
                      <a:pt x="15652" y="9230"/>
                      <a:pt x="15652" y="9230"/>
                      <a:pt x="15652" y="9230"/>
                    </a:cubicBezTo>
                    <a:cubicBezTo>
                      <a:pt x="15652" y="13846"/>
                      <a:pt x="15652" y="13846"/>
                      <a:pt x="15652" y="18461"/>
                    </a:cubicBezTo>
                    <a:cubicBezTo>
                      <a:pt x="15652" y="18461"/>
                      <a:pt x="15652" y="23076"/>
                      <a:pt x="15652" y="27692"/>
                    </a:cubicBezTo>
                    <a:cubicBezTo>
                      <a:pt x="15652" y="55384"/>
                      <a:pt x="15652" y="55384"/>
                      <a:pt x="15652" y="55384"/>
                    </a:cubicBezTo>
                    <a:cubicBezTo>
                      <a:pt x="5217" y="55384"/>
                      <a:pt x="5217" y="55384"/>
                      <a:pt x="5217" y="55384"/>
                    </a:cubicBezTo>
                    <a:cubicBezTo>
                      <a:pt x="0" y="92307"/>
                      <a:pt x="0" y="92307"/>
                      <a:pt x="0" y="92307"/>
                    </a:cubicBezTo>
                    <a:cubicBezTo>
                      <a:pt x="5217" y="92307"/>
                      <a:pt x="5217" y="92307"/>
                      <a:pt x="5217" y="92307"/>
                    </a:cubicBezTo>
                    <a:cubicBezTo>
                      <a:pt x="5217" y="96923"/>
                      <a:pt x="5217" y="96923"/>
                      <a:pt x="5217" y="101538"/>
                    </a:cubicBezTo>
                    <a:cubicBezTo>
                      <a:pt x="5217" y="101538"/>
                      <a:pt x="10434" y="101538"/>
                      <a:pt x="10434" y="106153"/>
                    </a:cubicBezTo>
                    <a:cubicBezTo>
                      <a:pt x="10434" y="106153"/>
                      <a:pt x="10434" y="110769"/>
                      <a:pt x="10434" y="110769"/>
                    </a:cubicBezTo>
                    <a:cubicBezTo>
                      <a:pt x="5217" y="110769"/>
                      <a:pt x="5217" y="110769"/>
                      <a:pt x="5217" y="115384"/>
                    </a:cubicBezTo>
                    <a:cubicBezTo>
                      <a:pt x="5217" y="115384"/>
                      <a:pt x="5217" y="115384"/>
                      <a:pt x="5217" y="115384"/>
                    </a:cubicBezTo>
                    <a:cubicBezTo>
                      <a:pt x="5217" y="120000"/>
                      <a:pt x="10434" y="120000"/>
                      <a:pt x="15652" y="120000"/>
                    </a:cubicBezTo>
                    <a:cubicBezTo>
                      <a:pt x="15652" y="120000"/>
                      <a:pt x="15652" y="120000"/>
                      <a:pt x="20869" y="120000"/>
                    </a:cubicBezTo>
                    <a:cubicBezTo>
                      <a:pt x="20869" y="115384"/>
                      <a:pt x="20869" y="115384"/>
                      <a:pt x="26086" y="110769"/>
                    </a:cubicBezTo>
                    <a:cubicBezTo>
                      <a:pt x="26086" y="110769"/>
                      <a:pt x="31304" y="110769"/>
                      <a:pt x="31304" y="110769"/>
                    </a:cubicBezTo>
                    <a:cubicBezTo>
                      <a:pt x="31304" y="106153"/>
                      <a:pt x="31304" y="106153"/>
                      <a:pt x="36521" y="101538"/>
                    </a:cubicBezTo>
                    <a:cubicBezTo>
                      <a:pt x="36521" y="101538"/>
                      <a:pt x="36521" y="101538"/>
                      <a:pt x="36521" y="96923"/>
                    </a:cubicBezTo>
                    <a:cubicBezTo>
                      <a:pt x="41739" y="96923"/>
                      <a:pt x="41739" y="96923"/>
                      <a:pt x="41739" y="101538"/>
                    </a:cubicBezTo>
                    <a:cubicBezTo>
                      <a:pt x="46956" y="101538"/>
                      <a:pt x="46956" y="101538"/>
                      <a:pt x="52173" y="101538"/>
                    </a:cubicBezTo>
                    <a:cubicBezTo>
                      <a:pt x="52173" y="106153"/>
                      <a:pt x="52173" y="106153"/>
                      <a:pt x="57391" y="106153"/>
                    </a:cubicBezTo>
                    <a:cubicBezTo>
                      <a:pt x="57391" y="106153"/>
                      <a:pt x="62608" y="106153"/>
                      <a:pt x="62608" y="106153"/>
                    </a:cubicBezTo>
                    <a:cubicBezTo>
                      <a:pt x="67826" y="106153"/>
                      <a:pt x="67826" y="106153"/>
                      <a:pt x="73043" y="101538"/>
                    </a:cubicBezTo>
                    <a:cubicBezTo>
                      <a:pt x="73043" y="101538"/>
                      <a:pt x="73043" y="101538"/>
                      <a:pt x="73043" y="96923"/>
                    </a:cubicBezTo>
                    <a:cubicBezTo>
                      <a:pt x="73043" y="96923"/>
                      <a:pt x="73043" y="96923"/>
                      <a:pt x="73043" y="92307"/>
                    </a:cubicBezTo>
                    <a:cubicBezTo>
                      <a:pt x="73043" y="92307"/>
                      <a:pt x="78260" y="92307"/>
                      <a:pt x="78260" y="87692"/>
                    </a:cubicBezTo>
                    <a:cubicBezTo>
                      <a:pt x="83478" y="87692"/>
                      <a:pt x="83478" y="83076"/>
                      <a:pt x="83478" y="83076"/>
                    </a:cubicBezTo>
                    <a:cubicBezTo>
                      <a:pt x="88695" y="83076"/>
                      <a:pt x="88695" y="83076"/>
                      <a:pt x="93913" y="83076"/>
                    </a:cubicBezTo>
                    <a:cubicBezTo>
                      <a:pt x="93913" y="78461"/>
                      <a:pt x="99130" y="78461"/>
                      <a:pt x="99130" y="73846"/>
                    </a:cubicBezTo>
                    <a:cubicBezTo>
                      <a:pt x="104347" y="73846"/>
                      <a:pt x="109565" y="73846"/>
                      <a:pt x="109565" y="69230"/>
                    </a:cubicBezTo>
                    <a:cubicBezTo>
                      <a:pt x="114782" y="69230"/>
                      <a:pt x="114782" y="64615"/>
                      <a:pt x="120000" y="64615"/>
                    </a:cubicBezTo>
                    <a:cubicBezTo>
                      <a:pt x="120000" y="64615"/>
                      <a:pt x="120000" y="64615"/>
                      <a:pt x="120000" y="60000"/>
                    </a:cubicBezTo>
                    <a:cubicBezTo>
                      <a:pt x="120000" y="60000"/>
                      <a:pt x="120000" y="60000"/>
                      <a:pt x="120000" y="6000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Shape 243"/>
              <p:cNvSpPr/>
              <p:nvPr/>
            </p:nvSpPr>
            <p:spPr>
              <a:xfrm>
                <a:off x="8590940" y="3844010"/>
                <a:ext cx="183361" cy="16775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941" y="120000"/>
                    </a:moveTo>
                    <a:cubicBezTo>
                      <a:pt x="112941" y="120000"/>
                      <a:pt x="112941" y="120000"/>
                      <a:pt x="120000" y="112500"/>
                    </a:cubicBezTo>
                    <a:cubicBezTo>
                      <a:pt x="120000" y="112500"/>
                      <a:pt x="120000" y="112500"/>
                      <a:pt x="120000" y="112500"/>
                    </a:cubicBezTo>
                    <a:cubicBezTo>
                      <a:pt x="120000" y="112500"/>
                      <a:pt x="120000" y="112500"/>
                      <a:pt x="112941" y="112500"/>
                    </a:cubicBezTo>
                    <a:cubicBezTo>
                      <a:pt x="112941" y="112500"/>
                      <a:pt x="112941" y="105000"/>
                      <a:pt x="112941" y="105000"/>
                    </a:cubicBezTo>
                    <a:cubicBezTo>
                      <a:pt x="112941" y="105000"/>
                      <a:pt x="105882" y="97500"/>
                      <a:pt x="105882" y="97500"/>
                    </a:cubicBezTo>
                    <a:cubicBezTo>
                      <a:pt x="105882" y="97500"/>
                      <a:pt x="105882" y="90000"/>
                      <a:pt x="105882" y="90000"/>
                    </a:cubicBezTo>
                    <a:cubicBezTo>
                      <a:pt x="98823" y="90000"/>
                      <a:pt x="98823" y="90000"/>
                      <a:pt x="98823" y="90000"/>
                    </a:cubicBezTo>
                    <a:cubicBezTo>
                      <a:pt x="91764" y="82500"/>
                      <a:pt x="91764" y="90000"/>
                      <a:pt x="84705" y="82500"/>
                    </a:cubicBezTo>
                    <a:cubicBezTo>
                      <a:pt x="84705" y="82500"/>
                      <a:pt x="84705" y="75000"/>
                      <a:pt x="84705" y="75000"/>
                    </a:cubicBezTo>
                    <a:cubicBezTo>
                      <a:pt x="84705" y="75000"/>
                      <a:pt x="77647" y="75000"/>
                      <a:pt x="77647" y="67500"/>
                    </a:cubicBezTo>
                    <a:cubicBezTo>
                      <a:pt x="77647" y="67500"/>
                      <a:pt x="77647" y="67500"/>
                      <a:pt x="70588" y="67500"/>
                    </a:cubicBezTo>
                    <a:cubicBezTo>
                      <a:pt x="70588" y="60000"/>
                      <a:pt x="70588" y="60000"/>
                      <a:pt x="63529" y="60000"/>
                    </a:cubicBezTo>
                    <a:cubicBezTo>
                      <a:pt x="63529" y="60000"/>
                      <a:pt x="63529" y="52500"/>
                      <a:pt x="56470" y="52500"/>
                    </a:cubicBezTo>
                    <a:cubicBezTo>
                      <a:pt x="56470" y="52500"/>
                      <a:pt x="56470" y="52500"/>
                      <a:pt x="56470" y="52500"/>
                    </a:cubicBezTo>
                    <a:cubicBezTo>
                      <a:pt x="56470" y="52500"/>
                      <a:pt x="49411" y="52500"/>
                      <a:pt x="49411" y="45000"/>
                    </a:cubicBezTo>
                    <a:cubicBezTo>
                      <a:pt x="49411" y="45000"/>
                      <a:pt x="49411" y="45000"/>
                      <a:pt x="49411" y="37500"/>
                    </a:cubicBezTo>
                    <a:cubicBezTo>
                      <a:pt x="49411" y="30000"/>
                      <a:pt x="49411" y="30000"/>
                      <a:pt x="42352" y="22500"/>
                    </a:cubicBezTo>
                    <a:cubicBezTo>
                      <a:pt x="42352" y="15000"/>
                      <a:pt x="42352" y="15000"/>
                      <a:pt x="42352" y="7500"/>
                    </a:cubicBezTo>
                    <a:cubicBezTo>
                      <a:pt x="42352" y="7500"/>
                      <a:pt x="42352" y="0"/>
                      <a:pt x="42352" y="0"/>
                    </a:cubicBezTo>
                    <a:cubicBezTo>
                      <a:pt x="35294" y="0"/>
                      <a:pt x="35294" y="0"/>
                      <a:pt x="35294" y="0"/>
                    </a:cubicBezTo>
                    <a:cubicBezTo>
                      <a:pt x="35294" y="0"/>
                      <a:pt x="35294" y="0"/>
                      <a:pt x="35294" y="0"/>
                    </a:cubicBezTo>
                    <a:cubicBezTo>
                      <a:pt x="35294" y="7500"/>
                      <a:pt x="35294" y="7500"/>
                      <a:pt x="35294" y="7500"/>
                    </a:cubicBezTo>
                    <a:cubicBezTo>
                      <a:pt x="28235" y="7500"/>
                      <a:pt x="28235" y="7500"/>
                      <a:pt x="28235" y="15000"/>
                    </a:cubicBezTo>
                    <a:cubicBezTo>
                      <a:pt x="21176" y="15000"/>
                      <a:pt x="21176" y="15000"/>
                      <a:pt x="21176" y="15000"/>
                    </a:cubicBezTo>
                    <a:cubicBezTo>
                      <a:pt x="21176" y="15000"/>
                      <a:pt x="21176" y="15000"/>
                      <a:pt x="14117" y="15000"/>
                    </a:cubicBezTo>
                    <a:cubicBezTo>
                      <a:pt x="14117" y="15000"/>
                      <a:pt x="14117" y="22500"/>
                      <a:pt x="14117" y="22500"/>
                    </a:cubicBezTo>
                    <a:cubicBezTo>
                      <a:pt x="14117" y="22500"/>
                      <a:pt x="7058" y="22500"/>
                      <a:pt x="7058" y="22500"/>
                    </a:cubicBezTo>
                    <a:cubicBezTo>
                      <a:pt x="7058" y="22500"/>
                      <a:pt x="7058" y="22500"/>
                      <a:pt x="7058" y="30000"/>
                    </a:cubicBezTo>
                    <a:cubicBezTo>
                      <a:pt x="7058" y="30000"/>
                      <a:pt x="7058" y="30000"/>
                      <a:pt x="7058" y="30000"/>
                    </a:cubicBezTo>
                    <a:cubicBezTo>
                      <a:pt x="0" y="30000"/>
                      <a:pt x="7058" y="37500"/>
                      <a:pt x="7058" y="37500"/>
                    </a:cubicBezTo>
                    <a:cubicBezTo>
                      <a:pt x="7058" y="45000"/>
                      <a:pt x="7058" y="45000"/>
                      <a:pt x="7058" y="45000"/>
                    </a:cubicBezTo>
                    <a:cubicBezTo>
                      <a:pt x="0" y="52500"/>
                      <a:pt x="0" y="52500"/>
                      <a:pt x="0" y="60000"/>
                    </a:cubicBezTo>
                    <a:cubicBezTo>
                      <a:pt x="0" y="60000"/>
                      <a:pt x="0" y="67500"/>
                      <a:pt x="0" y="67500"/>
                    </a:cubicBezTo>
                    <a:cubicBezTo>
                      <a:pt x="0" y="67500"/>
                      <a:pt x="0" y="67500"/>
                      <a:pt x="0" y="75000"/>
                    </a:cubicBezTo>
                    <a:cubicBezTo>
                      <a:pt x="0" y="75000"/>
                      <a:pt x="0" y="75000"/>
                      <a:pt x="0" y="82500"/>
                    </a:cubicBezTo>
                    <a:cubicBezTo>
                      <a:pt x="0" y="82500"/>
                      <a:pt x="0" y="82500"/>
                      <a:pt x="0" y="90000"/>
                    </a:cubicBezTo>
                    <a:cubicBezTo>
                      <a:pt x="0" y="90000"/>
                      <a:pt x="0" y="90000"/>
                      <a:pt x="0" y="90000"/>
                    </a:cubicBezTo>
                    <a:cubicBezTo>
                      <a:pt x="0" y="97500"/>
                      <a:pt x="0" y="97500"/>
                      <a:pt x="0" y="97500"/>
                    </a:cubicBezTo>
                    <a:cubicBezTo>
                      <a:pt x="0" y="97500"/>
                      <a:pt x="0" y="90000"/>
                      <a:pt x="7058" y="90000"/>
                    </a:cubicBezTo>
                    <a:cubicBezTo>
                      <a:pt x="7058" y="90000"/>
                      <a:pt x="14117" y="90000"/>
                      <a:pt x="14117" y="90000"/>
                    </a:cubicBezTo>
                    <a:cubicBezTo>
                      <a:pt x="14117" y="90000"/>
                      <a:pt x="14117" y="97500"/>
                      <a:pt x="21176" y="97500"/>
                    </a:cubicBezTo>
                    <a:cubicBezTo>
                      <a:pt x="21176" y="97500"/>
                      <a:pt x="21176" y="90000"/>
                      <a:pt x="21176" y="90000"/>
                    </a:cubicBezTo>
                    <a:cubicBezTo>
                      <a:pt x="21176" y="90000"/>
                      <a:pt x="21176" y="82500"/>
                      <a:pt x="21176" y="82500"/>
                    </a:cubicBezTo>
                    <a:cubicBezTo>
                      <a:pt x="21176" y="75000"/>
                      <a:pt x="28235" y="75000"/>
                      <a:pt x="28235" y="75000"/>
                    </a:cubicBezTo>
                    <a:cubicBezTo>
                      <a:pt x="28235" y="75000"/>
                      <a:pt x="28235" y="75000"/>
                      <a:pt x="35294" y="82500"/>
                    </a:cubicBezTo>
                    <a:cubicBezTo>
                      <a:pt x="35294" y="82500"/>
                      <a:pt x="35294" y="82500"/>
                      <a:pt x="35294" y="82500"/>
                    </a:cubicBezTo>
                    <a:cubicBezTo>
                      <a:pt x="42352" y="90000"/>
                      <a:pt x="42352" y="82500"/>
                      <a:pt x="42352" y="82500"/>
                    </a:cubicBezTo>
                    <a:cubicBezTo>
                      <a:pt x="49411" y="82500"/>
                      <a:pt x="49411" y="82500"/>
                      <a:pt x="49411" y="82500"/>
                    </a:cubicBezTo>
                    <a:cubicBezTo>
                      <a:pt x="49411" y="82500"/>
                      <a:pt x="56470" y="75000"/>
                      <a:pt x="56470" y="75000"/>
                    </a:cubicBezTo>
                    <a:cubicBezTo>
                      <a:pt x="56470" y="75000"/>
                      <a:pt x="56470" y="82500"/>
                      <a:pt x="63529" y="82500"/>
                    </a:cubicBezTo>
                    <a:cubicBezTo>
                      <a:pt x="63529" y="82500"/>
                      <a:pt x="63529" y="82500"/>
                      <a:pt x="63529" y="82500"/>
                    </a:cubicBezTo>
                    <a:cubicBezTo>
                      <a:pt x="70588" y="82500"/>
                      <a:pt x="70588" y="82500"/>
                      <a:pt x="77647" y="90000"/>
                    </a:cubicBezTo>
                    <a:cubicBezTo>
                      <a:pt x="77647" y="90000"/>
                      <a:pt x="77647" y="90000"/>
                      <a:pt x="84705" y="90000"/>
                    </a:cubicBezTo>
                    <a:cubicBezTo>
                      <a:pt x="84705" y="97500"/>
                      <a:pt x="84705" y="97500"/>
                      <a:pt x="91764" y="97500"/>
                    </a:cubicBezTo>
                    <a:cubicBezTo>
                      <a:pt x="91764" y="105000"/>
                      <a:pt x="91764" y="105000"/>
                      <a:pt x="91764" y="105000"/>
                    </a:cubicBezTo>
                    <a:cubicBezTo>
                      <a:pt x="98823" y="112500"/>
                      <a:pt x="98823" y="112500"/>
                      <a:pt x="98823" y="112500"/>
                    </a:cubicBezTo>
                    <a:cubicBezTo>
                      <a:pt x="98823" y="120000"/>
                      <a:pt x="98823" y="120000"/>
                      <a:pt x="105882" y="120000"/>
                    </a:cubicBezTo>
                    <a:cubicBezTo>
                      <a:pt x="105882" y="120000"/>
                      <a:pt x="105882" y="120000"/>
                      <a:pt x="105882" y="120000"/>
                    </a:cubicBezTo>
                    <a:cubicBezTo>
                      <a:pt x="105882" y="120000"/>
                      <a:pt x="112941" y="120000"/>
                      <a:pt x="112941" y="12000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Shape 244"/>
              <p:cNvSpPr/>
              <p:nvPr/>
            </p:nvSpPr>
            <p:spPr>
              <a:xfrm>
                <a:off x="7829044" y="4264157"/>
                <a:ext cx="20550" cy="200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0"/>
                    </a:moveTo>
                    <a:cubicBezTo>
                      <a:pt x="0" y="60000"/>
                      <a:pt x="0" y="60000"/>
                      <a:pt x="0" y="60000"/>
                    </a:cubicBezTo>
                    <a:cubicBezTo>
                      <a:pt x="0" y="60000"/>
                      <a:pt x="0" y="120000"/>
                      <a:pt x="0" y="120000"/>
                    </a:cubicBezTo>
                    <a:cubicBezTo>
                      <a:pt x="0" y="120000"/>
                      <a:pt x="60000" y="120000"/>
                      <a:pt x="60000" y="120000"/>
                    </a:cubicBezTo>
                    <a:cubicBezTo>
                      <a:pt x="60000" y="120000"/>
                      <a:pt x="60000" y="120000"/>
                      <a:pt x="120000" y="60000"/>
                    </a:cubicBezTo>
                    <a:cubicBezTo>
                      <a:pt x="120000" y="60000"/>
                      <a:pt x="120000" y="60000"/>
                      <a:pt x="60000" y="0"/>
                    </a:cubicBezTo>
                    <a:cubicBezTo>
                      <a:pt x="60000" y="0"/>
                      <a:pt x="60000" y="0"/>
                      <a:pt x="60000" y="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Shape 245"/>
              <p:cNvSpPr/>
              <p:nvPr/>
            </p:nvSpPr>
            <p:spPr>
              <a:xfrm>
                <a:off x="6958079" y="3917882"/>
                <a:ext cx="20550" cy="2154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cubicBezTo>
                      <a:pt x="60000" y="0"/>
                      <a:pt x="60000" y="0"/>
                      <a:pt x="60000" y="60000"/>
                    </a:cubicBezTo>
                    <a:cubicBezTo>
                      <a:pt x="60000" y="60000"/>
                      <a:pt x="0" y="60000"/>
                      <a:pt x="0" y="60000"/>
                    </a:cubicBezTo>
                    <a:cubicBezTo>
                      <a:pt x="0" y="60000"/>
                      <a:pt x="60000" y="60000"/>
                      <a:pt x="60000" y="60000"/>
                    </a:cubicBezTo>
                    <a:cubicBezTo>
                      <a:pt x="60000" y="120000"/>
                      <a:pt x="0" y="120000"/>
                      <a:pt x="60000" y="120000"/>
                    </a:cubicBezTo>
                    <a:cubicBezTo>
                      <a:pt x="60000" y="120000"/>
                      <a:pt x="60000" y="120000"/>
                      <a:pt x="60000" y="120000"/>
                    </a:cubicBezTo>
                    <a:cubicBezTo>
                      <a:pt x="120000" y="120000"/>
                      <a:pt x="120000" y="120000"/>
                      <a:pt x="120000" y="60000"/>
                    </a:cubicBezTo>
                    <a:cubicBezTo>
                      <a:pt x="120000" y="60000"/>
                      <a:pt x="120000" y="60000"/>
                      <a:pt x="120000" y="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Shape 246"/>
              <p:cNvSpPr/>
              <p:nvPr/>
            </p:nvSpPr>
            <p:spPr>
              <a:xfrm>
                <a:off x="6958079" y="3887102"/>
                <a:ext cx="11065" cy="923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cubicBezTo>
                      <a:pt x="120000" y="0"/>
                      <a:pt x="12000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20000"/>
                      <a:pt x="0" y="120000"/>
                    </a:cubicBezTo>
                    <a:cubicBezTo>
                      <a:pt x="0" y="120000"/>
                      <a:pt x="120000" y="120000"/>
                      <a:pt x="120000" y="12000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Shape 247"/>
              <p:cNvSpPr/>
              <p:nvPr/>
            </p:nvSpPr>
            <p:spPr>
              <a:xfrm>
                <a:off x="7634617" y="4484233"/>
                <a:ext cx="22130" cy="9234"/>
              </a:xfrm>
              <a:prstGeom prst="ellipse">
                <a:avLst/>
              </a:pr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Shape 248"/>
              <p:cNvSpPr/>
              <p:nvPr/>
            </p:nvSpPr>
            <p:spPr>
              <a:xfrm>
                <a:off x="7258411" y="3299205"/>
                <a:ext cx="322462" cy="25239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4000" y="120000"/>
                    </a:moveTo>
                    <a:cubicBezTo>
                      <a:pt x="48000" y="120000"/>
                      <a:pt x="48000" y="120000"/>
                      <a:pt x="48000" y="120000"/>
                    </a:cubicBezTo>
                    <a:cubicBezTo>
                      <a:pt x="48000" y="105000"/>
                      <a:pt x="48000" y="105000"/>
                      <a:pt x="48000" y="105000"/>
                    </a:cubicBezTo>
                    <a:cubicBezTo>
                      <a:pt x="48000" y="105000"/>
                      <a:pt x="48000" y="105000"/>
                      <a:pt x="48000" y="105000"/>
                    </a:cubicBezTo>
                    <a:cubicBezTo>
                      <a:pt x="52000" y="105000"/>
                      <a:pt x="52000" y="100000"/>
                      <a:pt x="52000" y="100000"/>
                    </a:cubicBezTo>
                    <a:cubicBezTo>
                      <a:pt x="52000" y="100000"/>
                      <a:pt x="56000" y="100000"/>
                      <a:pt x="56000" y="100000"/>
                    </a:cubicBezTo>
                    <a:cubicBezTo>
                      <a:pt x="56000" y="100000"/>
                      <a:pt x="56000" y="100000"/>
                      <a:pt x="60000" y="95000"/>
                    </a:cubicBezTo>
                    <a:cubicBezTo>
                      <a:pt x="60000" y="95000"/>
                      <a:pt x="64000" y="95000"/>
                      <a:pt x="64000" y="95000"/>
                    </a:cubicBezTo>
                    <a:cubicBezTo>
                      <a:pt x="68000" y="90000"/>
                      <a:pt x="68000" y="90000"/>
                      <a:pt x="72000" y="90000"/>
                    </a:cubicBezTo>
                    <a:cubicBezTo>
                      <a:pt x="72000" y="90000"/>
                      <a:pt x="72000" y="90000"/>
                      <a:pt x="76000" y="90000"/>
                    </a:cubicBezTo>
                    <a:cubicBezTo>
                      <a:pt x="76000" y="90000"/>
                      <a:pt x="80000" y="85000"/>
                      <a:pt x="80000" y="85000"/>
                    </a:cubicBezTo>
                    <a:cubicBezTo>
                      <a:pt x="84000" y="85000"/>
                      <a:pt x="84000" y="80000"/>
                      <a:pt x="84000" y="80000"/>
                    </a:cubicBezTo>
                    <a:cubicBezTo>
                      <a:pt x="88000" y="80000"/>
                      <a:pt x="88000" y="80000"/>
                      <a:pt x="88000" y="80000"/>
                    </a:cubicBezTo>
                    <a:cubicBezTo>
                      <a:pt x="92000" y="80000"/>
                      <a:pt x="92000" y="80000"/>
                      <a:pt x="92000" y="80000"/>
                    </a:cubicBezTo>
                    <a:cubicBezTo>
                      <a:pt x="96000" y="80000"/>
                      <a:pt x="100000" y="80000"/>
                      <a:pt x="100000" y="75000"/>
                    </a:cubicBezTo>
                    <a:cubicBezTo>
                      <a:pt x="100000" y="75000"/>
                      <a:pt x="96000" y="70000"/>
                      <a:pt x="96000" y="70000"/>
                    </a:cubicBezTo>
                    <a:cubicBezTo>
                      <a:pt x="96000" y="65000"/>
                      <a:pt x="100000" y="65000"/>
                      <a:pt x="100000" y="60000"/>
                    </a:cubicBezTo>
                    <a:cubicBezTo>
                      <a:pt x="100000" y="60000"/>
                      <a:pt x="104000" y="60000"/>
                      <a:pt x="108000" y="60000"/>
                    </a:cubicBezTo>
                    <a:cubicBezTo>
                      <a:pt x="108000" y="55000"/>
                      <a:pt x="112000" y="55000"/>
                      <a:pt x="112000" y="60000"/>
                    </a:cubicBezTo>
                    <a:cubicBezTo>
                      <a:pt x="112000" y="60000"/>
                      <a:pt x="116000" y="60000"/>
                      <a:pt x="116000" y="60000"/>
                    </a:cubicBezTo>
                    <a:cubicBezTo>
                      <a:pt x="120000" y="60000"/>
                      <a:pt x="120000" y="60000"/>
                      <a:pt x="120000" y="55000"/>
                    </a:cubicBezTo>
                    <a:cubicBezTo>
                      <a:pt x="120000" y="55000"/>
                      <a:pt x="120000" y="55000"/>
                      <a:pt x="120000" y="50000"/>
                    </a:cubicBezTo>
                    <a:cubicBezTo>
                      <a:pt x="120000" y="50000"/>
                      <a:pt x="120000" y="50000"/>
                      <a:pt x="116000" y="50000"/>
                    </a:cubicBezTo>
                    <a:cubicBezTo>
                      <a:pt x="116000" y="45000"/>
                      <a:pt x="116000" y="45000"/>
                      <a:pt x="116000" y="40000"/>
                    </a:cubicBezTo>
                    <a:cubicBezTo>
                      <a:pt x="116000" y="40000"/>
                      <a:pt x="116000" y="35000"/>
                      <a:pt x="116000" y="35000"/>
                    </a:cubicBezTo>
                    <a:cubicBezTo>
                      <a:pt x="116000" y="35000"/>
                      <a:pt x="116000" y="30000"/>
                      <a:pt x="116000" y="30000"/>
                    </a:cubicBezTo>
                    <a:cubicBezTo>
                      <a:pt x="116000" y="30000"/>
                      <a:pt x="116000" y="25000"/>
                      <a:pt x="116000" y="25000"/>
                    </a:cubicBezTo>
                    <a:cubicBezTo>
                      <a:pt x="116000" y="20000"/>
                      <a:pt x="116000" y="20000"/>
                      <a:pt x="112000" y="15000"/>
                    </a:cubicBezTo>
                    <a:cubicBezTo>
                      <a:pt x="112000" y="15000"/>
                      <a:pt x="112000" y="15000"/>
                      <a:pt x="112000" y="10000"/>
                    </a:cubicBezTo>
                    <a:cubicBezTo>
                      <a:pt x="112000" y="10000"/>
                      <a:pt x="112000" y="10000"/>
                      <a:pt x="112000" y="10000"/>
                    </a:cubicBezTo>
                    <a:cubicBezTo>
                      <a:pt x="112000" y="10000"/>
                      <a:pt x="108000" y="10000"/>
                      <a:pt x="108000" y="10000"/>
                    </a:cubicBezTo>
                    <a:cubicBezTo>
                      <a:pt x="104000" y="10000"/>
                      <a:pt x="104000" y="10000"/>
                      <a:pt x="104000" y="10000"/>
                    </a:cubicBezTo>
                    <a:cubicBezTo>
                      <a:pt x="100000" y="10000"/>
                      <a:pt x="100000" y="10000"/>
                      <a:pt x="96000" y="10000"/>
                    </a:cubicBezTo>
                    <a:cubicBezTo>
                      <a:pt x="96000" y="10000"/>
                      <a:pt x="96000" y="10000"/>
                      <a:pt x="92000" y="10000"/>
                    </a:cubicBezTo>
                    <a:cubicBezTo>
                      <a:pt x="92000" y="10000"/>
                      <a:pt x="92000" y="10000"/>
                      <a:pt x="88000" y="10000"/>
                    </a:cubicBezTo>
                    <a:cubicBezTo>
                      <a:pt x="84000" y="10000"/>
                      <a:pt x="84000" y="10000"/>
                      <a:pt x="84000" y="5000"/>
                    </a:cubicBezTo>
                    <a:cubicBezTo>
                      <a:pt x="80000" y="5000"/>
                      <a:pt x="80000" y="5000"/>
                      <a:pt x="80000" y="0"/>
                    </a:cubicBezTo>
                    <a:cubicBezTo>
                      <a:pt x="76000" y="0"/>
                      <a:pt x="76000" y="0"/>
                      <a:pt x="76000" y="0"/>
                    </a:cubicBezTo>
                    <a:cubicBezTo>
                      <a:pt x="76000" y="0"/>
                      <a:pt x="76000" y="0"/>
                      <a:pt x="72000" y="5000"/>
                    </a:cubicBezTo>
                    <a:cubicBezTo>
                      <a:pt x="72000" y="5000"/>
                      <a:pt x="72000" y="10000"/>
                      <a:pt x="72000" y="10000"/>
                    </a:cubicBezTo>
                    <a:cubicBezTo>
                      <a:pt x="72000" y="15000"/>
                      <a:pt x="72000" y="15000"/>
                      <a:pt x="68000" y="15000"/>
                    </a:cubicBezTo>
                    <a:cubicBezTo>
                      <a:pt x="68000" y="20000"/>
                      <a:pt x="68000" y="20000"/>
                      <a:pt x="64000" y="25000"/>
                    </a:cubicBezTo>
                    <a:cubicBezTo>
                      <a:pt x="64000" y="25000"/>
                      <a:pt x="64000" y="25000"/>
                      <a:pt x="64000" y="30000"/>
                    </a:cubicBezTo>
                    <a:cubicBezTo>
                      <a:pt x="64000" y="30000"/>
                      <a:pt x="60000" y="30000"/>
                      <a:pt x="60000" y="30000"/>
                    </a:cubicBezTo>
                    <a:cubicBezTo>
                      <a:pt x="56000" y="35000"/>
                      <a:pt x="56000" y="35000"/>
                      <a:pt x="56000" y="35000"/>
                    </a:cubicBezTo>
                    <a:cubicBezTo>
                      <a:pt x="52000" y="35000"/>
                      <a:pt x="52000" y="35000"/>
                      <a:pt x="48000" y="40000"/>
                    </a:cubicBezTo>
                    <a:cubicBezTo>
                      <a:pt x="44000" y="40000"/>
                      <a:pt x="44000" y="40000"/>
                      <a:pt x="40000" y="40000"/>
                    </a:cubicBezTo>
                    <a:cubicBezTo>
                      <a:pt x="40000" y="40000"/>
                      <a:pt x="36000" y="45000"/>
                      <a:pt x="36000" y="45000"/>
                    </a:cubicBezTo>
                    <a:cubicBezTo>
                      <a:pt x="36000" y="50000"/>
                      <a:pt x="36000" y="50000"/>
                      <a:pt x="36000" y="55000"/>
                    </a:cubicBezTo>
                    <a:cubicBezTo>
                      <a:pt x="36000" y="55000"/>
                      <a:pt x="36000" y="55000"/>
                      <a:pt x="36000" y="60000"/>
                    </a:cubicBezTo>
                    <a:cubicBezTo>
                      <a:pt x="36000" y="60000"/>
                      <a:pt x="36000" y="60000"/>
                      <a:pt x="36000" y="60000"/>
                    </a:cubicBezTo>
                    <a:cubicBezTo>
                      <a:pt x="36000" y="65000"/>
                      <a:pt x="36000" y="65000"/>
                      <a:pt x="32000" y="65000"/>
                    </a:cubicBezTo>
                    <a:cubicBezTo>
                      <a:pt x="32000" y="70000"/>
                      <a:pt x="32000" y="70000"/>
                      <a:pt x="32000" y="70000"/>
                    </a:cubicBezTo>
                    <a:cubicBezTo>
                      <a:pt x="32000" y="70000"/>
                      <a:pt x="32000" y="75000"/>
                      <a:pt x="36000" y="75000"/>
                    </a:cubicBezTo>
                    <a:cubicBezTo>
                      <a:pt x="36000" y="75000"/>
                      <a:pt x="36000" y="75000"/>
                      <a:pt x="36000" y="80000"/>
                    </a:cubicBezTo>
                    <a:cubicBezTo>
                      <a:pt x="36000" y="80000"/>
                      <a:pt x="36000" y="85000"/>
                      <a:pt x="36000" y="85000"/>
                    </a:cubicBezTo>
                    <a:cubicBezTo>
                      <a:pt x="36000" y="90000"/>
                      <a:pt x="32000" y="90000"/>
                      <a:pt x="32000" y="90000"/>
                    </a:cubicBezTo>
                    <a:cubicBezTo>
                      <a:pt x="32000" y="95000"/>
                      <a:pt x="32000" y="95000"/>
                      <a:pt x="28000" y="100000"/>
                    </a:cubicBezTo>
                    <a:cubicBezTo>
                      <a:pt x="28000" y="100000"/>
                      <a:pt x="28000" y="100000"/>
                      <a:pt x="24000" y="100000"/>
                    </a:cubicBezTo>
                    <a:cubicBezTo>
                      <a:pt x="24000" y="105000"/>
                      <a:pt x="24000" y="105000"/>
                      <a:pt x="20000" y="105000"/>
                    </a:cubicBezTo>
                    <a:cubicBezTo>
                      <a:pt x="20000" y="105000"/>
                      <a:pt x="20000" y="110000"/>
                      <a:pt x="20000" y="110000"/>
                    </a:cubicBezTo>
                    <a:cubicBezTo>
                      <a:pt x="16000" y="110000"/>
                      <a:pt x="16000" y="110000"/>
                      <a:pt x="12000" y="110000"/>
                    </a:cubicBezTo>
                    <a:cubicBezTo>
                      <a:pt x="12000" y="110000"/>
                      <a:pt x="12000" y="110000"/>
                      <a:pt x="8000" y="110000"/>
                    </a:cubicBezTo>
                    <a:cubicBezTo>
                      <a:pt x="8000" y="115000"/>
                      <a:pt x="4000" y="115000"/>
                      <a:pt x="4000" y="115000"/>
                    </a:cubicBezTo>
                    <a:cubicBezTo>
                      <a:pt x="4000" y="115000"/>
                      <a:pt x="4000" y="120000"/>
                      <a:pt x="0" y="12000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44000" y="120000"/>
                      <a:pt x="44000" y="120000"/>
                      <a:pt x="44000" y="12000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Shape 249"/>
              <p:cNvSpPr/>
              <p:nvPr/>
            </p:nvSpPr>
            <p:spPr>
              <a:xfrm>
                <a:off x="7280541" y="3634706"/>
                <a:ext cx="441015" cy="44015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9512" y="34285"/>
                    </a:moveTo>
                    <a:cubicBezTo>
                      <a:pt x="99512" y="34285"/>
                      <a:pt x="99512" y="34285"/>
                      <a:pt x="99512" y="34285"/>
                    </a:cubicBezTo>
                    <a:cubicBezTo>
                      <a:pt x="99512" y="34285"/>
                      <a:pt x="99512" y="31428"/>
                      <a:pt x="99512" y="31428"/>
                    </a:cubicBezTo>
                    <a:cubicBezTo>
                      <a:pt x="55609" y="0"/>
                      <a:pt x="55609" y="0"/>
                      <a:pt x="55609" y="0"/>
                    </a:cubicBezTo>
                    <a:cubicBezTo>
                      <a:pt x="55609" y="0"/>
                      <a:pt x="55609" y="0"/>
                      <a:pt x="55609" y="0"/>
                    </a:cubicBezTo>
                    <a:cubicBezTo>
                      <a:pt x="43902" y="0"/>
                      <a:pt x="43902" y="0"/>
                      <a:pt x="43902" y="0"/>
                    </a:cubicBezTo>
                    <a:cubicBezTo>
                      <a:pt x="43902" y="20000"/>
                      <a:pt x="43902" y="20000"/>
                      <a:pt x="43902" y="20000"/>
                    </a:cubicBezTo>
                    <a:cubicBezTo>
                      <a:pt x="46829" y="45714"/>
                      <a:pt x="46829" y="45714"/>
                      <a:pt x="46829" y="45714"/>
                    </a:cubicBezTo>
                    <a:cubicBezTo>
                      <a:pt x="46829" y="45714"/>
                      <a:pt x="46829" y="54285"/>
                      <a:pt x="46829" y="60000"/>
                    </a:cubicBezTo>
                    <a:cubicBezTo>
                      <a:pt x="46829" y="65714"/>
                      <a:pt x="46829" y="68571"/>
                      <a:pt x="46829" y="68571"/>
                    </a:cubicBezTo>
                    <a:cubicBezTo>
                      <a:pt x="49756" y="68571"/>
                      <a:pt x="49756" y="68571"/>
                      <a:pt x="49756" y="68571"/>
                    </a:cubicBezTo>
                    <a:cubicBezTo>
                      <a:pt x="49756" y="71428"/>
                      <a:pt x="52682" y="71428"/>
                      <a:pt x="52682" y="71428"/>
                    </a:cubicBezTo>
                    <a:cubicBezTo>
                      <a:pt x="52682" y="74285"/>
                      <a:pt x="49756" y="74285"/>
                      <a:pt x="49756" y="74285"/>
                    </a:cubicBezTo>
                    <a:cubicBezTo>
                      <a:pt x="49756" y="74285"/>
                      <a:pt x="49756" y="77142"/>
                      <a:pt x="49756" y="77142"/>
                    </a:cubicBezTo>
                    <a:cubicBezTo>
                      <a:pt x="49756" y="77142"/>
                      <a:pt x="49756" y="77142"/>
                      <a:pt x="49756" y="77142"/>
                    </a:cubicBezTo>
                    <a:cubicBezTo>
                      <a:pt x="46829" y="77142"/>
                      <a:pt x="46829" y="77142"/>
                      <a:pt x="46829" y="77142"/>
                    </a:cubicBezTo>
                    <a:cubicBezTo>
                      <a:pt x="23414" y="77142"/>
                      <a:pt x="23414" y="77142"/>
                      <a:pt x="23414" y="77142"/>
                    </a:cubicBezTo>
                    <a:cubicBezTo>
                      <a:pt x="23414" y="77142"/>
                      <a:pt x="20487" y="74285"/>
                      <a:pt x="20487" y="74285"/>
                    </a:cubicBezTo>
                    <a:cubicBezTo>
                      <a:pt x="20487" y="74285"/>
                      <a:pt x="20487" y="77142"/>
                      <a:pt x="17560" y="77142"/>
                    </a:cubicBezTo>
                    <a:cubicBezTo>
                      <a:pt x="17560" y="77142"/>
                      <a:pt x="17560" y="77142"/>
                      <a:pt x="17560" y="77142"/>
                    </a:cubicBezTo>
                    <a:cubicBezTo>
                      <a:pt x="14634" y="77142"/>
                      <a:pt x="14634" y="77142"/>
                      <a:pt x="14634" y="77142"/>
                    </a:cubicBezTo>
                    <a:cubicBezTo>
                      <a:pt x="14634" y="77142"/>
                      <a:pt x="11707" y="77142"/>
                      <a:pt x="11707" y="77142"/>
                    </a:cubicBezTo>
                    <a:cubicBezTo>
                      <a:pt x="11707" y="77142"/>
                      <a:pt x="11707" y="77142"/>
                      <a:pt x="8780" y="77142"/>
                    </a:cubicBezTo>
                    <a:cubicBezTo>
                      <a:pt x="8780" y="80000"/>
                      <a:pt x="8780" y="80000"/>
                      <a:pt x="8780" y="80000"/>
                    </a:cubicBezTo>
                    <a:cubicBezTo>
                      <a:pt x="5853" y="80000"/>
                      <a:pt x="8780" y="77142"/>
                      <a:pt x="5853" y="77142"/>
                    </a:cubicBezTo>
                    <a:cubicBezTo>
                      <a:pt x="5853" y="77142"/>
                      <a:pt x="5853" y="77142"/>
                      <a:pt x="2926" y="77142"/>
                    </a:cubicBezTo>
                    <a:cubicBezTo>
                      <a:pt x="2926" y="77142"/>
                      <a:pt x="2926" y="77142"/>
                      <a:pt x="2926" y="77142"/>
                    </a:cubicBezTo>
                    <a:cubicBezTo>
                      <a:pt x="2926" y="77142"/>
                      <a:pt x="2926" y="77142"/>
                      <a:pt x="2926" y="80000"/>
                    </a:cubicBezTo>
                    <a:cubicBezTo>
                      <a:pt x="2926" y="80000"/>
                      <a:pt x="2926" y="80000"/>
                      <a:pt x="2926" y="82857"/>
                    </a:cubicBezTo>
                    <a:cubicBezTo>
                      <a:pt x="2926" y="82857"/>
                      <a:pt x="0" y="82857"/>
                      <a:pt x="0" y="82857"/>
                    </a:cubicBezTo>
                    <a:cubicBezTo>
                      <a:pt x="0" y="82857"/>
                      <a:pt x="0" y="82857"/>
                      <a:pt x="0" y="82857"/>
                    </a:cubicBezTo>
                    <a:cubicBezTo>
                      <a:pt x="0" y="82857"/>
                      <a:pt x="0" y="82857"/>
                      <a:pt x="0" y="85714"/>
                    </a:cubicBezTo>
                    <a:cubicBezTo>
                      <a:pt x="0" y="85714"/>
                      <a:pt x="0" y="85714"/>
                      <a:pt x="0" y="88571"/>
                    </a:cubicBezTo>
                    <a:cubicBezTo>
                      <a:pt x="0" y="88571"/>
                      <a:pt x="0" y="88571"/>
                      <a:pt x="0" y="91428"/>
                    </a:cubicBezTo>
                    <a:cubicBezTo>
                      <a:pt x="0" y="91428"/>
                      <a:pt x="0" y="91428"/>
                      <a:pt x="0" y="94285"/>
                    </a:cubicBezTo>
                    <a:cubicBezTo>
                      <a:pt x="2926" y="94285"/>
                      <a:pt x="2926" y="94285"/>
                      <a:pt x="2926" y="94285"/>
                    </a:cubicBezTo>
                    <a:cubicBezTo>
                      <a:pt x="5853" y="97142"/>
                      <a:pt x="5853" y="97142"/>
                      <a:pt x="5853" y="97142"/>
                    </a:cubicBezTo>
                    <a:cubicBezTo>
                      <a:pt x="5853" y="100000"/>
                      <a:pt x="5853" y="100000"/>
                      <a:pt x="5853" y="100000"/>
                    </a:cubicBezTo>
                    <a:cubicBezTo>
                      <a:pt x="2926" y="102857"/>
                      <a:pt x="2926" y="102857"/>
                      <a:pt x="2926" y="102857"/>
                    </a:cubicBezTo>
                    <a:cubicBezTo>
                      <a:pt x="0" y="102857"/>
                      <a:pt x="0" y="102857"/>
                      <a:pt x="0" y="102857"/>
                    </a:cubicBezTo>
                    <a:cubicBezTo>
                      <a:pt x="2926" y="102857"/>
                      <a:pt x="2926" y="102857"/>
                      <a:pt x="2926" y="102857"/>
                    </a:cubicBezTo>
                    <a:cubicBezTo>
                      <a:pt x="5853" y="102857"/>
                      <a:pt x="5853" y="102857"/>
                      <a:pt x="5853" y="102857"/>
                    </a:cubicBezTo>
                    <a:cubicBezTo>
                      <a:pt x="5853" y="102857"/>
                      <a:pt x="8780" y="102857"/>
                      <a:pt x="8780" y="105714"/>
                    </a:cubicBezTo>
                    <a:cubicBezTo>
                      <a:pt x="8780" y="105714"/>
                      <a:pt x="8780" y="105714"/>
                      <a:pt x="8780" y="105714"/>
                    </a:cubicBezTo>
                    <a:cubicBezTo>
                      <a:pt x="11707" y="105714"/>
                      <a:pt x="11707" y="105714"/>
                      <a:pt x="11707" y="102857"/>
                    </a:cubicBezTo>
                    <a:cubicBezTo>
                      <a:pt x="11707" y="102857"/>
                      <a:pt x="14634" y="105714"/>
                      <a:pt x="14634" y="105714"/>
                    </a:cubicBezTo>
                    <a:cubicBezTo>
                      <a:pt x="17560" y="105714"/>
                      <a:pt x="17560" y="102857"/>
                      <a:pt x="17560" y="102857"/>
                    </a:cubicBezTo>
                    <a:cubicBezTo>
                      <a:pt x="20487" y="102857"/>
                      <a:pt x="20487" y="100000"/>
                      <a:pt x="20487" y="102857"/>
                    </a:cubicBezTo>
                    <a:cubicBezTo>
                      <a:pt x="20487" y="102857"/>
                      <a:pt x="23414" y="102857"/>
                      <a:pt x="23414" y="102857"/>
                    </a:cubicBezTo>
                    <a:cubicBezTo>
                      <a:pt x="23414" y="105714"/>
                      <a:pt x="23414" y="105714"/>
                      <a:pt x="23414" y="105714"/>
                    </a:cubicBezTo>
                    <a:cubicBezTo>
                      <a:pt x="23414" y="108571"/>
                      <a:pt x="23414" y="108571"/>
                      <a:pt x="26341" y="108571"/>
                    </a:cubicBezTo>
                    <a:cubicBezTo>
                      <a:pt x="26341" y="111428"/>
                      <a:pt x="23414" y="111428"/>
                      <a:pt x="26341" y="111428"/>
                    </a:cubicBezTo>
                    <a:cubicBezTo>
                      <a:pt x="26341" y="114285"/>
                      <a:pt x="26341" y="114285"/>
                      <a:pt x="26341" y="114285"/>
                    </a:cubicBezTo>
                    <a:cubicBezTo>
                      <a:pt x="29268" y="114285"/>
                      <a:pt x="26341" y="114285"/>
                      <a:pt x="26341" y="117142"/>
                    </a:cubicBezTo>
                    <a:cubicBezTo>
                      <a:pt x="26341" y="117142"/>
                      <a:pt x="29268" y="117142"/>
                      <a:pt x="29268" y="120000"/>
                    </a:cubicBezTo>
                    <a:cubicBezTo>
                      <a:pt x="29268" y="120000"/>
                      <a:pt x="29268" y="120000"/>
                      <a:pt x="29268" y="120000"/>
                    </a:cubicBezTo>
                    <a:cubicBezTo>
                      <a:pt x="29268" y="120000"/>
                      <a:pt x="32195" y="117142"/>
                      <a:pt x="32195" y="117142"/>
                    </a:cubicBezTo>
                    <a:cubicBezTo>
                      <a:pt x="32195" y="117142"/>
                      <a:pt x="32195" y="120000"/>
                      <a:pt x="35121" y="120000"/>
                    </a:cubicBezTo>
                    <a:cubicBezTo>
                      <a:pt x="35121" y="120000"/>
                      <a:pt x="35121" y="120000"/>
                      <a:pt x="38048" y="120000"/>
                    </a:cubicBezTo>
                    <a:cubicBezTo>
                      <a:pt x="38048" y="120000"/>
                      <a:pt x="38048" y="117142"/>
                      <a:pt x="38048" y="117142"/>
                    </a:cubicBezTo>
                    <a:cubicBezTo>
                      <a:pt x="40975" y="117142"/>
                      <a:pt x="40975" y="117142"/>
                      <a:pt x="40975" y="117142"/>
                    </a:cubicBezTo>
                    <a:cubicBezTo>
                      <a:pt x="40975" y="117142"/>
                      <a:pt x="40975" y="117142"/>
                      <a:pt x="40975" y="117142"/>
                    </a:cubicBezTo>
                    <a:cubicBezTo>
                      <a:pt x="43902" y="117142"/>
                      <a:pt x="40975" y="117142"/>
                      <a:pt x="40975" y="120000"/>
                    </a:cubicBezTo>
                    <a:cubicBezTo>
                      <a:pt x="43902" y="120000"/>
                      <a:pt x="43902" y="120000"/>
                      <a:pt x="43902" y="120000"/>
                    </a:cubicBezTo>
                    <a:cubicBezTo>
                      <a:pt x="46829" y="120000"/>
                      <a:pt x="46829" y="120000"/>
                      <a:pt x="46829" y="117142"/>
                    </a:cubicBezTo>
                    <a:cubicBezTo>
                      <a:pt x="46829" y="120000"/>
                      <a:pt x="46829" y="120000"/>
                      <a:pt x="46829" y="120000"/>
                    </a:cubicBezTo>
                    <a:cubicBezTo>
                      <a:pt x="46829" y="117142"/>
                      <a:pt x="46829" y="114285"/>
                      <a:pt x="49756" y="114285"/>
                    </a:cubicBezTo>
                    <a:cubicBezTo>
                      <a:pt x="49756" y="111428"/>
                      <a:pt x="49756" y="111428"/>
                      <a:pt x="49756" y="111428"/>
                    </a:cubicBezTo>
                    <a:cubicBezTo>
                      <a:pt x="49756" y="111428"/>
                      <a:pt x="49756" y="108571"/>
                      <a:pt x="49756" y="108571"/>
                    </a:cubicBezTo>
                    <a:cubicBezTo>
                      <a:pt x="49756" y="105714"/>
                      <a:pt x="49756" y="105714"/>
                      <a:pt x="52682" y="105714"/>
                    </a:cubicBezTo>
                    <a:cubicBezTo>
                      <a:pt x="52682" y="105714"/>
                      <a:pt x="52682" y="105714"/>
                      <a:pt x="55609" y="105714"/>
                    </a:cubicBezTo>
                    <a:cubicBezTo>
                      <a:pt x="55609" y="105714"/>
                      <a:pt x="55609" y="102857"/>
                      <a:pt x="55609" y="102857"/>
                    </a:cubicBezTo>
                    <a:cubicBezTo>
                      <a:pt x="55609" y="100000"/>
                      <a:pt x="55609" y="100000"/>
                      <a:pt x="55609" y="97142"/>
                    </a:cubicBezTo>
                    <a:cubicBezTo>
                      <a:pt x="55609" y="97142"/>
                      <a:pt x="58536" y="97142"/>
                      <a:pt x="58536" y="94285"/>
                    </a:cubicBezTo>
                    <a:cubicBezTo>
                      <a:pt x="58536" y="94285"/>
                      <a:pt x="58536" y="91428"/>
                      <a:pt x="61463" y="91428"/>
                    </a:cubicBezTo>
                    <a:cubicBezTo>
                      <a:pt x="64390" y="91428"/>
                      <a:pt x="64390" y="91428"/>
                      <a:pt x="67317" y="91428"/>
                    </a:cubicBezTo>
                    <a:cubicBezTo>
                      <a:pt x="67317" y="91428"/>
                      <a:pt x="70243" y="91428"/>
                      <a:pt x="70243" y="91428"/>
                    </a:cubicBezTo>
                    <a:cubicBezTo>
                      <a:pt x="70243" y="91428"/>
                      <a:pt x="70243" y="91428"/>
                      <a:pt x="73170" y="88571"/>
                    </a:cubicBezTo>
                    <a:cubicBezTo>
                      <a:pt x="76097" y="85714"/>
                      <a:pt x="76097" y="85714"/>
                      <a:pt x="76097" y="85714"/>
                    </a:cubicBezTo>
                    <a:cubicBezTo>
                      <a:pt x="76097" y="85714"/>
                      <a:pt x="76097" y="85714"/>
                      <a:pt x="79024" y="85714"/>
                    </a:cubicBezTo>
                    <a:cubicBezTo>
                      <a:pt x="79024" y="82857"/>
                      <a:pt x="79024" y="82857"/>
                      <a:pt x="79024" y="82857"/>
                    </a:cubicBezTo>
                    <a:cubicBezTo>
                      <a:pt x="81951" y="82857"/>
                      <a:pt x="81951" y="82857"/>
                      <a:pt x="81951" y="82857"/>
                    </a:cubicBezTo>
                    <a:cubicBezTo>
                      <a:pt x="81951" y="82857"/>
                      <a:pt x="81951" y="80000"/>
                      <a:pt x="84878" y="80000"/>
                    </a:cubicBezTo>
                    <a:cubicBezTo>
                      <a:pt x="84878" y="80000"/>
                      <a:pt x="84878" y="80000"/>
                      <a:pt x="87804" y="80000"/>
                    </a:cubicBezTo>
                    <a:cubicBezTo>
                      <a:pt x="87804" y="82857"/>
                      <a:pt x="90731" y="82857"/>
                      <a:pt x="90731" y="82857"/>
                    </a:cubicBezTo>
                    <a:cubicBezTo>
                      <a:pt x="90731" y="82857"/>
                      <a:pt x="90731" y="82857"/>
                      <a:pt x="90731" y="82857"/>
                    </a:cubicBezTo>
                    <a:cubicBezTo>
                      <a:pt x="93658" y="82857"/>
                      <a:pt x="93658" y="82857"/>
                      <a:pt x="93658" y="82857"/>
                    </a:cubicBezTo>
                    <a:cubicBezTo>
                      <a:pt x="96585" y="82857"/>
                      <a:pt x="96585" y="82857"/>
                      <a:pt x="96585" y="80000"/>
                    </a:cubicBezTo>
                    <a:cubicBezTo>
                      <a:pt x="99512" y="80000"/>
                      <a:pt x="99512" y="80000"/>
                      <a:pt x="99512" y="80000"/>
                    </a:cubicBezTo>
                    <a:cubicBezTo>
                      <a:pt x="99512" y="80000"/>
                      <a:pt x="102439" y="80000"/>
                      <a:pt x="102439" y="80000"/>
                    </a:cubicBezTo>
                    <a:cubicBezTo>
                      <a:pt x="105365" y="80000"/>
                      <a:pt x="105365" y="80000"/>
                      <a:pt x="108292" y="80000"/>
                    </a:cubicBezTo>
                    <a:cubicBezTo>
                      <a:pt x="108292" y="80000"/>
                      <a:pt x="108292" y="77142"/>
                      <a:pt x="111219" y="77142"/>
                    </a:cubicBezTo>
                    <a:cubicBezTo>
                      <a:pt x="111219" y="77142"/>
                      <a:pt x="114146" y="80000"/>
                      <a:pt x="114146" y="80000"/>
                    </a:cubicBezTo>
                    <a:cubicBezTo>
                      <a:pt x="114146" y="77142"/>
                      <a:pt x="117073" y="77142"/>
                      <a:pt x="117073" y="77142"/>
                    </a:cubicBezTo>
                    <a:cubicBezTo>
                      <a:pt x="117073" y="77142"/>
                      <a:pt x="117073" y="77142"/>
                      <a:pt x="117073" y="74285"/>
                    </a:cubicBezTo>
                    <a:cubicBezTo>
                      <a:pt x="120000" y="74285"/>
                      <a:pt x="120000" y="74285"/>
                      <a:pt x="120000" y="71428"/>
                    </a:cubicBezTo>
                    <a:cubicBezTo>
                      <a:pt x="120000" y="71428"/>
                      <a:pt x="120000" y="68571"/>
                      <a:pt x="120000" y="68571"/>
                    </a:cubicBezTo>
                    <a:cubicBezTo>
                      <a:pt x="120000" y="65714"/>
                      <a:pt x="120000" y="62857"/>
                      <a:pt x="120000" y="60000"/>
                    </a:cubicBezTo>
                    <a:cubicBezTo>
                      <a:pt x="120000" y="60000"/>
                      <a:pt x="120000" y="60000"/>
                      <a:pt x="120000" y="60000"/>
                    </a:cubicBezTo>
                    <a:cubicBezTo>
                      <a:pt x="120000" y="57142"/>
                      <a:pt x="120000" y="54285"/>
                      <a:pt x="120000" y="51428"/>
                    </a:cubicBezTo>
                    <a:cubicBezTo>
                      <a:pt x="120000" y="51428"/>
                      <a:pt x="120000" y="51428"/>
                      <a:pt x="120000" y="48571"/>
                    </a:cubicBezTo>
                    <a:cubicBezTo>
                      <a:pt x="120000" y="48571"/>
                      <a:pt x="120000" y="48571"/>
                      <a:pt x="120000" y="48571"/>
                    </a:cubicBezTo>
                    <a:cubicBezTo>
                      <a:pt x="117073" y="48571"/>
                      <a:pt x="117073" y="48571"/>
                      <a:pt x="114146" y="48571"/>
                    </a:cubicBezTo>
                    <a:cubicBezTo>
                      <a:pt x="114146" y="48571"/>
                      <a:pt x="114146" y="48571"/>
                      <a:pt x="114146" y="48571"/>
                    </a:cubicBezTo>
                    <a:cubicBezTo>
                      <a:pt x="111219" y="48571"/>
                      <a:pt x="114146" y="45714"/>
                      <a:pt x="114146" y="45714"/>
                    </a:cubicBezTo>
                    <a:cubicBezTo>
                      <a:pt x="114146" y="45714"/>
                      <a:pt x="114146" y="42857"/>
                      <a:pt x="111219" y="42857"/>
                    </a:cubicBezTo>
                    <a:cubicBezTo>
                      <a:pt x="111219" y="40000"/>
                      <a:pt x="111219" y="40000"/>
                      <a:pt x="108292" y="40000"/>
                    </a:cubicBezTo>
                    <a:cubicBezTo>
                      <a:pt x="108292" y="40000"/>
                      <a:pt x="108292" y="42857"/>
                      <a:pt x="108292" y="40000"/>
                    </a:cubicBezTo>
                    <a:cubicBezTo>
                      <a:pt x="105365" y="40000"/>
                      <a:pt x="105365" y="40000"/>
                      <a:pt x="105365" y="37142"/>
                    </a:cubicBezTo>
                    <a:cubicBezTo>
                      <a:pt x="102439" y="37142"/>
                      <a:pt x="102439" y="37142"/>
                      <a:pt x="102439" y="37142"/>
                    </a:cubicBezTo>
                    <a:cubicBezTo>
                      <a:pt x="102439" y="37142"/>
                      <a:pt x="102439" y="37142"/>
                      <a:pt x="99512" y="34285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Shape 250"/>
              <p:cNvSpPr/>
              <p:nvPr/>
            </p:nvSpPr>
            <p:spPr>
              <a:xfrm>
                <a:off x="7150924" y="4000988"/>
                <a:ext cx="86939" cy="5232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5000" y="48000"/>
                    </a:moveTo>
                    <a:cubicBezTo>
                      <a:pt x="30000" y="48000"/>
                      <a:pt x="30000" y="48000"/>
                      <a:pt x="30000" y="48000"/>
                    </a:cubicBezTo>
                    <a:cubicBezTo>
                      <a:pt x="45000" y="48000"/>
                      <a:pt x="45000" y="48000"/>
                      <a:pt x="45000" y="72000"/>
                    </a:cubicBezTo>
                    <a:cubicBezTo>
                      <a:pt x="60000" y="96000"/>
                      <a:pt x="60000" y="96000"/>
                      <a:pt x="60000" y="96000"/>
                    </a:cubicBezTo>
                    <a:cubicBezTo>
                      <a:pt x="60000" y="120000"/>
                      <a:pt x="60000" y="120000"/>
                      <a:pt x="60000" y="120000"/>
                    </a:cubicBezTo>
                    <a:cubicBezTo>
                      <a:pt x="60000" y="120000"/>
                      <a:pt x="60000" y="120000"/>
                      <a:pt x="60000" y="120000"/>
                    </a:cubicBezTo>
                    <a:cubicBezTo>
                      <a:pt x="60000" y="96000"/>
                      <a:pt x="60000" y="96000"/>
                      <a:pt x="75000" y="96000"/>
                    </a:cubicBezTo>
                    <a:cubicBezTo>
                      <a:pt x="75000" y="72000"/>
                      <a:pt x="75000" y="72000"/>
                      <a:pt x="90000" y="72000"/>
                    </a:cubicBezTo>
                    <a:cubicBezTo>
                      <a:pt x="90000" y="72000"/>
                      <a:pt x="90000" y="72000"/>
                      <a:pt x="90000" y="72000"/>
                    </a:cubicBezTo>
                    <a:cubicBezTo>
                      <a:pt x="105000" y="72000"/>
                      <a:pt x="105000" y="72000"/>
                      <a:pt x="105000" y="72000"/>
                    </a:cubicBezTo>
                    <a:cubicBezTo>
                      <a:pt x="120000" y="48000"/>
                      <a:pt x="120000" y="48000"/>
                      <a:pt x="120000" y="48000"/>
                    </a:cubicBezTo>
                    <a:cubicBezTo>
                      <a:pt x="120000" y="48000"/>
                      <a:pt x="105000" y="24000"/>
                      <a:pt x="120000" y="24000"/>
                    </a:cubicBezTo>
                    <a:cubicBezTo>
                      <a:pt x="120000" y="24000"/>
                      <a:pt x="120000" y="24000"/>
                      <a:pt x="120000" y="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05000" y="0"/>
                      <a:pt x="105000" y="0"/>
                      <a:pt x="90000" y="0"/>
                    </a:cubicBezTo>
                    <a:cubicBezTo>
                      <a:pt x="90000" y="0"/>
                      <a:pt x="75000" y="0"/>
                      <a:pt x="60000" y="0"/>
                    </a:cubicBezTo>
                    <a:cubicBezTo>
                      <a:pt x="60000" y="0"/>
                      <a:pt x="60000" y="0"/>
                      <a:pt x="60000" y="0"/>
                    </a:cubicBezTo>
                    <a:cubicBezTo>
                      <a:pt x="45000" y="0"/>
                      <a:pt x="45000" y="24000"/>
                      <a:pt x="45000" y="24000"/>
                    </a:cubicBezTo>
                    <a:cubicBezTo>
                      <a:pt x="30000" y="24000"/>
                      <a:pt x="30000" y="24000"/>
                      <a:pt x="30000" y="24000"/>
                    </a:cubicBezTo>
                    <a:cubicBezTo>
                      <a:pt x="15000" y="24000"/>
                      <a:pt x="15000" y="24000"/>
                      <a:pt x="0" y="24000"/>
                    </a:cubicBezTo>
                    <a:cubicBezTo>
                      <a:pt x="0" y="24000"/>
                      <a:pt x="0" y="24000"/>
                      <a:pt x="0" y="24000"/>
                    </a:cubicBezTo>
                    <a:cubicBezTo>
                      <a:pt x="15000" y="24000"/>
                      <a:pt x="15000" y="48000"/>
                      <a:pt x="15000" y="4800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Shape 251"/>
              <p:cNvSpPr/>
              <p:nvPr/>
            </p:nvSpPr>
            <p:spPr>
              <a:xfrm>
                <a:off x="7634617" y="4011761"/>
                <a:ext cx="75873" cy="1785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2857" y="49411"/>
                    </a:moveTo>
                    <a:cubicBezTo>
                      <a:pt x="102857" y="49411"/>
                      <a:pt x="102857" y="49411"/>
                      <a:pt x="102857" y="49411"/>
                    </a:cubicBezTo>
                    <a:cubicBezTo>
                      <a:pt x="102857" y="42352"/>
                      <a:pt x="102857" y="42352"/>
                      <a:pt x="102857" y="42352"/>
                    </a:cubicBezTo>
                    <a:cubicBezTo>
                      <a:pt x="119999" y="35294"/>
                      <a:pt x="119999" y="35294"/>
                      <a:pt x="119999" y="35294"/>
                    </a:cubicBezTo>
                    <a:cubicBezTo>
                      <a:pt x="119999" y="28235"/>
                      <a:pt x="119999" y="28235"/>
                      <a:pt x="102857" y="28235"/>
                    </a:cubicBezTo>
                    <a:cubicBezTo>
                      <a:pt x="102857" y="21176"/>
                      <a:pt x="102857" y="21176"/>
                      <a:pt x="102857" y="14117"/>
                    </a:cubicBezTo>
                    <a:cubicBezTo>
                      <a:pt x="102857" y="14117"/>
                      <a:pt x="102857" y="14117"/>
                      <a:pt x="102857" y="7058"/>
                    </a:cubicBezTo>
                    <a:cubicBezTo>
                      <a:pt x="102857" y="7058"/>
                      <a:pt x="102857" y="7058"/>
                      <a:pt x="102857" y="7058"/>
                    </a:cubicBezTo>
                    <a:cubicBezTo>
                      <a:pt x="102857" y="7058"/>
                      <a:pt x="102857" y="7058"/>
                      <a:pt x="85714" y="7058"/>
                    </a:cubicBezTo>
                    <a:cubicBezTo>
                      <a:pt x="85714" y="7058"/>
                      <a:pt x="85714" y="0"/>
                      <a:pt x="85714" y="0"/>
                    </a:cubicBezTo>
                    <a:cubicBezTo>
                      <a:pt x="68571" y="0"/>
                      <a:pt x="68571" y="0"/>
                      <a:pt x="68571" y="0"/>
                    </a:cubicBezTo>
                    <a:cubicBezTo>
                      <a:pt x="68571" y="0"/>
                      <a:pt x="51428" y="0"/>
                      <a:pt x="51428" y="7058"/>
                    </a:cubicBezTo>
                    <a:cubicBezTo>
                      <a:pt x="51428" y="0"/>
                      <a:pt x="51428" y="0"/>
                      <a:pt x="51428" y="0"/>
                    </a:cubicBezTo>
                    <a:cubicBezTo>
                      <a:pt x="51428" y="7058"/>
                      <a:pt x="51428" y="7058"/>
                      <a:pt x="51428" y="14117"/>
                    </a:cubicBezTo>
                    <a:cubicBezTo>
                      <a:pt x="51428" y="14117"/>
                      <a:pt x="51428" y="14117"/>
                      <a:pt x="34285" y="21176"/>
                    </a:cubicBezTo>
                    <a:cubicBezTo>
                      <a:pt x="34285" y="21176"/>
                      <a:pt x="34285" y="21176"/>
                      <a:pt x="17142" y="21176"/>
                    </a:cubicBezTo>
                    <a:cubicBezTo>
                      <a:pt x="17142" y="21176"/>
                      <a:pt x="17142" y="21176"/>
                      <a:pt x="0" y="21176"/>
                    </a:cubicBezTo>
                    <a:cubicBezTo>
                      <a:pt x="0" y="21176"/>
                      <a:pt x="0" y="21176"/>
                      <a:pt x="0" y="28235"/>
                    </a:cubicBezTo>
                    <a:cubicBezTo>
                      <a:pt x="0" y="28235"/>
                      <a:pt x="0" y="28235"/>
                      <a:pt x="0" y="28235"/>
                    </a:cubicBezTo>
                    <a:cubicBezTo>
                      <a:pt x="0" y="28235"/>
                      <a:pt x="0" y="28235"/>
                      <a:pt x="0" y="28235"/>
                    </a:cubicBezTo>
                    <a:cubicBezTo>
                      <a:pt x="0" y="35294"/>
                      <a:pt x="0" y="35294"/>
                      <a:pt x="0" y="35294"/>
                    </a:cubicBezTo>
                    <a:cubicBezTo>
                      <a:pt x="17142" y="42352"/>
                      <a:pt x="17142" y="42352"/>
                      <a:pt x="17142" y="42352"/>
                    </a:cubicBezTo>
                    <a:cubicBezTo>
                      <a:pt x="17142" y="49411"/>
                      <a:pt x="34285" y="49411"/>
                      <a:pt x="34285" y="49411"/>
                    </a:cubicBezTo>
                    <a:cubicBezTo>
                      <a:pt x="34285" y="56470"/>
                      <a:pt x="17142" y="56470"/>
                      <a:pt x="34285" y="63529"/>
                    </a:cubicBezTo>
                    <a:cubicBezTo>
                      <a:pt x="34285" y="63529"/>
                      <a:pt x="34285" y="63529"/>
                      <a:pt x="34285" y="70588"/>
                    </a:cubicBezTo>
                    <a:cubicBezTo>
                      <a:pt x="34285" y="77647"/>
                      <a:pt x="34285" y="77647"/>
                      <a:pt x="34285" y="84705"/>
                    </a:cubicBezTo>
                    <a:cubicBezTo>
                      <a:pt x="34285" y="91764"/>
                      <a:pt x="34285" y="91764"/>
                      <a:pt x="34285" y="98823"/>
                    </a:cubicBezTo>
                    <a:cubicBezTo>
                      <a:pt x="34285" y="105882"/>
                      <a:pt x="34285" y="105882"/>
                      <a:pt x="34285" y="112941"/>
                    </a:cubicBezTo>
                    <a:cubicBezTo>
                      <a:pt x="34285" y="112941"/>
                      <a:pt x="34285" y="120000"/>
                      <a:pt x="34285" y="120000"/>
                    </a:cubicBezTo>
                    <a:cubicBezTo>
                      <a:pt x="34285" y="120000"/>
                      <a:pt x="34285" y="120000"/>
                      <a:pt x="34285" y="120000"/>
                    </a:cubicBezTo>
                    <a:cubicBezTo>
                      <a:pt x="34285" y="120000"/>
                      <a:pt x="51428" y="120000"/>
                      <a:pt x="51428" y="120000"/>
                    </a:cubicBezTo>
                    <a:cubicBezTo>
                      <a:pt x="51428" y="120000"/>
                      <a:pt x="68571" y="120000"/>
                      <a:pt x="68571" y="120000"/>
                    </a:cubicBezTo>
                    <a:cubicBezTo>
                      <a:pt x="68571" y="120000"/>
                      <a:pt x="68571" y="120000"/>
                      <a:pt x="68571" y="120000"/>
                    </a:cubicBezTo>
                    <a:cubicBezTo>
                      <a:pt x="68571" y="112941"/>
                      <a:pt x="68571" y="112941"/>
                      <a:pt x="68571" y="105882"/>
                    </a:cubicBezTo>
                    <a:cubicBezTo>
                      <a:pt x="68571" y="105882"/>
                      <a:pt x="68571" y="98823"/>
                      <a:pt x="68571" y="98823"/>
                    </a:cubicBezTo>
                    <a:cubicBezTo>
                      <a:pt x="68571" y="91764"/>
                      <a:pt x="68571" y="84705"/>
                      <a:pt x="68571" y="84705"/>
                    </a:cubicBezTo>
                    <a:cubicBezTo>
                      <a:pt x="68571" y="77647"/>
                      <a:pt x="68571" y="70588"/>
                      <a:pt x="68571" y="70588"/>
                    </a:cubicBezTo>
                    <a:cubicBezTo>
                      <a:pt x="68571" y="63529"/>
                      <a:pt x="85714" y="63529"/>
                      <a:pt x="85714" y="63529"/>
                    </a:cubicBezTo>
                    <a:cubicBezTo>
                      <a:pt x="85714" y="63529"/>
                      <a:pt x="85714" y="63529"/>
                      <a:pt x="85714" y="56470"/>
                    </a:cubicBezTo>
                    <a:cubicBezTo>
                      <a:pt x="85714" y="56470"/>
                      <a:pt x="85714" y="56470"/>
                      <a:pt x="102857" y="49411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Shape 252"/>
              <p:cNvSpPr/>
              <p:nvPr/>
            </p:nvSpPr>
            <p:spPr>
              <a:xfrm>
                <a:off x="7936531" y="4221065"/>
                <a:ext cx="515307" cy="55557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4716"/>
                    </a:moveTo>
                    <a:cubicBezTo>
                      <a:pt x="2500" y="74716"/>
                      <a:pt x="0" y="74716"/>
                      <a:pt x="0" y="74716"/>
                    </a:cubicBezTo>
                    <a:cubicBezTo>
                      <a:pt x="2500" y="74716"/>
                      <a:pt x="2500" y="74716"/>
                      <a:pt x="2500" y="74716"/>
                    </a:cubicBezTo>
                    <a:cubicBezTo>
                      <a:pt x="2500" y="74716"/>
                      <a:pt x="2500" y="74716"/>
                      <a:pt x="2500" y="74716"/>
                    </a:cubicBezTo>
                    <a:cubicBezTo>
                      <a:pt x="5000" y="74716"/>
                      <a:pt x="5000" y="72452"/>
                      <a:pt x="5000" y="72452"/>
                    </a:cubicBezTo>
                    <a:cubicBezTo>
                      <a:pt x="5000" y="72452"/>
                      <a:pt x="7500" y="72452"/>
                      <a:pt x="7500" y="72452"/>
                    </a:cubicBezTo>
                    <a:cubicBezTo>
                      <a:pt x="10000" y="72452"/>
                      <a:pt x="10000" y="72452"/>
                      <a:pt x="12500" y="72452"/>
                    </a:cubicBezTo>
                    <a:cubicBezTo>
                      <a:pt x="15000" y="72452"/>
                      <a:pt x="15000" y="72452"/>
                      <a:pt x="15000" y="72452"/>
                    </a:cubicBezTo>
                    <a:cubicBezTo>
                      <a:pt x="17500" y="72452"/>
                      <a:pt x="17500" y="72452"/>
                      <a:pt x="20000" y="72452"/>
                    </a:cubicBezTo>
                    <a:cubicBezTo>
                      <a:pt x="22500" y="72452"/>
                      <a:pt x="22500" y="72452"/>
                      <a:pt x="25000" y="72452"/>
                    </a:cubicBezTo>
                    <a:cubicBezTo>
                      <a:pt x="25000" y="72452"/>
                      <a:pt x="27500" y="72452"/>
                      <a:pt x="27500" y="72452"/>
                    </a:cubicBezTo>
                    <a:cubicBezTo>
                      <a:pt x="27500" y="74716"/>
                      <a:pt x="27500" y="74716"/>
                      <a:pt x="27500" y="74716"/>
                    </a:cubicBezTo>
                    <a:cubicBezTo>
                      <a:pt x="27500" y="74716"/>
                      <a:pt x="27500" y="74716"/>
                      <a:pt x="27500" y="76981"/>
                    </a:cubicBezTo>
                    <a:cubicBezTo>
                      <a:pt x="27500" y="76981"/>
                      <a:pt x="27500" y="76981"/>
                      <a:pt x="27500" y="79245"/>
                    </a:cubicBezTo>
                    <a:cubicBezTo>
                      <a:pt x="27500" y="79245"/>
                      <a:pt x="27500" y="81509"/>
                      <a:pt x="30000" y="81509"/>
                    </a:cubicBezTo>
                    <a:cubicBezTo>
                      <a:pt x="30000" y="81509"/>
                      <a:pt x="30000" y="83773"/>
                      <a:pt x="30000" y="83773"/>
                    </a:cubicBezTo>
                    <a:cubicBezTo>
                      <a:pt x="30000" y="83773"/>
                      <a:pt x="30000" y="86037"/>
                      <a:pt x="32500" y="86037"/>
                    </a:cubicBezTo>
                    <a:cubicBezTo>
                      <a:pt x="32500" y="86037"/>
                      <a:pt x="32500" y="88301"/>
                      <a:pt x="35000" y="88301"/>
                    </a:cubicBezTo>
                    <a:cubicBezTo>
                      <a:pt x="35000" y="88301"/>
                      <a:pt x="35000" y="86037"/>
                      <a:pt x="37500" y="86037"/>
                    </a:cubicBezTo>
                    <a:cubicBezTo>
                      <a:pt x="37500" y="86037"/>
                      <a:pt x="37500" y="86037"/>
                      <a:pt x="40000" y="86037"/>
                    </a:cubicBezTo>
                    <a:cubicBezTo>
                      <a:pt x="40000" y="86037"/>
                      <a:pt x="42500" y="86037"/>
                      <a:pt x="42500" y="86037"/>
                    </a:cubicBezTo>
                    <a:cubicBezTo>
                      <a:pt x="42500" y="86037"/>
                      <a:pt x="45000" y="86037"/>
                      <a:pt x="45000" y="86037"/>
                    </a:cubicBezTo>
                    <a:cubicBezTo>
                      <a:pt x="45000" y="86037"/>
                      <a:pt x="45000" y="86037"/>
                      <a:pt x="45000" y="83773"/>
                    </a:cubicBezTo>
                    <a:cubicBezTo>
                      <a:pt x="45000" y="83773"/>
                      <a:pt x="45000" y="83773"/>
                      <a:pt x="45000" y="81509"/>
                    </a:cubicBezTo>
                    <a:cubicBezTo>
                      <a:pt x="45000" y="81509"/>
                      <a:pt x="45000" y="81509"/>
                      <a:pt x="47500" y="81509"/>
                    </a:cubicBezTo>
                    <a:cubicBezTo>
                      <a:pt x="47500" y="79245"/>
                      <a:pt x="47500" y="79245"/>
                      <a:pt x="50000" y="79245"/>
                    </a:cubicBezTo>
                    <a:cubicBezTo>
                      <a:pt x="50000" y="81509"/>
                      <a:pt x="52500" y="79245"/>
                      <a:pt x="52500" y="81509"/>
                    </a:cubicBezTo>
                    <a:cubicBezTo>
                      <a:pt x="52500" y="81509"/>
                      <a:pt x="52500" y="81509"/>
                      <a:pt x="52500" y="81509"/>
                    </a:cubicBezTo>
                    <a:cubicBezTo>
                      <a:pt x="52500" y="83773"/>
                      <a:pt x="55000" y="81509"/>
                      <a:pt x="57500" y="81509"/>
                    </a:cubicBezTo>
                    <a:cubicBezTo>
                      <a:pt x="57500" y="81509"/>
                      <a:pt x="60000" y="81509"/>
                      <a:pt x="60000" y="81509"/>
                    </a:cubicBezTo>
                    <a:cubicBezTo>
                      <a:pt x="60000" y="83773"/>
                      <a:pt x="60000" y="83773"/>
                      <a:pt x="60000" y="83773"/>
                    </a:cubicBezTo>
                    <a:cubicBezTo>
                      <a:pt x="60000" y="86037"/>
                      <a:pt x="60000" y="86037"/>
                      <a:pt x="60000" y="86037"/>
                    </a:cubicBezTo>
                    <a:cubicBezTo>
                      <a:pt x="60000" y="88301"/>
                      <a:pt x="60000" y="88301"/>
                      <a:pt x="60000" y="88301"/>
                    </a:cubicBezTo>
                    <a:cubicBezTo>
                      <a:pt x="60000" y="88301"/>
                      <a:pt x="60000" y="88301"/>
                      <a:pt x="60000" y="90566"/>
                    </a:cubicBezTo>
                    <a:cubicBezTo>
                      <a:pt x="60000" y="90566"/>
                      <a:pt x="60000" y="92830"/>
                      <a:pt x="60000" y="92830"/>
                    </a:cubicBezTo>
                    <a:cubicBezTo>
                      <a:pt x="60000" y="95094"/>
                      <a:pt x="60000" y="95094"/>
                      <a:pt x="60000" y="97358"/>
                    </a:cubicBezTo>
                    <a:cubicBezTo>
                      <a:pt x="60000" y="97358"/>
                      <a:pt x="62500" y="99622"/>
                      <a:pt x="62500" y="99622"/>
                    </a:cubicBezTo>
                    <a:cubicBezTo>
                      <a:pt x="62500" y="101886"/>
                      <a:pt x="62500" y="101886"/>
                      <a:pt x="62500" y="104150"/>
                    </a:cubicBezTo>
                    <a:cubicBezTo>
                      <a:pt x="62500" y="104150"/>
                      <a:pt x="62500" y="104150"/>
                      <a:pt x="62500" y="106415"/>
                    </a:cubicBezTo>
                    <a:cubicBezTo>
                      <a:pt x="62500" y="106415"/>
                      <a:pt x="62500" y="106415"/>
                      <a:pt x="62500" y="106415"/>
                    </a:cubicBezTo>
                    <a:cubicBezTo>
                      <a:pt x="62500" y="108679"/>
                      <a:pt x="65000" y="106415"/>
                      <a:pt x="65000" y="106415"/>
                    </a:cubicBezTo>
                    <a:cubicBezTo>
                      <a:pt x="65000" y="106415"/>
                      <a:pt x="67500" y="106415"/>
                      <a:pt x="67500" y="106415"/>
                    </a:cubicBezTo>
                    <a:cubicBezTo>
                      <a:pt x="67500" y="106415"/>
                      <a:pt x="70000" y="106415"/>
                      <a:pt x="70000" y="106415"/>
                    </a:cubicBezTo>
                    <a:cubicBezTo>
                      <a:pt x="72500" y="106415"/>
                      <a:pt x="72500" y="106415"/>
                      <a:pt x="72500" y="106415"/>
                    </a:cubicBezTo>
                    <a:cubicBezTo>
                      <a:pt x="75000" y="106415"/>
                      <a:pt x="75000" y="106415"/>
                      <a:pt x="75000" y="106415"/>
                    </a:cubicBezTo>
                    <a:cubicBezTo>
                      <a:pt x="75000" y="106415"/>
                      <a:pt x="75000" y="106415"/>
                      <a:pt x="75000" y="108679"/>
                    </a:cubicBezTo>
                    <a:cubicBezTo>
                      <a:pt x="75000" y="108679"/>
                      <a:pt x="75000" y="108679"/>
                      <a:pt x="77500" y="108679"/>
                    </a:cubicBezTo>
                    <a:cubicBezTo>
                      <a:pt x="77500" y="108679"/>
                      <a:pt x="77500" y="108679"/>
                      <a:pt x="80000" y="108679"/>
                    </a:cubicBezTo>
                    <a:cubicBezTo>
                      <a:pt x="80000" y="108679"/>
                      <a:pt x="80000" y="108679"/>
                      <a:pt x="80000" y="108679"/>
                    </a:cubicBezTo>
                    <a:cubicBezTo>
                      <a:pt x="82500" y="108679"/>
                      <a:pt x="80000" y="110943"/>
                      <a:pt x="82500" y="110943"/>
                    </a:cubicBezTo>
                    <a:cubicBezTo>
                      <a:pt x="82500" y="113207"/>
                      <a:pt x="85000" y="110943"/>
                      <a:pt x="85000" y="110943"/>
                    </a:cubicBezTo>
                    <a:cubicBezTo>
                      <a:pt x="87500" y="110943"/>
                      <a:pt x="87500" y="113207"/>
                      <a:pt x="87500" y="113207"/>
                    </a:cubicBezTo>
                    <a:cubicBezTo>
                      <a:pt x="90000" y="113207"/>
                      <a:pt x="90000" y="113207"/>
                      <a:pt x="90000" y="113207"/>
                    </a:cubicBezTo>
                    <a:cubicBezTo>
                      <a:pt x="92500" y="113207"/>
                      <a:pt x="90000" y="110943"/>
                      <a:pt x="92500" y="110943"/>
                    </a:cubicBezTo>
                    <a:cubicBezTo>
                      <a:pt x="92500" y="110943"/>
                      <a:pt x="92500" y="110943"/>
                      <a:pt x="92500" y="110943"/>
                    </a:cubicBezTo>
                    <a:cubicBezTo>
                      <a:pt x="95000" y="113207"/>
                      <a:pt x="95000" y="113207"/>
                      <a:pt x="95000" y="113207"/>
                    </a:cubicBezTo>
                    <a:cubicBezTo>
                      <a:pt x="95000" y="115471"/>
                      <a:pt x="97500" y="115471"/>
                      <a:pt x="97500" y="115471"/>
                    </a:cubicBezTo>
                    <a:cubicBezTo>
                      <a:pt x="100000" y="117735"/>
                      <a:pt x="100000" y="117735"/>
                      <a:pt x="100000" y="120000"/>
                    </a:cubicBezTo>
                    <a:cubicBezTo>
                      <a:pt x="102500" y="120000"/>
                      <a:pt x="102500" y="120000"/>
                      <a:pt x="105000" y="120000"/>
                    </a:cubicBezTo>
                    <a:cubicBezTo>
                      <a:pt x="105000" y="120000"/>
                      <a:pt x="105000" y="117735"/>
                      <a:pt x="105000" y="117735"/>
                    </a:cubicBezTo>
                    <a:cubicBezTo>
                      <a:pt x="105000" y="115471"/>
                      <a:pt x="107500" y="113207"/>
                      <a:pt x="105000" y="113207"/>
                    </a:cubicBezTo>
                    <a:cubicBezTo>
                      <a:pt x="102500" y="113207"/>
                      <a:pt x="102500" y="113207"/>
                      <a:pt x="102500" y="113207"/>
                    </a:cubicBezTo>
                    <a:cubicBezTo>
                      <a:pt x="100000" y="110943"/>
                      <a:pt x="100000" y="108679"/>
                      <a:pt x="100000" y="106415"/>
                    </a:cubicBezTo>
                    <a:cubicBezTo>
                      <a:pt x="100000" y="106415"/>
                      <a:pt x="102500" y="106415"/>
                      <a:pt x="102500" y="104150"/>
                    </a:cubicBezTo>
                    <a:cubicBezTo>
                      <a:pt x="102500" y="101886"/>
                      <a:pt x="102500" y="101886"/>
                      <a:pt x="102500" y="101886"/>
                    </a:cubicBezTo>
                    <a:cubicBezTo>
                      <a:pt x="102500" y="99622"/>
                      <a:pt x="102500" y="99622"/>
                      <a:pt x="102500" y="99622"/>
                    </a:cubicBezTo>
                    <a:cubicBezTo>
                      <a:pt x="102500" y="97358"/>
                      <a:pt x="100000" y="99622"/>
                      <a:pt x="100000" y="97358"/>
                    </a:cubicBezTo>
                    <a:cubicBezTo>
                      <a:pt x="100000" y="97358"/>
                      <a:pt x="100000" y="97358"/>
                      <a:pt x="100000" y="95094"/>
                    </a:cubicBezTo>
                    <a:cubicBezTo>
                      <a:pt x="102500" y="95094"/>
                      <a:pt x="102500" y="95094"/>
                      <a:pt x="102500" y="92830"/>
                    </a:cubicBezTo>
                    <a:cubicBezTo>
                      <a:pt x="105000" y="92830"/>
                      <a:pt x="105000" y="92830"/>
                      <a:pt x="105000" y="90566"/>
                    </a:cubicBezTo>
                    <a:cubicBezTo>
                      <a:pt x="105000" y="90566"/>
                      <a:pt x="107500" y="90566"/>
                      <a:pt x="107500" y="90566"/>
                    </a:cubicBezTo>
                    <a:cubicBezTo>
                      <a:pt x="107500" y="90566"/>
                      <a:pt x="107500" y="88301"/>
                      <a:pt x="107500" y="88301"/>
                    </a:cubicBezTo>
                    <a:cubicBezTo>
                      <a:pt x="110000" y="88301"/>
                      <a:pt x="110000" y="90566"/>
                      <a:pt x="112500" y="88301"/>
                    </a:cubicBezTo>
                    <a:cubicBezTo>
                      <a:pt x="112500" y="88301"/>
                      <a:pt x="112500" y="88301"/>
                      <a:pt x="112500" y="88301"/>
                    </a:cubicBezTo>
                    <a:cubicBezTo>
                      <a:pt x="115000" y="88301"/>
                      <a:pt x="115000" y="88301"/>
                      <a:pt x="115000" y="88301"/>
                    </a:cubicBezTo>
                    <a:cubicBezTo>
                      <a:pt x="115000" y="88301"/>
                      <a:pt x="115000" y="88301"/>
                      <a:pt x="115000" y="88301"/>
                    </a:cubicBezTo>
                    <a:cubicBezTo>
                      <a:pt x="115000" y="88301"/>
                      <a:pt x="115000" y="88301"/>
                      <a:pt x="115000" y="86037"/>
                    </a:cubicBezTo>
                    <a:cubicBezTo>
                      <a:pt x="115000" y="86037"/>
                      <a:pt x="112500" y="86037"/>
                      <a:pt x="112500" y="83773"/>
                    </a:cubicBezTo>
                    <a:cubicBezTo>
                      <a:pt x="112500" y="83773"/>
                      <a:pt x="112500" y="81509"/>
                      <a:pt x="112500" y="81509"/>
                    </a:cubicBezTo>
                    <a:cubicBezTo>
                      <a:pt x="112500" y="79245"/>
                      <a:pt x="110000" y="81509"/>
                      <a:pt x="110000" y="79245"/>
                    </a:cubicBezTo>
                    <a:cubicBezTo>
                      <a:pt x="110000" y="79245"/>
                      <a:pt x="110000" y="79245"/>
                      <a:pt x="110000" y="76981"/>
                    </a:cubicBezTo>
                    <a:cubicBezTo>
                      <a:pt x="110000" y="76981"/>
                      <a:pt x="110000" y="76981"/>
                      <a:pt x="110000" y="74716"/>
                    </a:cubicBezTo>
                    <a:cubicBezTo>
                      <a:pt x="107500" y="74716"/>
                      <a:pt x="110000" y="72452"/>
                      <a:pt x="110000" y="72452"/>
                    </a:cubicBezTo>
                    <a:cubicBezTo>
                      <a:pt x="107500" y="70188"/>
                      <a:pt x="107500" y="70188"/>
                      <a:pt x="107500" y="67924"/>
                    </a:cubicBezTo>
                    <a:cubicBezTo>
                      <a:pt x="107500" y="65660"/>
                      <a:pt x="107500" y="65660"/>
                      <a:pt x="107500" y="65660"/>
                    </a:cubicBezTo>
                    <a:cubicBezTo>
                      <a:pt x="107500" y="63396"/>
                      <a:pt x="107500" y="63396"/>
                      <a:pt x="107500" y="63396"/>
                    </a:cubicBezTo>
                    <a:cubicBezTo>
                      <a:pt x="107500" y="61132"/>
                      <a:pt x="105000" y="61132"/>
                      <a:pt x="107500" y="58867"/>
                    </a:cubicBezTo>
                    <a:cubicBezTo>
                      <a:pt x="107500" y="58867"/>
                      <a:pt x="107500" y="58867"/>
                      <a:pt x="107500" y="58867"/>
                    </a:cubicBezTo>
                    <a:cubicBezTo>
                      <a:pt x="107500" y="58867"/>
                      <a:pt x="107500" y="58867"/>
                      <a:pt x="107500" y="58867"/>
                    </a:cubicBezTo>
                    <a:cubicBezTo>
                      <a:pt x="107500" y="56603"/>
                      <a:pt x="107500" y="56603"/>
                      <a:pt x="107500" y="56603"/>
                    </a:cubicBezTo>
                    <a:cubicBezTo>
                      <a:pt x="107500" y="54339"/>
                      <a:pt x="107500" y="54339"/>
                      <a:pt x="107500" y="54339"/>
                    </a:cubicBezTo>
                    <a:cubicBezTo>
                      <a:pt x="107500" y="54339"/>
                      <a:pt x="107500" y="54339"/>
                      <a:pt x="107500" y="54339"/>
                    </a:cubicBezTo>
                    <a:cubicBezTo>
                      <a:pt x="107500" y="52075"/>
                      <a:pt x="105000" y="52075"/>
                      <a:pt x="105000" y="52075"/>
                    </a:cubicBezTo>
                    <a:cubicBezTo>
                      <a:pt x="105000" y="52075"/>
                      <a:pt x="105000" y="49811"/>
                      <a:pt x="105000" y="49811"/>
                    </a:cubicBezTo>
                    <a:cubicBezTo>
                      <a:pt x="107500" y="49811"/>
                      <a:pt x="107500" y="49811"/>
                      <a:pt x="107500" y="47547"/>
                    </a:cubicBezTo>
                    <a:cubicBezTo>
                      <a:pt x="107500" y="47547"/>
                      <a:pt x="107500" y="47547"/>
                      <a:pt x="107500" y="45283"/>
                    </a:cubicBezTo>
                    <a:cubicBezTo>
                      <a:pt x="107500" y="45283"/>
                      <a:pt x="107500" y="45283"/>
                      <a:pt x="110000" y="45283"/>
                    </a:cubicBezTo>
                    <a:cubicBezTo>
                      <a:pt x="110000" y="43018"/>
                      <a:pt x="110000" y="43018"/>
                      <a:pt x="110000" y="43018"/>
                    </a:cubicBezTo>
                    <a:cubicBezTo>
                      <a:pt x="110000" y="40754"/>
                      <a:pt x="110000" y="40754"/>
                      <a:pt x="110000" y="38490"/>
                    </a:cubicBezTo>
                    <a:cubicBezTo>
                      <a:pt x="112500" y="36226"/>
                      <a:pt x="110000" y="36226"/>
                      <a:pt x="112500" y="33962"/>
                    </a:cubicBezTo>
                    <a:cubicBezTo>
                      <a:pt x="112500" y="31698"/>
                      <a:pt x="112500" y="29433"/>
                      <a:pt x="112500" y="29433"/>
                    </a:cubicBezTo>
                    <a:cubicBezTo>
                      <a:pt x="115000" y="27169"/>
                      <a:pt x="115000" y="27169"/>
                      <a:pt x="115000" y="27169"/>
                    </a:cubicBezTo>
                    <a:cubicBezTo>
                      <a:pt x="120000" y="22641"/>
                      <a:pt x="120000" y="22641"/>
                      <a:pt x="120000" y="22641"/>
                    </a:cubicBezTo>
                    <a:cubicBezTo>
                      <a:pt x="120000" y="22641"/>
                      <a:pt x="120000" y="20377"/>
                      <a:pt x="120000" y="20377"/>
                    </a:cubicBezTo>
                    <a:cubicBezTo>
                      <a:pt x="120000" y="20377"/>
                      <a:pt x="120000" y="20377"/>
                      <a:pt x="117500" y="18113"/>
                    </a:cubicBezTo>
                    <a:cubicBezTo>
                      <a:pt x="117500" y="18113"/>
                      <a:pt x="117500" y="15849"/>
                      <a:pt x="117500" y="15849"/>
                    </a:cubicBezTo>
                    <a:cubicBezTo>
                      <a:pt x="117500" y="13584"/>
                      <a:pt x="117500" y="13584"/>
                      <a:pt x="117500" y="11320"/>
                    </a:cubicBezTo>
                    <a:cubicBezTo>
                      <a:pt x="117500" y="11320"/>
                      <a:pt x="117500" y="11320"/>
                      <a:pt x="117500" y="11320"/>
                    </a:cubicBezTo>
                    <a:cubicBezTo>
                      <a:pt x="115000" y="11320"/>
                      <a:pt x="115000" y="11320"/>
                      <a:pt x="115000" y="9056"/>
                    </a:cubicBezTo>
                    <a:cubicBezTo>
                      <a:pt x="115000" y="9056"/>
                      <a:pt x="115000" y="9056"/>
                      <a:pt x="112500" y="9056"/>
                    </a:cubicBezTo>
                    <a:cubicBezTo>
                      <a:pt x="112500" y="9056"/>
                      <a:pt x="112500" y="6792"/>
                      <a:pt x="112500" y="6792"/>
                    </a:cubicBezTo>
                    <a:cubicBezTo>
                      <a:pt x="112500" y="6792"/>
                      <a:pt x="112500" y="6792"/>
                      <a:pt x="110000" y="4528"/>
                    </a:cubicBezTo>
                    <a:cubicBezTo>
                      <a:pt x="110000" y="4528"/>
                      <a:pt x="110000" y="6792"/>
                      <a:pt x="107500" y="6792"/>
                    </a:cubicBezTo>
                    <a:cubicBezTo>
                      <a:pt x="107500" y="6792"/>
                      <a:pt x="107500" y="6792"/>
                      <a:pt x="107500" y="6792"/>
                    </a:cubicBezTo>
                    <a:cubicBezTo>
                      <a:pt x="105000" y="6792"/>
                      <a:pt x="105000" y="6792"/>
                      <a:pt x="102500" y="6792"/>
                    </a:cubicBezTo>
                    <a:cubicBezTo>
                      <a:pt x="102500" y="6792"/>
                      <a:pt x="102500" y="6792"/>
                      <a:pt x="102500" y="6792"/>
                    </a:cubicBezTo>
                    <a:cubicBezTo>
                      <a:pt x="100000" y="6792"/>
                      <a:pt x="100000" y="6792"/>
                      <a:pt x="100000" y="4528"/>
                    </a:cubicBezTo>
                    <a:cubicBezTo>
                      <a:pt x="97500" y="4528"/>
                      <a:pt x="97500" y="4528"/>
                      <a:pt x="97500" y="2264"/>
                    </a:cubicBezTo>
                    <a:cubicBezTo>
                      <a:pt x="97500" y="2264"/>
                      <a:pt x="95000" y="2264"/>
                      <a:pt x="95000" y="2264"/>
                    </a:cubicBezTo>
                    <a:cubicBezTo>
                      <a:pt x="95000" y="2264"/>
                      <a:pt x="95000" y="2264"/>
                      <a:pt x="95000" y="2264"/>
                    </a:cubicBezTo>
                    <a:cubicBezTo>
                      <a:pt x="95000" y="2264"/>
                      <a:pt x="95000" y="2264"/>
                      <a:pt x="95000" y="2264"/>
                    </a:cubicBezTo>
                    <a:cubicBezTo>
                      <a:pt x="92500" y="2264"/>
                      <a:pt x="92500" y="2264"/>
                      <a:pt x="90000" y="2264"/>
                    </a:cubicBezTo>
                    <a:cubicBezTo>
                      <a:pt x="90000" y="2264"/>
                      <a:pt x="90000" y="2264"/>
                      <a:pt x="90000" y="2264"/>
                    </a:cubicBezTo>
                    <a:cubicBezTo>
                      <a:pt x="87500" y="2264"/>
                      <a:pt x="87500" y="2264"/>
                      <a:pt x="87500" y="2264"/>
                    </a:cubicBezTo>
                    <a:cubicBezTo>
                      <a:pt x="85000" y="0"/>
                      <a:pt x="85000" y="0"/>
                      <a:pt x="85000" y="0"/>
                    </a:cubicBezTo>
                    <a:cubicBezTo>
                      <a:pt x="85000" y="0"/>
                      <a:pt x="85000" y="0"/>
                      <a:pt x="82500" y="2264"/>
                    </a:cubicBezTo>
                    <a:cubicBezTo>
                      <a:pt x="82500" y="2264"/>
                      <a:pt x="82500" y="2264"/>
                      <a:pt x="80000" y="2264"/>
                    </a:cubicBezTo>
                    <a:cubicBezTo>
                      <a:pt x="80000" y="2264"/>
                      <a:pt x="80000" y="2264"/>
                      <a:pt x="80000" y="2264"/>
                    </a:cubicBezTo>
                    <a:cubicBezTo>
                      <a:pt x="77500" y="2264"/>
                      <a:pt x="77500" y="2264"/>
                      <a:pt x="77500" y="2264"/>
                    </a:cubicBezTo>
                    <a:cubicBezTo>
                      <a:pt x="77500" y="2264"/>
                      <a:pt x="75000" y="2264"/>
                      <a:pt x="75000" y="4528"/>
                    </a:cubicBezTo>
                    <a:cubicBezTo>
                      <a:pt x="75000" y="4528"/>
                      <a:pt x="75000" y="4528"/>
                      <a:pt x="72500" y="4528"/>
                    </a:cubicBezTo>
                    <a:cubicBezTo>
                      <a:pt x="72500" y="4528"/>
                      <a:pt x="72500" y="4528"/>
                      <a:pt x="70000" y="4528"/>
                    </a:cubicBezTo>
                    <a:cubicBezTo>
                      <a:pt x="70000" y="4528"/>
                      <a:pt x="70000" y="4528"/>
                      <a:pt x="67500" y="4528"/>
                    </a:cubicBezTo>
                    <a:cubicBezTo>
                      <a:pt x="67500" y="4528"/>
                      <a:pt x="67500" y="4528"/>
                      <a:pt x="67500" y="4528"/>
                    </a:cubicBezTo>
                    <a:cubicBezTo>
                      <a:pt x="67500" y="9056"/>
                      <a:pt x="67500" y="9056"/>
                      <a:pt x="67500" y="9056"/>
                    </a:cubicBezTo>
                    <a:cubicBezTo>
                      <a:pt x="65000" y="9056"/>
                      <a:pt x="65000" y="6792"/>
                      <a:pt x="62500" y="6792"/>
                    </a:cubicBezTo>
                    <a:cubicBezTo>
                      <a:pt x="62500" y="6792"/>
                      <a:pt x="62500" y="6792"/>
                      <a:pt x="60000" y="6792"/>
                    </a:cubicBezTo>
                    <a:cubicBezTo>
                      <a:pt x="60000" y="6792"/>
                      <a:pt x="60000" y="6792"/>
                      <a:pt x="57500" y="6792"/>
                    </a:cubicBezTo>
                    <a:cubicBezTo>
                      <a:pt x="57500" y="6792"/>
                      <a:pt x="55000" y="6792"/>
                      <a:pt x="55000" y="6792"/>
                    </a:cubicBezTo>
                    <a:cubicBezTo>
                      <a:pt x="55000" y="6792"/>
                      <a:pt x="55000" y="6792"/>
                      <a:pt x="52500" y="6792"/>
                    </a:cubicBezTo>
                    <a:cubicBezTo>
                      <a:pt x="52500" y="4528"/>
                      <a:pt x="52500" y="4528"/>
                      <a:pt x="52500" y="4528"/>
                    </a:cubicBezTo>
                    <a:cubicBezTo>
                      <a:pt x="50000" y="2264"/>
                      <a:pt x="50000" y="2264"/>
                      <a:pt x="50000" y="2264"/>
                    </a:cubicBezTo>
                    <a:cubicBezTo>
                      <a:pt x="47500" y="2264"/>
                      <a:pt x="47500" y="2264"/>
                      <a:pt x="47500" y="2264"/>
                    </a:cubicBezTo>
                    <a:cubicBezTo>
                      <a:pt x="45000" y="2264"/>
                      <a:pt x="45000" y="2264"/>
                      <a:pt x="45000" y="2264"/>
                    </a:cubicBezTo>
                    <a:cubicBezTo>
                      <a:pt x="42500" y="4528"/>
                      <a:pt x="42500" y="4528"/>
                      <a:pt x="42500" y="4528"/>
                    </a:cubicBezTo>
                    <a:cubicBezTo>
                      <a:pt x="42500" y="6792"/>
                      <a:pt x="42500" y="6792"/>
                      <a:pt x="42500" y="9056"/>
                    </a:cubicBezTo>
                    <a:cubicBezTo>
                      <a:pt x="40000" y="9056"/>
                      <a:pt x="42500" y="9056"/>
                      <a:pt x="42500" y="11320"/>
                    </a:cubicBezTo>
                    <a:cubicBezTo>
                      <a:pt x="40000" y="11320"/>
                      <a:pt x="40000" y="11320"/>
                      <a:pt x="40000" y="11320"/>
                    </a:cubicBezTo>
                    <a:cubicBezTo>
                      <a:pt x="40000" y="11320"/>
                      <a:pt x="40000" y="11320"/>
                      <a:pt x="40000" y="11320"/>
                    </a:cubicBezTo>
                    <a:cubicBezTo>
                      <a:pt x="40000" y="13584"/>
                      <a:pt x="40000" y="13584"/>
                      <a:pt x="40000" y="13584"/>
                    </a:cubicBezTo>
                    <a:cubicBezTo>
                      <a:pt x="40000" y="15849"/>
                      <a:pt x="40000" y="15849"/>
                      <a:pt x="40000" y="18113"/>
                    </a:cubicBezTo>
                    <a:cubicBezTo>
                      <a:pt x="37500" y="18113"/>
                      <a:pt x="37500" y="18113"/>
                      <a:pt x="37500" y="20377"/>
                    </a:cubicBezTo>
                    <a:cubicBezTo>
                      <a:pt x="35000" y="20377"/>
                      <a:pt x="37500" y="22641"/>
                      <a:pt x="35000" y="22641"/>
                    </a:cubicBezTo>
                    <a:cubicBezTo>
                      <a:pt x="35000" y="22641"/>
                      <a:pt x="35000" y="24905"/>
                      <a:pt x="35000" y="24905"/>
                    </a:cubicBezTo>
                    <a:cubicBezTo>
                      <a:pt x="35000" y="27169"/>
                      <a:pt x="35000" y="27169"/>
                      <a:pt x="35000" y="29433"/>
                    </a:cubicBezTo>
                    <a:cubicBezTo>
                      <a:pt x="35000" y="29433"/>
                      <a:pt x="37500" y="29433"/>
                      <a:pt x="35000" y="31698"/>
                    </a:cubicBezTo>
                    <a:cubicBezTo>
                      <a:pt x="35000" y="31698"/>
                      <a:pt x="35000" y="31698"/>
                      <a:pt x="35000" y="33962"/>
                    </a:cubicBezTo>
                    <a:cubicBezTo>
                      <a:pt x="32500" y="33962"/>
                      <a:pt x="35000" y="36226"/>
                      <a:pt x="35000" y="38490"/>
                    </a:cubicBezTo>
                    <a:cubicBezTo>
                      <a:pt x="32500" y="38490"/>
                      <a:pt x="32500" y="38490"/>
                      <a:pt x="32500" y="40754"/>
                    </a:cubicBezTo>
                    <a:cubicBezTo>
                      <a:pt x="32500" y="40754"/>
                      <a:pt x="30000" y="40754"/>
                      <a:pt x="30000" y="40754"/>
                    </a:cubicBezTo>
                    <a:cubicBezTo>
                      <a:pt x="30000" y="43018"/>
                      <a:pt x="30000" y="43018"/>
                      <a:pt x="30000" y="45283"/>
                    </a:cubicBezTo>
                    <a:cubicBezTo>
                      <a:pt x="27500" y="45283"/>
                      <a:pt x="27500" y="45283"/>
                      <a:pt x="27500" y="45283"/>
                    </a:cubicBezTo>
                    <a:cubicBezTo>
                      <a:pt x="27500" y="45283"/>
                      <a:pt x="27500" y="45283"/>
                      <a:pt x="25000" y="47547"/>
                    </a:cubicBezTo>
                    <a:cubicBezTo>
                      <a:pt x="25000" y="47547"/>
                      <a:pt x="25000" y="47547"/>
                      <a:pt x="25000" y="47547"/>
                    </a:cubicBezTo>
                    <a:cubicBezTo>
                      <a:pt x="25000" y="49811"/>
                      <a:pt x="25000" y="49811"/>
                      <a:pt x="25000" y="49811"/>
                    </a:cubicBezTo>
                    <a:cubicBezTo>
                      <a:pt x="25000" y="52075"/>
                      <a:pt x="25000" y="52075"/>
                      <a:pt x="25000" y="52075"/>
                    </a:cubicBezTo>
                    <a:cubicBezTo>
                      <a:pt x="27500" y="54339"/>
                      <a:pt x="27500" y="54339"/>
                      <a:pt x="25000" y="56603"/>
                    </a:cubicBezTo>
                    <a:cubicBezTo>
                      <a:pt x="25000" y="56603"/>
                      <a:pt x="25000" y="56603"/>
                      <a:pt x="25000" y="56603"/>
                    </a:cubicBezTo>
                    <a:cubicBezTo>
                      <a:pt x="25000" y="58867"/>
                      <a:pt x="25000" y="58867"/>
                      <a:pt x="25000" y="58867"/>
                    </a:cubicBezTo>
                    <a:cubicBezTo>
                      <a:pt x="22500" y="58867"/>
                      <a:pt x="22500" y="58867"/>
                      <a:pt x="22500" y="58867"/>
                    </a:cubicBezTo>
                    <a:cubicBezTo>
                      <a:pt x="22500" y="61132"/>
                      <a:pt x="22500" y="61132"/>
                      <a:pt x="20000" y="61132"/>
                    </a:cubicBezTo>
                    <a:cubicBezTo>
                      <a:pt x="20000" y="61132"/>
                      <a:pt x="20000" y="63396"/>
                      <a:pt x="17500" y="63396"/>
                    </a:cubicBezTo>
                    <a:cubicBezTo>
                      <a:pt x="17500" y="65660"/>
                      <a:pt x="17500" y="65660"/>
                      <a:pt x="15000" y="65660"/>
                    </a:cubicBezTo>
                    <a:cubicBezTo>
                      <a:pt x="15000" y="65660"/>
                      <a:pt x="15000" y="65660"/>
                      <a:pt x="15000" y="65660"/>
                    </a:cubicBezTo>
                    <a:cubicBezTo>
                      <a:pt x="12500" y="65660"/>
                      <a:pt x="15000" y="65660"/>
                      <a:pt x="15000" y="63396"/>
                    </a:cubicBezTo>
                    <a:cubicBezTo>
                      <a:pt x="12500" y="63396"/>
                      <a:pt x="12500" y="63396"/>
                      <a:pt x="12500" y="63396"/>
                    </a:cubicBezTo>
                    <a:cubicBezTo>
                      <a:pt x="12500" y="63396"/>
                      <a:pt x="12500" y="63396"/>
                      <a:pt x="10000" y="63396"/>
                    </a:cubicBezTo>
                    <a:cubicBezTo>
                      <a:pt x="10000" y="65660"/>
                      <a:pt x="10000" y="65660"/>
                      <a:pt x="10000" y="65660"/>
                    </a:cubicBezTo>
                    <a:cubicBezTo>
                      <a:pt x="7500" y="65660"/>
                      <a:pt x="7500" y="65660"/>
                      <a:pt x="7500" y="65660"/>
                    </a:cubicBezTo>
                    <a:cubicBezTo>
                      <a:pt x="7500" y="65660"/>
                      <a:pt x="7500" y="65660"/>
                      <a:pt x="5000" y="65660"/>
                    </a:cubicBezTo>
                    <a:cubicBezTo>
                      <a:pt x="5000" y="65660"/>
                      <a:pt x="5000" y="65660"/>
                      <a:pt x="2500" y="65660"/>
                    </a:cubicBezTo>
                    <a:cubicBezTo>
                      <a:pt x="2500" y="65660"/>
                      <a:pt x="2500" y="67924"/>
                      <a:pt x="2500" y="67924"/>
                    </a:cubicBezTo>
                    <a:cubicBezTo>
                      <a:pt x="0" y="70188"/>
                      <a:pt x="2500" y="70188"/>
                      <a:pt x="0" y="70188"/>
                    </a:cubicBezTo>
                    <a:cubicBezTo>
                      <a:pt x="0" y="72452"/>
                      <a:pt x="0" y="72452"/>
                      <a:pt x="0" y="72452"/>
                    </a:cubicBezTo>
                    <a:cubicBezTo>
                      <a:pt x="0" y="72452"/>
                      <a:pt x="0" y="72452"/>
                      <a:pt x="0" y="72452"/>
                    </a:cubicBezTo>
                    <a:cubicBezTo>
                      <a:pt x="0" y="72452"/>
                      <a:pt x="0" y="72452"/>
                      <a:pt x="0" y="72452"/>
                    </a:cubicBezTo>
                    <a:cubicBezTo>
                      <a:pt x="0" y="72452"/>
                      <a:pt x="0" y="72452"/>
                      <a:pt x="0" y="74716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Shape 253"/>
              <p:cNvSpPr/>
              <p:nvPr/>
            </p:nvSpPr>
            <p:spPr>
              <a:xfrm>
                <a:off x="8548261" y="4735089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Shape 254"/>
              <p:cNvSpPr/>
              <p:nvPr/>
            </p:nvSpPr>
            <p:spPr>
              <a:xfrm>
                <a:off x="8409159" y="4704310"/>
                <a:ext cx="300333" cy="49247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857" y="30638"/>
                    </a:moveTo>
                    <a:cubicBezTo>
                      <a:pt x="12857" y="30638"/>
                      <a:pt x="12857" y="30638"/>
                      <a:pt x="8571" y="30638"/>
                    </a:cubicBezTo>
                    <a:cubicBezTo>
                      <a:pt x="8571" y="30638"/>
                      <a:pt x="8571" y="30638"/>
                      <a:pt x="4285" y="30638"/>
                    </a:cubicBezTo>
                    <a:cubicBezTo>
                      <a:pt x="4285" y="33191"/>
                      <a:pt x="4285" y="33191"/>
                      <a:pt x="4285" y="33191"/>
                    </a:cubicBezTo>
                    <a:cubicBezTo>
                      <a:pt x="0" y="33191"/>
                      <a:pt x="0" y="33191"/>
                      <a:pt x="0" y="35744"/>
                    </a:cubicBezTo>
                    <a:cubicBezTo>
                      <a:pt x="4285" y="35744"/>
                      <a:pt x="4285" y="35744"/>
                      <a:pt x="4285" y="35744"/>
                    </a:cubicBezTo>
                    <a:cubicBezTo>
                      <a:pt x="4285" y="35744"/>
                      <a:pt x="4285" y="35744"/>
                      <a:pt x="4285" y="38297"/>
                    </a:cubicBezTo>
                    <a:cubicBezTo>
                      <a:pt x="4285" y="38297"/>
                      <a:pt x="4285" y="38297"/>
                      <a:pt x="4285" y="38297"/>
                    </a:cubicBezTo>
                    <a:cubicBezTo>
                      <a:pt x="4285" y="38297"/>
                      <a:pt x="4285" y="38297"/>
                      <a:pt x="8571" y="40851"/>
                    </a:cubicBezTo>
                    <a:cubicBezTo>
                      <a:pt x="8571" y="40851"/>
                      <a:pt x="12857" y="40851"/>
                      <a:pt x="12857" y="40851"/>
                    </a:cubicBezTo>
                    <a:cubicBezTo>
                      <a:pt x="17142" y="43404"/>
                      <a:pt x="17142" y="43404"/>
                      <a:pt x="21428" y="43404"/>
                    </a:cubicBezTo>
                    <a:cubicBezTo>
                      <a:pt x="21428" y="43404"/>
                      <a:pt x="25714" y="43404"/>
                      <a:pt x="25714" y="45957"/>
                    </a:cubicBezTo>
                    <a:cubicBezTo>
                      <a:pt x="25714" y="45957"/>
                      <a:pt x="29999" y="45957"/>
                      <a:pt x="29999" y="45957"/>
                    </a:cubicBezTo>
                    <a:cubicBezTo>
                      <a:pt x="29999" y="45957"/>
                      <a:pt x="29999" y="48510"/>
                      <a:pt x="29999" y="48510"/>
                    </a:cubicBezTo>
                    <a:cubicBezTo>
                      <a:pt x="29999" y="51063"/>
                      <a:pt x="29999" y="51063"/>
                      <a:pt x="29999" y="53617"/>
                    </a:cubicBezTo>
                    <a:cubicBezTo>
                      <a:pt x="29999" y="56170"/>
                      <a:pt x="29999" y="56170"/>
                      <a:pt x="29999" y="58723"/>
                    </a:cubicBezTo>
                    <a:cubicBezTo>
                      <a:pt x="29999" y="58723"/>
                      <a:pt x="29999" y="58723"/>
                      <a:pt x="29999" y="58723"/>
                    </a:cubicBezTo>
                    <a:cubicBezTo>
                      <a:pt x="29999" y="61276"/>
                      <a:pt x="29999" y="61276"/>
                      <a:pt x="29999" y="63829"/>
                    </a:cubicBezTo>
                    <a:cubicBezTo>
                      <a:pt x="29999" y="66382"/>
                      <a:pt x="29999" y="66382"/>
                      <a:pt x="29999" y="68936"/>
                    </a:cubicBezTo>
                    <a:cubicBezTo>
                      <a:pt x="29999" y="71489"/>
                      <a:pt x="25714" y="71489"/>
                      <a:pt x="25714" y="74042"/>
                    </a:cubicBezTo>
                    <a:cubicBezTo>
                      <a:pt x="25714" y="74042"/>
                      <a:pt x="25714" y="76595"/>
                      <a:pt x="25714" y="76595"/>
                    </a:cubicBezTo>
                    <a:cubicBezTo>
                      <a:pt x="25714" y="76595"/>
                      <a:pt x="21428" y="79148"/>
                      <a:pt x="21428" y="79148"/>
                    </a:cubicBezTo>
                    <a:cubicBezTo>
                      <a:pt x="21428" y="81702"/>
                      <a:pt x="21428" y="81702"/>
                      <a:pt x="17142" y="81702"/>
                    </a:cubicBezTo>
                    <a:cubicBezTo>
                      <a:pt x="17142" y="81702"/>
                      <a:pt x="17142" y="84255"/>
                      <a:pt x="17142" y="84255"/>
                    </a:cubicBezTo>
                    <a:cubicBezTo>
                      <a:pt x="17142" y="84255"/>
                      <a:pt x="12857" y="84255"/>
                      <a:pt x="12857" y="86808"/>
                    </a:cubicBezTo>
                    <a:cubicBezTo>
                      <a:pt x="12857" y="86808"/>
                      <a:pt x="8571" y="86808"/>
                      <a:pt x="8571" y="89361"/>
                    </a:cubicBezTo>
                    <a:cubicBezTo>
                      <a:pt x="8571" y="89361"/>
                      <a:pt x="8571" y="89361"/>
                      <a:pt x="8571" y="91914"/>
                    </a:cubicBezTo>
                    <a:cubicBezTo>
                      <a:pt x="12857" y="91914"/>
                      <a:pt x="8571" y="91914"/>
                      <a:pt x="8571" y="94468"/>
                    </a:cubicBezTo>
                    <a:cubicBezTo>
                      <a:pt x="8571" y="97021"/>
                      <a:pt x="12857" y="97021"/>
                      <a:pt x="12857" y="99574"/>
                    </a:cubicBezTo>
                    <a:cubicBezTo>
                      <a:pt x="12857" y="99574"/>
                      <a:pt x="17142" y="99574"/>
                      <a:pt x="17142" y="102127"/>
                    </a:cubicBezTo>
                    <a:cubicBezTo>
                      <a:pt x="17142" y="102127"/>
                      <a:pt x="17142" y="104680"/>
                      <a:pt x="17142" y="104680"/>
                    </a:cubicBezTo>
                    <a:cubicBezTo>
                      <a:pt x="12857" y="104680"/>
                      <a:pt x="17142" y="107234"/>
                      <a:pt x="17142" y="107234"/>
                    </a:cubicBezTo>
                    <a:cubicBezTo>
                      <a:pt x="12857" y="109787"/>
                      <a:pt x="12857" y="109787"/>
                      <a:pt x="12857" y="112340"/>
                    </a:cubicBezTo>
                    <a:cubicBezTo>
                      <a:pt x="12857" y="112340"/>
                      <a:pt x="12857" y="114893"/>
                      <a:pt x="12857" y="114893"/>
                    </a:cubicBezTo>
                    <a:cubicBezTo>
                      <a:pt x="12857" y="117446"/>
                      <a:pt x="12857" y="117446"/>
                      <a:pt x="12857" y="117446"/>
                    </a:cubicBezTo>
                    <a:cubicBezTo>
                      <a:pt x="25714" y="120000"/>
                      <a:pt x="25714" y="120000"/>
                      <a:pt x="25714" y="120000"/>
                    </a:cubicBezTo>
                    <a:cubicBezTo>
                      <a:pt x="25714" y="117446"/>
                      <a:pt x="25714" y="117446"/>
                      <a:pt x="25714" y="117446"/>
                    </a:cubicBezTo>
                    <a:cubicBezTo>
                      <a:pt x="25714" y="117446"/>
                      <a:pt x="25714" y="114893"/>
                      <a:pt x="25714" y="114893"/>
                    </a:cubicBezTo>
                    <a:cubicBezTo>
                      <a:pt x="25714" y="112340"/>
                      <a:pt x="25714" y="112340"/>
                      <a:pt x="25714" y="112340"/>
                    </a:cubicBezTo>
                    <a:cubicBezTo>
                      <a:pt x="25714" y="109787"/>
                      <a:pt x="29999" y="109787"/>
                      <a:pt x="29999" y="109787"/>
                    </a:cubicBezTo>
                    <a:cubicBezTo>
                      <a:pt x="29999" y="109787"/>
                      <a:pt x="29999" y="107234"/>
                      <a:pt x="34285" y="107234"/>
                    </a:cubicBezTo>
                    <a:cubicBezTo>
                      <a:pt x="34285" y="107234"/>
                      <a:pt x="38571" y="107234"/>
                      <a:pt x="38571" y="107234"/>
                    </a:cubicBezTo>
                    <a:cubicBezTo>
                      <a:pt x="42857" y="104680"/>
                      <a:pt x="42857" y="107234"/>
                      <a:pt x="47142" y="104680"/>
                    </a:cubicBezTo>
                    <a:cubicBezTo>
                      <a:pt x="47142" y="104680"/>
                      <a:pt x="47142" y="104680"/>
                      <a:pt x="51428" y="104680"/>
                    </a:cubicBezTo>
                    <a:cubicBezTo>
                      <a:pt x="51428" y="102127"/>
                      <a:pt x="51428" y="102127"/>
                      <a:pt x="51428" y="102127"/>
                    </a:cubicBezTo>
                    <a:cubicBezTo>
                      <a:pt x="55714" y="99574"/>
                      <a:pt x="55714" y="99574"/>
                      <a:pt x="55714" y="99574"/>
                    </a:cubicBezTo>
                    <a:cubicBezTo>
                      <a:pt x="55714" y="97021"/>
                      <a:pt x="51428" y="97021"/>
                      <a:pt x="55714" y="94468"/>
                    </a:cubicBezTo>
                    <a:cubicBezTo>
                      <a:pt x="55714" y="94468"/>
                      <a:pt x="55714" y="91914"/>
                      <a:pt x="55714" y="91914"/>
                    </a:cubicBezTo>
                    <a:cubicBezTo>
                      <a:pt x="55714" y="89361"/>
                      <a:pt x="55714" y="89361"/>
                      <a:pt x="55714" y="89361"/>
                    </a:cubicBezTo>
                    <a:cubicBezTo>
                      <a:pt x="55714" y="86808"/>
                      <a:pt x="55714" y="86808"/>
                      <a:pt x="55714" y="84255"/>
                    </a:cubicBezTo>
                    <a:cubicBezTo>
                      <a:pt x="51428" y="84255"/>
                      <a:pt x="55714" y="84255"/>
                      <a:pt x="55714" y="81702"/>
                    </a:cubicBezTo>
                    <a:cubicBezTo>
                      <a:pt x="51428" y="81702"/>
                      <a:pt x="51428" y="79148"/>
                      <a:pt x="51428" y="79148"/>
                    </a:cubicBezTo>
                    <a:cubicBezTo>
                      <a:pt x="51428" y="76595"/>
                      <a:pt x="51428" y="76595"/>
                      <a:pt x="51428" y="76595"/>
                    </a:cubicBezTo>
                    <a:cubicBezTo>
                      <a:pt x="51428" y="74042"/>
                      <a:pt x="47142" y="74042"/>
                      <a:pt x="47142" y="74042"/>
                    </a:cubicBezTo>
                    <a:cubicBezTo>
                      <a:pt x="47142" y="71489"/>
                      <a:pt x="47142" y="71489"/>
                      <a:pt x="47142" y="71489"/>
                    </a:cubicBezTo>
                    <a:cubicBezTo>
                      <a:pt x="51428" y="68936"/>
                      <a:pt x="51428" y="68936"/>
                      <a:pt x="51428" y="68936"/>
                    </a:cubicBezTo>
                    <a:cubicBezTo>
                      <a:pt x="51428" y="68936"/>
                      <a:pt x="55714" y="68936"/>
                      <a:pt x="55714" y="68936"/>
                    </a:cubicBezTo>
                    <a:cubicBezTo>
                      <a:pt x="55714" y="68936"/>
                      <a:pt x="59999" y="68936"/>
                      <a:pt x="59999" y="66382"/>
                    </a:cubicBezTo>
                    <a:cubicBezTo>
                      <a:pt x="64285" y="66382"/>
                      <a:pt x="59999" y="66382"/>
                      <a:pt x="64285" y="63829"/>
                    </a:cubicBezTo>
                    <a:cubicBezTo>
                      <a:pt x="64285" y="61276"/>
                      <a:pt x="68571" y="61276"/>
                      <a:pt x="68571" y="61276"/>
                    </a:cubicBezTo>
                    <a:cubicBezTo>
                      <a:pt x="68571" y="61276"/>
                      <a:pt x="68571" y="58723"/>
                      <a:pt x="72857" y="58723"/>
                    </a:cubicBezTo>
                    <a:cubicBezTo>
                      <a:pt x="72857" y="58723"/>
                      <a:pt x="72857" y="58723"/>
                      <a:pt x="72857" y="58723"/>
                    </a:cubicBezTo>
                    <a:cubicBezTo>
                      <a:pt x="72857" y="58723"/>
                      <a:pt x="72857" y="58723"/>
                      <a:pt x="77142" y="56170"/>
                    </a:cubicBezTo>
                    <a:cubicBezTo>
                      <a:pt x="77142" y="56170"/>
                      <a:pt x="77142" y="53617"/>
                      <a:pt x="81428" y="53617"/>
                    </a:cubicBezTo>
                    <a:cubicBezTo>
                      <a:pt x="81428" y="51063"/>
                      <a:pt x="85714" y="51063"/>
                      <a:pt x="85714" y="51063"/>
                    </a:cubicBezTo>
                    <a:cubicBezTo>
                      <a:pt x="89999" y="51063"/>
                      <a:pt x="94285" y="51063"/>
                      <a:pt x="94285" y="48510"/>
                    </a:cubicBezTo>
                    <a:cubicBezTo>
                      <a:pt x="98571" y="48510"/>
                      <a:pt x="98571" y="45957"/>
                      <a:pt x="102857" y="45957"/>
                    </a:cubicBezTo>
                    <a:cubicBezTo>
                      <a:pt x="102857" y="43404"/>
                      <a:pt x="107142" y="43404"/>
                      <a:pt x="107142" y="43404"/>
                    </a:cubicBezTo>
                    <a:cubicBezTo>
                      <a:pt x="107142" y="40851"/>
                      <a:pt x="107142" y="40851"/>
                      <a:pt x="107142" y="38297"/>
                    </a:cubicBezTo>
                    <a:cubicBezTo>
                      <a:pt x="107142" y="38297"/>
                      <a:pt x="111428" y="38297"/>
                      <a:pt x="111428" y="35744"/>
                    </a:cubicBezTo>
                    <a:cubicBezTo>
                      <a:pt x="115714" y="35744"/>
                      <a:pt x="115714" y="35744"/>
                      <a:pt x="115714" y="33191"/>
                    </a:cubicBezTo>
                    <a:cubicBezTo>
                      <a:pt x="115714" y="33191"/>
                      <a:pt x="119999" y="30638"/>
                      <a:pt x="119999" y="30638"/>
                    </a:cubicBezTo>
                    <a:cubicBezTo>
                      <a:pt x="119999" y="28085"/>
                      <a:pt x="119999" y="28085"/>
                      <a:pt x="119999" y="25531"/>
                    </a:cubicBezTo>
                    <a:cubicBezTo>
                      <a:pt x="119999" y="25531"/>
                      <a:pt x="119999" y="22978"/>
                      <a:pt x="119999" y="20425"/>
                    </a:cubicBezTo>
                    <a:cubicBezTo>
                      <a:pt x="119999" y="20425"/>
                      <a:pt x="119999" y="17872"/>
                      <a:pt x="119999" y="15319"/>
                    </a:cubicBezTo>
                    <a:cubicBezTo>
                      <a:pt x="119999" y="15319"/>
                      <a:pt x="119999" y="12765"/>
                      <a:pt x="119999" y="12765"/>
                    </a:cubicBezTo>
                    <a:cubicBezTo>
                      <a:pt x="119999" y="10212"/>
                      <a:pt x="119999" y="7659"/>
                      <a:pt x="119999" y="7659"/>
                    </a:cubicBezTo>
                    <a:cubicBezTo>
                      <a:pt x="119999" y="5106"/>
                      <a:pt x="119999" y="5106"/>
                      <a:pt x="119999" y="5106"/>
                    </a:cubicBezTo>
                    <a:cubicBezTo>
                      <a:pt x="119999" y="2553"/>
                      <a:pt x="119999" y="2553"/>
                      <a:pt x="119999" y="2553"/>
                    </a:cubicBezTo>
                    <a:cubicBezTo>
                      <a:pt x="119999" y="0"/>
                      <a:pt x="115714" y="0"/>
                      <a:pt x="115714" y="0"/>
                    </a:cubicBezTo>
                    <a:cubicBezTo>
                      <a:pt x="115714" y="0"/>
                      <a:pt x="115714" y="0"/>
                      <a:pt x="115714" y="0"/>
                    </a:cubicBezTo>
                    <a:cubicBezTo>
                      <a:pt x="115714" y="0"/>
                      <a:pt x="115714" y="0"/>
                      <a:pt x="115714" y="0"/>
                    </a:cubicBezTo>
                    <a:cubicBezTo>
                      <a:pt x="115714" y="0"/>
                      <a:pt x="111428" y="0"/>
                      <a:pt x="111428" y="0"/>
                    </a:cubicBezTo>
                    <a:cubicBezTo>
                      <a:pt x="111428" y="2553"/>
                      <a:pt x="111428" y="2553"/>
                      <a:pt x="111428" y="2553"/>
                    </a:cubicBezTo>
                    <a:cubicBezTo>
                      <a:pt x="111428" y="2553"/>
                      <a:pt x="107142" y="2553"/>
                      <a:pt x="107142" y="2553"/>
                    </a:cubicBezTo>
                    <a:cubicBezTo>
                      <a:pt x="107142" y="2553"/>
                      <a:pt x="107142" y="2553"/>
                      <a:pt x="107142" y="2553"/>
                    </a:cubicBezTo>
                    <a:cubicBezTo>
                      <a:pt x="102857" y="2553"/>
                      <a:pt x="107142" y="5106"/>
                      <a:pt x="102857" y="5106"/>
                    </a:cubicBezTo>
                    <a:cubicBezTo>
                      <a:pt x="102857" y="5106"/>
                      <a:pt x="102857" y="5106"/>
                      <a:pt x="102857" y="5106"/>
                    </a:cubicBezTo>
                    <a:cubicBezTo>
                      <a:pt x="98571" y="5106"/>
                      <a:pt x="98571" y="5106"/>
                      <a:pt x="98571" y="5106"/>
                    </a:cubicBezTo>
                    <a:cubicBezTo>
                      <a:pt x="94285" y="5106"/>
                      <a:pt x="94285" y="7659"/>
                      <a:pt x="94285" y="7659"/>
                    </a:cubicBezTo>
                    <a:cubicBezTo>
                      <a:pt x="94285" y="7659"/>
                      <a:pt x="94285" y="5106"/>
                      <a:pt x="89999" y="5106"/>
                    </a:cubicBezTo>
                    <a:cubicBezTo>
                      <a:pt x="89999" y="5106"/>
                      <a:pt x="89999" y="5106"/>
                      <a:pt x="89999" y="5106"/>
                    </a:cubicBezTo>
                    <a:cubicBezTo>
                      <a:pt x="85714" y="5106"/>
                      <a:pt x="85714" y="7659"/>
                      <a:pt x="85714" y="7659"/>
                    </a:cubicBezTo>
                    <a:cubicBezTo>
                      <a:pt x="85714" y="7659"/>
                      <a:pt x="85714" y="10212"/>
                      <a:pt x="81428" y="10212"/>
                    </a:cubicBezTo>
                    <a:cubicBezTo>
                      <a:pt x="81428" y="10212"/>
                      <a:pt x="81428" y="7659"/>
                      <a:pt x="77142" y="7659"/>
                    </a:cubicBezTo>
                    <a:cubicBezTo>
                      <a:pt x="77142" y="7659"/>
                      <a:pt x="77142" y="7659"/>
                      <a:pt x="77142" y="7659"/>
                    </a:cubicBezTo>
                    <a:cubicBezTo>
                      <a:pt x="72857" y="7659"/>
                      <a:pt x="72857" y="7659"/>
                      <a:pt x="72857" y="10212"/>
                    </a:cubicBezTo>
                    <a:cubicBezTo>
                      <a:pt x="72857" y="10212"/>
                      <a:pt x="68571" y="10212"/>
                      <a:pt x="68571" y="7659"/>
                    </a:cubicBezTo>
                    <a:cubicBezTo>
                      <a:pt x="68571" y="7659"/>
                      <a:pt x="68571" y="7659"/>
                      <a:pt x="68571" y="7659"/>
                    </a:cubicBezTo>
                    <a:cubicBezTo>
                      <a:pt x="64285" y="7659"/>
                      <a:pt x="64285" y="7659"/>
                      <a:pt x="64285" y="7659"/>
                    </a:cubicBezTo>
                    <a:cubicBezTo>
                      <a:pt x="59999" y="7659"/>
                      <a:pt x="59999" y="7659"/>
                      <a:pt x="59999" y="7659"/>
                    </a:cubicBezTo>
                    <a:cubicBezTo>
                      <a:pt x="55714" y="7659"/>
                      <a:pt x="55714" y="7659"/>
                      <a:pt x="55714" y="7659"/>
                    </a:cubicBezTo>
                    <a:cubicBezTo>
                      <a:pt x="55714" y="7659"/>
                      <a:pt x="55714" y="7659"/>
                      <a:pt x="55714" y="7659"/>
                    </a:cubicBezTo>
                    <a:cubicBezTo>
                      <a:pt x="55714" y="10212"/>
                      <a:pt x="55714" y="10212"/>
                      <a:pt x="55714" y="10212"/>
                    </a:cubicBezTo>
                    <a:cubicBezTo>
                      <a:pt x="55714" y="10212"/>
                      <a:pt x="55714" y="10212"/>
                      <a:pt x="51428" y="10212"/>
                    </a:cubicBezTo>
                    <a:cubicBezTo>
                      <a:pt x="51428" y="12765"/>
                      <a:pt x="51428" y="12765"/>
                      <a:pt x="51428" y="15319"/>
                    </a:cubicBezTo>
                    <a:cubicBezTo>
                      <a:pt x="55714" y="15319"/>
                      <a:pt x="55714" y="15319"/>
                      <a:pt x="55714" y="17872"/>
                    </a:cubicBezTo>
                    <a:cubicBezTo>
                      <a:pt x="55714" y="17872"/>
                      <a:pt x="55714" y="17872"/>
                      <a:pt x="55714" y="20425"/>
                    </a:cubicBezTo>
                    <a:cubicBezTo>
                      <a:pt x="55714" y="20425"/>
                      <a:pt x="55714" y="20425"/>
                      <a:pt x="55714" y="22978"/>
                    </a:cubicBezTo>
                    <a:cubicBezTo>
                      <a:pt x="55714" y="22978"/>
                      <a:pt x="55714" y="22978"/>
                      <a:pt x="55714" y="22978"/>
                    </a:cubicBezTo>
                    <a:cubicBezTo>
                      <a:pt x="55714" y="22978"/>
                      <a:pt x="59999" y="22978"/>
                      <a:pt x="59999" y="25531"/>
                    </a:cubicBezTo>
                    <a:cubicBezTo>
                      <a:pt x="59999" y="25531"/>
                      <a:pt x="59999" y="25531"/>
                      <a:pt x="59999" y="25531"/>
                    </a:cubicBezTo>
                    <a:cubicBezTo>
                      <a:pt x="59999" y="28085"/>
                      <a:pt x="59999" y="28085"/>
                      <a:pt x="59999" y="28085"/>
                    </a:cubicBezTo>
                    <a:cubicBezTo>
                      <a:pt x="64285" y="30638"/>
                      <a:pt x="64285" y="30638"/>
                      <a:pt x="64285" y="30638"/>
                    </a:cubicBezTo>
                    <a:cubicBezTo>
                      <a:pt x="64285" y="33191"/>
                      <a:pt x="64285" y="33191"/>
                      <a:pt x="64285" y="35744"/>
                    </a:cubicBezTo>
                    <a:cubicBezTo>
                      <a:pt x="64285" y="35744"/>
                      <a:pt x="64285" y="38297"/>
                      <a:pt x="59999" y="38297"/>
                    </a:cubicBezTo>
                    <a:cubicBezTo>
                      <a:pt x="59999" y="38297"/>
                      <a:pt x="59999" y="40851"/>
                      <a:pt x="55714" y="40851"/>
                    </a:cubicBezTo>
                    <a:cubicBezTo>
                      <a:pt x="55714" y="40851"/>
                      <a:pt x="55714" y="40851"/>
                      <a:pt x="51428" y="40851"/>
                    </a:cubicBezTo>
                    <a:cubicBezTo>
                      <a:pt x="51428" y="40851"/>
                      <a:pt x="51428" y="40851"/>
                      <a:pt x="47142" y="38297"/>
                    </a:cubicBezTo>
                    <a:cubicBezTo>
                      <a:pt x="47142" y="38297"/>
                      <a:pt x="51428" y="38297"/>
                      <a:pt x="51428" y="35744"/>
                    </a:cubicBezTo>
                    <a:cubicBezTo>
                      <a:pt x="51428" y="35744"/>
                      <a:pt x="51428" y="33191"/>
                      <a:pt x="51428" y="33191"/>
                    </a:cubicBezTo>
                    <a:cubicBezTo>
                      <a:pt x="51428" y="30638"/>
                      <a:pt x="47142" y="30638"/>
                      <a:pt x="47142" y="30638"/>
                    </a:cubicBezTo>
                    <a:cubicBezTo>
                      <a:pt x="47142" y="30638"/>
                      <a:pt x="42857" y="30638"/>
                      <a:pt x="42857" y="30638"/>
                    </a:cubicBezTo>
                    <a:cubicBezTo>
                      <a:pt x="42857" y="30638"/>
                      <a:pt x="38571" y="30638"/>
                      <a:pt x="38571" y="30638"/>
                    </a:cubicBezTo>
                    <a:cubicBezTo>
                      <a:pt x="38571" y="30638"/>
                      <a:pt x="38571" y="28085"/>
                      <a:pt x="38571" y="28085"/>
                    </a:cubicBezTo>
                    <a:cubicBezTo>
                      <a:pt x="34285" y="28085"/>
                      <a:pt x="38571" y="25531"/>
                      <a:pt x="34285" y="25531"/>
                    </a:cubicBezTo>
                    <a:cubicBezTo>
                      <a:pt x="34285" y="25531"/>
                      <a:pt x="34285" y="25531"/>
                      <a:pt x="34285" y="25531"/>
                    </a:cubicBezTo>
                    <a:cubicBezTo>
                      <a:pt x="29999" y="25531"/>
                      <a:pt x="29999" y="25531"/>
                      <a:pt x="29999" y="25531"/>
                    </a:cubicBezTo>
                    <a:cubicBezTo>
                      <a:pt x="29999" y="25531"/>
                      <a:pt x="29999" y="28085"/>
                      <a:pt x="29999" y="28085"/>
                    </a:cubicBezTo>
                    <a:cubicBezTo>
                      <a:pt x="29999" y="28085"/>
                      <a:pt x="29999" y="28085"/>
                      <a:pt x="25714" y="28085"/>
                    </a:cubicBezTo>
                    <a:cubicBezTo>
                      <a:pt x="25714" y="28085"/>
                      <a:pt x="25714" y="28085"/>
                      <a:pt x="21428" y="28085"/>
                    </a:cubicBezTo>
                    <a:cubicBezTo>
                      <a:pt x="21428" y="28085"/>
                      <a:pt x="21428" y="28085"/>
                      <a:pt x="17142" y="28085"/>
                    </a:cubicBezTo>
                    <a:cubicBezTo>
                      <a:pt x="17142" y="30638"/>
                      <a:pt x="17142" y="30638"/>
                      <a:pt x="12857" y="30638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Shape 255"/>
              <p:cNvSpPr/>
              <p:nvPr/>
            </p:nvSpPr>
            <p:spPr>
              <a:xfrm>
                <a:off x="7968145" y="3676260"/>
                <a:ext cx="290848" cy="48324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444" y="73043"/>
                    </a:moveTo>
                    <a:cubicBezTo>
                      <a:pt x="8888" y="73043"/>
                      <a:pt x="4444" y="75652"/>
                      <a:pt x="8888" y="75652"/>
                    </a:cubicBezTo>
                    <a:cubicBezTo>
                      <a:pt x="8888" y="75652"/>
                      <a:pt x="8888" y="75652"/>
                      <a:pt x="8888" y="78260"/>
                    </a:cubicBezTo>
                    <a:cubicBezTo>
                      <a:pt x="8888" y="78260"/>
                      <a:pt x="8888" y="78260"/>
                      <a:pt x="8888" y="78260"/>
                    </a:cubicBezTo>
                    <a:cubicBezTo>
                      <a:pt x="8888" y="78260"/>
                      <a:pt x="8888" y="78260"/>
                      <a:pt x="8888" y="78260"/>
                    </a:cubicBezTo>
                    <a:cubicBezTo>
                      <a:pt x="13333" y="78260"/>
                      <a:pt x="13333" y="80869"/>
                      <a:pt x="13333" y="80869"/>
                    </a:cubicBezTo>
                    <a:cubicBezTo>
                      <a:pt x="13333" y="80869"/>
                      <a:pt x="17777" y="80869"/>
                      <a:pt x="17777" y="83478"/>
                    </a:cubicBezTo>
                    <a:cubicBezTo>
                      <a:pt x="17777" y="83478"/>
                      <a:pt x="17777" y="86086"/>
                      <a:pt x="17777" y="86086"/>
                    </a:cubicBezTo>
                    <a:cubicBezTo>
                      <a:pt x="17777" y="86086"/>
                      <a:pt x="17777" y="88695"/>
                      <a:pt x="17777" y="88695"/>
                    </a:cubicBezTo>
                    <a:cubicBezTo>
                      <a:pt x="17777" y="88695"/>
                      <a:pt x="17777" y="88695"/>
                      <a:pt x="17777" y="88695"/>
                    </a:cubicBezTo>
                    <a:cubicBezTo>
                      <a:pt x="22222" y="91304"/>
                      <a:pt x="17777" y="93913"/>
                      <a:pt x="17777" y="93913"/>
                    </a:cubicBezTo>
                    <a:cubicBezTo>
                      <a:pt x="17777" y="96521"/>
                      <a:pt x="17777" y="96521"/>
                      <a:pt x="17777" y="96521"/>
                    </a:cubicBezTo>
                    <a:cubicBezTo>
                      <a:pt x="22222" y="99130"/>
                      <a:pt x="22222" y="99130"/>
                      <a:pt x="22222" y="99130"/>
                    </a:cubicBezTo>
                    <a:cubicBezTo>
                      <a:pt x="22222" y="99130"/>
                      <a:pt x="26666" y="99130"/>
                      <a:pt x="22222" y="101739"/>
                    </a:cubicBezTo>
                    <a:cubicBezTo>
                      <a:pt x="22222" y="101739"/>
                      <a:pt x="22222" y="101739"/>
                      <a:pt x="17777" y="101739"/>
                    </a:cubicBezTo>
                    <a:cubicBezTo>
                      <a:pt x="17777" y="101739"/>
                      <a:pt x="17777" y="101739"/>
                      <a:pt x="13333" y="101739"/>
                    </a:cubicBezTo>
                    <a:cubicBezTo>
                      <a:pt x="13333" y="101739"/>
                      <a:pt x="8888" y="101739"/>
                      <a:pt x="8888" y="101739"/>
                    </a:cubicBezTo>
                    <a:cubicBezTo>
                      <a:pt x="8888" y="101739"/>
                      <a:pt x="8888" y="104347"/>
                      <a:pt x="8888" y="104347"/>
                    </a:cubicBezTo>
                    <a:cubicBezTo>
                      <a:pt x="8888" y="104347"/>
                      <a:pt x="8888" y="104347"/>
                      <a:pt x="8888" y="106956"/>
                    </a:cubicBezTo>
                    <a:cubicBezTo>
                      <a:pt x="8888" y="106956"/>
                      <a:pt x="8888" y="106956"/>
                      <a:pt x="13333" y="109565"/>
                    </a:cubicBezTo>
                    <a:cubicBezTo>
                      <a:pt x="13333" y="109565"/>
                      <a:pt x="13333" y="109565"/>
                      <a:pt x="13333" y="109565"/>
                    </a:cubicBezTo>
                    <a:cubicBezTo>
                      <a:pt x="17777" y="109565"/>
                      <a:pt x="17777" y="109565"/>
                      <a:pt x="22222" y="112173"/>
                    </a:cubicBezTo>
                    <a:cubicBezTo>
                      <a:pt x="22222" y="112173"/>
                      <a:pt x="22222" y="114782"/>
                      <a:pt x="22222" y="114782"/>
                    </a:cubicBezTo>
                    <a:cubicBezTo>
                      <a:pt x="22222" y="117391"/>
                      <a:pt x="22222" y="117391"/>
                      <a:pt x="22222" y="120000"/>
                    </a:cubicBezTo>
                    <a:cubicBezTo>
                      <a:pt x="26666" y="120000"/>
                      <a:pt x="26666" y="120000"/>
                      <a:pt x="26666" y="120000"/>
                    </a:cubicBezTo>
                    <a:cubicBezTo>
                      <a:pt x="26666" y="120000"/>
                      <a:pt x="26666" y="120000"/>
                      <a:pt x="31111" y="120000"/>
                    </a:cubicBezTo>
                    <a:cubicBezTo>
                      <a:pt x="31111" y="120000"/>
                      <a:pt x="31111" y="120000"/>
                      <a:pt x="35555" y="120000"/>
                    </a:cubicBezTo>
                    <a:cubicBezTo>
                      <a:pt x="35555" y="117391"/>
                      <a:pt x="35555" y="117391"/>
                      <a:pt x="35555" y="117391"/>
                    </a:cubicBezTo>
                    <a:cubicBezTo>
                      <a:pt x="35555" y="117391"/>
                      <a:pt x="35555" y="120000"/>
                      <a:pt x="40000" y="120000"/>
                    </a:cubicBezTo>
                    <a:cubicBezTo>
                      <a:pt x="40000" y="120000"/>
                      <a:pt x="40000" y="117391"/>
                      <a:pt x="44444" y="117391"/>
                    </a:cubicBezTo>
                    <a:cubicBezTo>
                      <a:pt x="44444" y="114782"/>
                      <a:pt x="44444" y="117391"/>
                      <a:pt x="48888" y="117391"/>
                    </a:cubicBezTo>
                    <a:cubicBezTo>
                      <a:pt x="48888" y="114782"/>
                      <a:pt x="48888" y="114782"/>
                      <a:pt x="48888" y="114782"/>
                    </a:cubicBezTo>
                    <a:cubicBezTo>
                      <a:pt x="48888" y="112173"/>
                      <a:pt x="48888" y="112173"/>
                      <a:pt x="53333" y="112173"/>
                    </a:cubicBezTo>
                    <a:cubicBezTo>
                      <a:pt x="53333" y="109565"/>
                      <a:pt x="53333" y="109565"/>
                      <a:pt x="57777" y="109565"/>
                    </a:cubicBezTo>
                    <a:cubicBezTo>
                      <a:pt x="57777" y="109565"/>
                      <a:pt x="62222" y="109565"/>
                      <a:pt x="62222" y="109565"/>
                    </a:cubicBezTo>
                    <a:cubicBezTo>
                      <a:pt x="66666" y="109565"/>
                      <a:pt x="66666" y="109565"/>
                      <a:pt x="66666" y="109565"/>
                    </a:cubicBezTo>
                    <a:cubicBezTo>
                      <a:pt x="71111" y="109565"/>
                      <a:pt x="71111" y="109565"/>
                      <a:pt x="71111" y="109565"/>
                    </a:cubicBezTo>
                    <a:cubicBezTo>
                      <a:pt x="75555" y="106956"/>
                      <a:pt x="75555" y="106956"/>
                      <a:pt x="75555" y="106956"/>
                    </a:cubicBezTo>
                    <a:cubicBezTo>
                      <a:pt x="80000" y="106956"/>
                      <a:pt x="80000" y="106956"/>
                      <a:pt x="80000" y="106956"/>
                    </a:cubicBezTo>
                    <a:cubicBezTo>
                      <a:pt x="80000" y="106956"/>
                      <a:pt x="80000" y="106956"/>
                      <a:pt x="84444" y="104347"/>
                    </a:cubicBezTo>
                    <a:cubicBezTo>
                      <a:pt x="84444" y="104347"/>
                      <a:pt x="84444" y="104347"/>
                      <a:pt x="84444" y="104347"/>
                    </a:cubicBezTo>
                    <a:cubicBezTo>
                      <a:pt x="88888" y="101739"/>
                      <a:pt x="88888" y="101739"/>
                      <a:pt x="88888" y="101739"/>
                    </a:cubicBezTo>
                    <a:cubicBezTo>
                      <a:pt x="88888" y="101739"/>
                      <a:pt x="88888" y="101739"/>
                      <a:pt x="88888" y="99130"/>
                    </a:cubicBezTo>
                    <a:cubicBezTo>
                      <a:pt x="93333" y="99130"/>
                      <a:pt x="93333" y="99130"/>
                      <a:pt x="93333" y="99130"/>
                    </a:cubicBezTo>
                    <a:cubicBezTo>
                      <a:pt x="93333" y="99130"/>
                      <a:pt x="93333" y="96521"/>
                      <a:pt x="93333" y="96521"/>
                    </a:cubicBezTo>
                    <a:cubicBezTo>
                      <a:pt x="93333" y="96521"/>
                      <a:pt x="93333" y="96521"/>
                      <a:pt x="97777" y="96521"/>
                    </a:cubicBezTo>
                    <a:cubicBezTo>
                      <a:pt x="97777" y="93913"/>
                      <a:pt x="97777" y="93913"/>
                      <a:pt x="102222" y="93913"/>
                    </a:cubicBezTo>
                    <a:cubicBezTo>
                      <a:pt x="102222" y="93913"/>
                      <a:pt x="102222" y="93913"/>
                      <a:pt x="106666" y="93913"/>
                    </a:cubicBezTo>
                    <a:cubicBezTo>
                      <a:pt x="106666" y="93913"/>
                      <a:pt x="106666" y="93913"/>
                      <a:pt x="106666" y="93913"/>
                    </a:cubicBezTo>
                    <a:cubicBezTo>
                      <a:pt x="106666" y="93913"/>
                      <a:pt x="106666" y="93913"/>
                      <a:pt x="106666" y="93913"/>
                    </a:cubicBezTo>
                    <a:cubicBezTo>
                      <a:pt x="106666" y="91304"/>
                      <a:pt x="106666" y="91304"/>
                      <a:pt x="106666" y="91304"/>
                    </a:cubicBezTo>
                    <a:cubicBezTo>
                      <a:pt x="106666" y="91304"/>
                      <a:pt x="102222" y="91304"/>
                      <a:pt x="102222" y="91304"/>
                    </a:cubicBezTo>
                    <a:cubicBezTo>
                      <a:pt x="102222" y="88695"/>
                      <a:pt x="102222" y="88695"/>
                      <a:pt x="102222" y="88695"/>
                    </a:cubicBezTo>
                    <a:cubicBezTo>
                      <a:pt x="102222" y="88695"/>
                      <a:pt x="102222" y="88695"/>
                      <a:pt x="102222" y="86086"/>
                    </a:cubicBezTo>
                    <a:cubicBezTo>
                      <a:pt x="102222" y="86086"/>
                      <a:pt x="102222" y="86086"/>
                      <a:pt x="102222" y="86086"/>
                    </a:cubicBezTo>
                    <a:cubicBezTo>
                      <a:pt x="102222" y="83478"/>
                      <a:pt x="102222" y="83478"/>
                      <a:pt x="102222" y="80869"/>
                    </a:cubicBezTo>
                    <a:cubicBezTo>
                      <a:pt x="102222" y="80869"/>
                      <a:pt x="102222" y="78260"/>
                      <a:pt x="102222" y="78260"/>
                    </a:cubicBezTo>
                    <a:cubicBezTo>
                      <a:pt x="102222" y="75652"/>
                      <a:pt x="102222" y="75652"/>
                      <a:pt x="102222" y="75652"/>
                    </a:cubicBezTo>
                    <a:cubicBezTo>
                      <a:pt x="102222" y="73043"/>
                      <a:pt x="102222" y="73043"/>
                      <a:pt x="102222" y="70434"/>
                    </a:cubicBezTo>
                    <a:cubicBezTo>
                      <a:pt x="102222" y="70434"/>
                      <a:pt x="97777" y="70434"/>
                      <a:pt x="97777" y="70434"/>
                    </a:cubicBezTo>
                    <a:cubicBezTo>
                      <a:pt x="97777" y="67826"/>
                      <a:pt x="102222" y="67826"/>
                      <a:pt x="102222" y="67826"/>
                    </a:cubicBezTo>
                    <a:cubicBezTo>
                      <a:pt x="102222" y="65217"/>
                      <a:pt x="102222" y="65217"/>
                      <a:pt x="106666" y="65217"/>
                    </a:cubicBezTo>
                    <a:cubicBezTo>
                      <a:pt x="106666" y="62608"/>
                      <a:pt x="106666" y="62608"/>
                      <a:pt x="106666" y="62608"/>
                    </a:cubicBezTo>
                    <a:cubicBezTo>
                      <a:pt x="106666" y="62608"/>
                      <a:pt x="106666" y="60000"/>
                      <a:pt x="106666" y="60000"/>
                    </a:cubicBezTo>
                    <a:cubicBezTo>
                      <a:pt x="106666" y="60000"/>
                      <a:pt x="106666" y="60000"/>
                      <a:pt x="106666" y="60000"/>
                    </a:cubicBezTo>
                    <a:cubicBezTo>
                      <a:pt x="106666" y="60000"/>
                      <a:pt x="106666" y="60000"/>
                      <a:pt x="111111" y="60000"/>
                    </a:cubicBezTo>
                    <a:cubicBezTo>
                      <a:pt x="120000" y="60000"/>
                      <a:pt x="120000" y="60000"/>
                      <a:pt x="120000" y="60000"/>
                    </a:cubicBezTo>
                    <a:cubicBezTo>
                      <a:pt x="115555" y="31304"/>
                      <a:pt x="115555" y="31304"/>
                      <a:pt x="115555" y="31304"/>
                    </a:cubicBezTo>
                    <a:cubicBezTo>
                      <a:pt x="115555" y="31304"/>
                      <a:pt x="115555" y="31304"/>
                      <a:pt x="115555" y="31304"/>
                    </a:cubicBezTo>
                    <a:cubicBezTo>
                      <a:pt x="115555" y="31304"/>
                      <a:pt x="115555" y="28695"/>
                      <a:pt x="111111" y="28695"/>
                    </a:cubicBezTo>
                    <a:cubicBezTo>
                      <a:pt x="111111" y="28695"/>
                      <a:pt x="111111" y="28695"/>
                      <a:pt x="106666" y="26086"/>
                    </a:cubicBezTo>
                    <a:cubicBezTo>
                      <a:pt x="106666" y="26086"/>
                      <a:pt x="102222" y="26086"/>
                      <a:pt x="102222" y="26086"/>
                    </a:cubicBezTo>
                    <a:cubicBezTo>
                      <a:pt x="97777" y="26086"/>
                      <a:pt x="97777" y="23478"/>
                      <a:pt x="93333" y="23478"/>
                    </a:cubicBezTo>
                    <a:cubicBezTo>
                      <a:pt x="93333" y="23478"/>
                      <a:pt x="88888" y="23478"/>
                      <a:pt x="88888" y="20869"/>
                    </a:cubicBezTo>
                    <a:cubicBezTo>
                      <a:pt x="88888" y="20869"/>
                      <a:pt x="84444" y="20869"/>
                      <a:pt x="84444" y="20869"/>
                    </a:cubicBezTo>
                    <a:cubicBezTo>
                      <a:pt x="84444" y="18260"/>
                      <a:pt x="80000" y="18260"/>
                      <a:pt x="80000" y="18260"/>
                    </a:cubicBezTo>
                    <a:cubicBezTo>
                      <a:pt x="75555" y="18260"/>
                      <a:pt x="75555" y="15652"/>
                      <a:pt x="71111" y="15652"/>
                    </a:cubicBezTo>
                    <a:cubicBezTo>
                      <a:pt x="66666" y="13043"/>
                      <a:pt x="66666" y="13043"/>
                      <a:pt x="62222" y="13043"/>
                    </a:cubicBezTo>
                    <a:cubicBezTo>
                      <a:pt x="62222" y="13043"/>
                      <a:pt x="57777" y="13043"/>
                      <a:pt x="57777" y="10434"/>
                    </a:cubicBezTo>
                    <a:cubicBezTo>
                      <a:pt x="57777" y="10434"/>
                      <a:pt x="57777" y="10434"/>
                      <a:pt x="57777" y="10434"/>
                    </a:cubicBezTo>
                    <a:cubicBezTo>
                      <a:pt x="53333" y="7826"/>
                      <a:pt x="48888" y="7826"/>
                      <a:pt x="48888" y="7826"/>
                    </a:cubicBezTo>
                    <a:cubicBezTo>
                      <a:pt x="44444" y="7826"/>
                      <a:pt x="40000" y="5217"/>
                      <a:pt x="35555" y="5217"/>
                    </a:cubicBezTo>
                    <a:cubicBezTo>
                      <a:pt x="35555" y="2608"/>
                      <a:pt x="31111" y="2608"/>
                      <a:pt x="31111" y="2608"/>
                    </a:cubicBezTo>
                    <a:cubicBezTo>
                      <a:pt x="26666" y="2608"/>
                      <a:pt x="26666" y="0"/>
                      <a:pt x="26666" y="0"/>
                    </a:cubicBezTo>
                    <a:cubicBezTo>
                      <a:pt x="26666" y="2608"/>
                      <a:pt x="26666" y="2608"/>
                      <a:pt x="26666" y="2608"/>
                    </a:cubicBezTo>
                    <a:cubicBezTo>
                      <a:pt x="22222" y="2608"/>
                      <a:pt x="22222" y="2608"/>
                      <a:pt x="22222" y="2608"/>
                    </a:cubicBezTo>
                    <a:cubicBezTo>
                      <a:pt x="17777" y="5217"/>
                      <a:pt x="17777" y="5217"/>
                      <a:pt x="17777" y="5217"/>
                    </a:cubicBezTo>
                    <a:cubicBezTo>
                      <a:pt x="17777" y="5217"/>
                      <a:pt x="17777" y="5217"/>
                      <a:pt x="17777" y="5217"/>
                    </a:cubicBezTo>
                    <a:cubicBezTo>
                      <a:pt x="17777" y="7826"/>
                      <a:pt x="17777" y="7826"/>
                      <a:pt x="17777" y="7826"/>
                    </a:cubicBezTo>
                    <a:cubicBezTo>
                      <a:pt x="17777" y="7826"/>
                      <a:pt x="17777" y="10434"/>
                      <a:pt x="17777" y="10434"/>
                    </a:cubicBezTo>
                    <a:cubicBezTo>
                      <a:pt x="17777" y="13043"/>
                      <a:pt x="17777" y="13043"/>
                      <a:pt x="17777" y="13043"/>
                    </a:cubicBezTo>
                    <a:cubicBezTo>
                      <a:pt x="17777" y="15652"/>
                      <a:pt x="17777" y="15652"/>
                      <a:pt x="17777" y="18260"/>
                    </a:cubicBezTo>
                    <a:cubicBezTo>
                      <a:pt x="22222" y="18260"/>
                      <a:pt x="22222" y="18260"/>
                      <a:pt x="22222" y="18260"/>
                    </a:cubicBezTo>
                    <a:cubicBezTo>
                      <a:pt x="22222" y="20869"/>
                      <a:pt x="22222" y="20869"/>
                      <a:pt x="22222" y="20869"/>
                    </a:cubicBezTo>
                    <a:cubicBezTo>
                      <a:pt x="22222" y="20869"/>
                      <a:pt x="26666" y="20869"/>
                      <a:pt x="26666" y="23478"/>
                    </a:cubicBezTo>
                    <a:cubicBezTo>
                      <a:pt x="26666" y="23478"/>
                      <a:pt x="26666" y="23478"/>
                      <a:pt x="26666" y="23478"/>
                    </a:cubicBezTo>
                    <a:cubicBezTo>
                      <a:pt x="26666" y="26086"/>
                      <a:pt x="26666" y="26086"/>
                      <a:pt x="26666" y="28695"/>
                    </a:cubicBezTo>
                    <a:cubicBezTo>
                      <a:pt x="22222" y="31304"/>
                      <a:pt x="22222" y="31304"/>
                      <a:pt x="22222" y="33913"/>
                    </a:cubicBezTo>
                    <a:cubicBezTo>
                      <a:pt x="22222" y="41739"/>
                      <a:pt x="31111" y="44347"/>
                      <a:pt x="22222" y="49565"/>
                    </a:cubicBezTo>
                    <a:cubicBezTo>
                      <a:pt x="22222" y="52173"/>
                      <a:pt x="22222" y="52173"/>
                      <a:pt x="22222" y="52173"/>
                    </a:cubicBezTo>
                    <a:cubicBezTo>
                      <a:pt x="17777" y="52173"/>
                      <a:pt x="17777" y="52173"/>
                      <a:pt x="17777" y="54782"/>
                    </a:cubicBezTo>
                    <a:cubicBezTo>
                      <a:pt x="17777" y="54782"/>
                      <a:pt x="13333" y="54782"/>
                      <a:pt x="13333" y="54782"/>
                    </a:cubicBezTo>
                    <a:cubicBezTo>
                      <a:pt x="13333" y="54782"/>
                      <a:pt x="13333" y="57391"/>
                      <a:pt x="13333" y="57391"/>
                    </a:cubicBezTo>
                    <a:cubicBezTo>
                      <a:pt x="13333" y="57391"/>
                      <a:pt x="13333" y="60000"/>
                      <a:pt x="8888" y="60000"/>
                    </a:cubicBezTo>
                    <a:cubicBezTo>
                      <a:pt x="8888" y="60000"/>
                      <a:pt x="8888" y="60000"/>
                      <a:pt x="8888" y="60000"/>
                    </a:cubicBezTo>
                    <a:cubicBezTo>
                      <a:pt x="8888" y="60000"/>
                      <a:pt x="8888" y="60000"/>
                      <a:pt x="8888" y="60000"/>
                    </a:cubicBezTo>
                    <a:cubicBezTo>
                      <a:pt x="4444" y="62608"/>
                      <a:pt x="4444" y="62608"/>
                      <a:pt x="4444" y="65217"/>
                    </a:cubicBezTo>
                    <a:cubicBezTo>
                      <a:pt x="4444" y="65217"/>
                      <a:pt x="4444" y="67826"/>
                      <a:pt x="4444" y="67826"/>
                    </a:cubicBezTo>
                    <a:cubicBezTo>
                      <a:pt x="4444" y="70434"/>
                      <a:pt x="4444" y="70434"/>
                      <a:pt x="4444" y="70434"/>
                    </a:cubicBezTo>
                    <a:cubicBezTo>
                      <a:pt x="0" y="73043"/>
                      <a:pt x="0" y="73043"/>
                      <a:pt x="0" y="73043"/>
                    </a:cubicBezTo>
                    <a:cubicBezTo>
                      <a:pt x="4444" y="73043"/>
                      <a:pt x="4444" y="73043"/>
                      <a:pt x="4444" y="73043"/>
                    </a:cubicBezTo>
                    <a:cubicBezTo>
                      <a:pt x="4444" y="73043"/>
                      <a:pt x="4444" y="73043"/>
                      <a:pt x="4444" y="73043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Shape 256"/>
              <p:cNvSpPr/>
              <p:nvPr/>
            </p:nvSpPr>
            <p:spPr>
              <a:xfrm>
                <a:off x="8527712" y="4242611"/>
                <a:ext cx="214975" cy="2831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8888"/>
                    </a:moveTo>
                    <a:cubicBezTo>
                      <a:pt x="0" y="8888"/>
                      <a:pt x="0" y="8888"/>
                      <a:pt x="0" y="8888"/>
                    </a:cubicBezTo>
                    <a:cubicBezTo>
                      <a:pt x="6000" y="8888"/>
                      <a:pt x="6000" y="8888"/>
                      <a:pt x="6000" y="13333"/>
                    </a:cubicBezTo>
                    <a:cubicBezTo>
                      <a:pt x="6000" y="13333"/>
                      <a:pt x="6000" y="13333"/>
                      <a:pt x="6000" y="13333"/>
                    </a:cubicBezTo>
                    <a:cubicBezTo>
                      <a:pt x="12000" y="17777"/>
                      <a:pt x="12000" y="17777"/>
                      <a:pt x="12000" y="22222"/>
                    </a:cubicBezTo>
                    <a:cubicBezTo>
                      <a:pt x="12000" y="22222"/>
                      <a:pt x="18000" y="22222"/>
                      <a:pt x="18000" y="26666"/>
                    </a:cubicBezTo>
                    <a:cubicBezTo>
                      <a:pt x="18000" y="26666"/>
                      <a:pt x="18000" y="31111"/>
                      <a:pt x="18000" y="31111"/>
                    </a:cubicBezTo>
                    <a:cubicBezTo>
                      <a:pt x="18000" y="35555"/>
                      <a:pt x="18000" y="35555"/>
                      <a:pt x="18000" y="35555"/>
                    </a:cubicBezTo>
                    <a:cubicBezTo>
                      <a:pt x="18000" y="40000"/>
                      <a:pt x="18000" y="40000"/>
                      <a:pt x="18000" y="44444"/>
                    </a:cubicBezTo>
                    <a:cubicBezTo>
                      <a:pt x="12000" y="44444"/>
                      <a:pt x="12000" y="44444"/>
                      <a:pt x="12000" y="44444"/>
                    </a:cubicBezTo>
                    <a:cubicBezTo>
                      <a:pt x="6000" y="48888"/>
                      <a:pt x="6000" y="48888"/>
                      <a:pt x="6000" y="48888"/>
                    </a:cubicBezTo>
                    <a:cubicBezTo>
                      <a:pt x="6000" y="53333"/>
                      <a:pt x="0" y="53333"/>
                      <a:pt x="0" y="53333"/>
                    </a:cubicBezTo>
                    <a:cubicBezTo>
                      <a:pt x="0" y="57777"/>
                      <a:pt x="0" y="57777"/>
                      <a:pt x="0" y="62222"/>
                    </a:cubicBezTo>
                    <a:cubicBezTo>
                      <a:pt x="0" y="62222"/>
                      <a:pt x="0" y="62222"/>
                      <a:pt x="0" y="62222"/>
                    </a:cubicBezTo>
                    <a:cubicBezTo>
                      <a:pt x="0" y="62222"/>
                      <a:pt x="0" y="62222"/>
                      <a:pt x="0" y="62222"/>
                    </a:cubicBezTo>
                    <a:cubicBezTo>
                      <a:pt x="6000" y="62222"/>
                      <a:pt x="6000" y="62222"/>
                      <a:pt x="6000" y="62222"/>
                    </a:cubicBezTo>
                    <a:cubicBezTo>
                      <a:pt x="6000" y="66666"/>
                      <a:pt x="6000" y="66666"/>
                      <a:pt x="6000" y="66666"/>
                    </a:cubicBezTo>
                    <a:cubicBezTo>
                      <a:pt x="6000" y="66666"/>
                      <a:pt x="0" y="66666"/>
                      <a:pt x="0" y="71111"/>
                    </a:cubicBezTo>
                    <a:cubicBezTo>
                      <a:pt x="0" y="71111"/>
                      <a:pt x="6000" y="71111"/>
                      <a:pt x="0" y="71111"/>
                    </a:cubicBezTo>
                    <a:cubicBezTo>
                      <a:pt x="0" y="75555"/>
                      <a:pt x="0" y="75555"/>
                      <a:pt x="0" y="75555"/>
                    </a:cubicBezTo>
                    <a:cubicBezTo>
                      <a:pt x="6000" y="75555"/>
                      <a:pt x="12000" y="80000"/>
                      <a:pt x="12000" y="80000"/>
                    </a:cubicBezTo>
                    <a:cubicBezTo>
                      <a:pt x="18000" y="80000"/>
                      <a:pt x="24000" y="80000"/>
                      <a:pt x="30000" y="84444"/>
                    </a:cubicBezTo>
                    <a:cubicBezTo>
                      <a:pt x="30000" y="84444"/>
                      <a:pt x="36000" y="88888"/>
                      <a:pt x="36000" y="88888"/>
                    </a:cubicBezTo>
                    <a:cubicBezTo>
                      <a:pt x="42000" y="93333"/>
                      <a:pt x="42000" y="93333"/>
                      <a:pt x="48000" y="93333"/>
                    </a:cubicBezTo>
                    <a:cubicBezTo>
                      <a:pt x="48000" y="97777"/>
                      <a:pt x="54000" y="97777"/>
                      <a:pt x="54000" y="97777"/>
                    </a:cubicBezTo>
                    <a:cubicBezTo>
                      <a:pt x="60000" y="102222"/>
                      <a:pt x="54000" y="102222"/>
                      <a:pt x="54000" y="106666"/>
                    </a:cubicBezTo>
                    <a:cubicBezTo>
                      <a:pt x="60000" y="111111"/>
                      <a:pt x="60000" y="111111"/>
                      <a:pt x="66000" y="115555"/>
                    </a:cubicBezTo>
                    <a:cubicBezTo>
                      <a:pt x="66000" y="115555"/>
                      <a:pt x="66000" y="115555"/>
                      <a:pt x="72000" y="115555"/>
                    </a:cubicBezTo>
                    <a:cubicBezTo>
                      <a:pt x="72000" y="120000"/>
                      <a:pt x="78000" y="120000"/>
                      <a:pt x="78000" y="120000"/>
                    </a:cubicBezTo>
                    <a:cubicBezTo>
                      <a:pt x="78000" y="120000"/>
                      <a:pt x="84000" y="120000"/>
                      <a:pt x="84000" y="120000"/>
                    </a:cubicBezTo>
                    <a:cubicBezTo>
                      <a:pt x="84000" y="120000"/>
                      <a:pt x="84000" y="120000"/>
                      <a:pt x="84000" y="120000"/>
                    </a:cubicBezTo>
                    <a:cubicBezTo>
                      <a:pt x="84000" y="120000"/>
                      <a:pt x="84000" y="120000"/>
                      <a:pt x="90000" y="120000"/>
                    </a:cubicBezTo>
                    <a:cubicBezTo>
                      <a:pt x="90000" y="115555"/>
                      <a:pt x="90000" y="115555"/>
                      <a:pt x="90000" y="115555"/>
                    </a:cubicBezTo>
                    <a:cubicBezTo>
                      <a:pt x="90000" y="111111"/>
                      <a:pt x="90000" y="111111"/>
                      <a:pt x="90000" y="106666"/>
                    </a:cubicBezTo>
                    <a:cubicBezTo>
                      <a:pt x="90000" y="106666"/>
                      <a:pt x="90000" y="106666"/>
                      <a:pt x="90000" y="102222"/>
                    </a:cubicBezTo>
                    <a:cubicBezTo>
                      <a:pt x="96000" y="102222"/>
                      <a:pt x="96000" y="102222"/>
                      <a:pt x="96000" y="102222"/>
                    </a:cubicBezTo>
                    <a:cubicBezTo>
                      <a:pt x="96000" y="102222"/>
                      <a:pt x="96000" y="97777"/>
                      <a:pt x="102000" y="97777"/>
                    </a:cubicBezTo>
                    <a:cubicBezTo>
                      <a:pt x="102000" y="97777"/>
                      <a:pt x="102000" y="93333"/>
                      <a:pt x="102000" y="93333"/>
                    </a:cubicBezTo>
                    <a:cubicBezTo>
                      <a:pt x="102000" y="93333"/>
                      <a:pt x="102000" y="93333"/>
                      <a:pt x="108000" y="93333"/>
                    </a:cubicBezTo>
                    <a:cubicBezTo>
                      <a:pt x="108000" y="93333"/>
                      <a:pt x="108000" y="88888"/>
                      <a:pt x="108000" y="88888"/>
                    </a:cubicBezTo>
                    <a:cubicBezTo>
                      <a:pt x="108000" y="88888"/>
                      <a:pt x="108000" y="88888"/>
                      <a:pt x="114000" y="88888"/>
                    </a:cubicBezTo>
                    <a:cubicBezTo>
                      <a:pt x="114000" y="84444"/>
                      <a:pt x="114000" y="84444"/>
                      <a:pt x="114000" y="84444"/>
                    </a:cubicBezTo>
                    <a:cubicBezTo>
                      <a:pt x="114000" y="84444"/>
                      <a:pt x="114000" y="80000"/>
                      <a:pt x="114000" y="80000"/>
                    </a:cubicBezTo>
                    <a:cubicBezTo>
                      <a:pt x="114000" y="80000"/>
                      <a:pt x="114000" y="80000"/>
                      <a:pt x="114000" y="80000"/>
                    </a:cubicBezTo>
                    <a:cubicBezTo>
                      <a:pt x="114000" y="80000"/>
                      <a:pt x="114000" y="80000"/>
                      <a:pt x="114000" y="75555"/>
                    </a:cubicBezTo>
                    <a:cubicBezTo>
                      <a:pt x="108000" y="75555"/>
                      <a:pt x="108000" y="75555"/>
                      <a:pt x="108000" y="75555"/>
                    </a:cubicBezTo>
                    <a:cubicBezTo>
                      <a:pt x="108000" y="71111"/>
                      <a:pt x="108000" y="71111"/>
                      <a:pt x="102000" y="71111"/>
                    </a:cubicBezTo>
                    <a:cubicBezTo>
                      <a:pt x="102000" y="66666"/>
                      <a:pt x="102000" y="62222"/>
                      <a:pt x="108000" y="57777"/>
                    </a:cubicBezTo>
                    <a:cubicBezTo>
                      <a:pt x="108000" y="57777"/>
                      <a:pt x="108000" y="53333"/>
                      <a:pt x="108000" y="53333"/>
                    </a:cubicBezTo>
                    <a:cubicBezTo>
                      <a:pt x="108000" y="48888"/>
                      <a:pt x="108000" y="44444"/>
                      <a:pt x="108000" y="44444"/>
                    </a:cubicBezTo>
                    <a:cubicBezTo>
                      <a:pt x="108000" y="40000"/>
                      <a:pt x="108000" y="40000"/>
                      <a:pt x="108000" y="35555"/>
                    </a:cubicBezTo>
                    <a:cubicBezTo>
                      <a:pt x="108000" y="31111"/>
                      <a:pt x="108000" y="31111"/>
                      <a:pt x="108000" y="31111"/>
                    </a:cubicBezTo>
                    <a:cubicBezTo>
                      <a:pt x="108000" y="26666"/>
                      <a:pt x="108000" y="22222"/>
                      <a:pt x="108000" y="22222"/>
                    </a:cubicBezTo>
                    <a:cubicBezTo>
                      <a:pt x="108000" y="22222"/>
                      <a:pt x="114000" y="22222"/>
                      <a:pt x="114000" y="17777"/>
                    </a:cubicBezTo>
                    <a:cubicBezTo>
                      <a:pt x="114000" y="17777"/>
                      <a:pt x="114000" y="17777"/>
                      <a:pt x="114000" y="13333"/>
                    </a:cubicBezTo>
                    <a:cubicBezTo>
                      <a:pt x="120000" y="13333"/>
                      <a:pt x="120000" y="13333"/>
                      <a:pt x="120000" y="13333"/>
                    </a:cubicBezTo>
                    <a:cubicBezTo>
                      <a:pt x="120000" y="13333"/>
                      <a:pt x="120000" y="8888"/>
                      <a:pt x="120000" y="8888"/>
                    </a:cubicBezTo>
                    <a:cubicBezTo>
                      <a:pt x="120000" y="8888"/>
                      <a:pt x="120000" y="8888"/>
                      <a:pt x="120000" y="8888"/>
                    </a:cubicBezTo>
                    <a:cubicBezTo>
                      <a:pt x="114000" y="8888"/>
                      <a:pt x="114000" y="8888"/>
                      <a:pt x="114000" y="8888"/>
                    </a:cubicBezTo>
                    <a:cubicBezTo>
                      <a:pt x="108000" y="8888"/>
                      <a:pt x="108000" y="8888"/>
                      <a:pt x="108000" y="8888"/>
                    </a:cubicBezTo>
                    <a:cubicBezTo>
                      <a:pt x="102000" y="8888"/>
                      <a:pt x="102000" y="4444"/>
                      <a:pt x="102000" y="4444"/>
                    </a:cubicBezTo>
                    <a:cubicBezTo>
                      <a:pt x="102000" y="4444"/>
                      <a:pt x="102000" y="8888"/>
                      <a:pt x="102000" y="8888"/>
                    </a:cubicBezTo>
                    <a:cubicBezTo>
                      <a:pt x="96000" y="8888"/>
                      <a:pt x="96000" y="8888"/>
                      <a:pt x="96000" y="8888"/>
                    </a:cubicBezTo>
                    <a:cubicBezTo>
                      <a:pt x="90000" y="8888"/>
                      <a:pt x="90000" y="8888"/>
                      <a:pt x="90000" y="13333"/>
                    </a:cubicBezTo>
                    <a:cubicBezTo>
                      <a:pt x="90000" y="13333"/>
                      <a:pt x="90000" y="17777"/>
                      <a:pt x="84000" y="17777"/>
                    </a:cubicBezTo>
                    <a:cubicBezTo>
                      <a:pt x="84000" y="17777"/>
                      <a:pt x="84000" y="17777"/>
                      <a:pt x="84000" y="17777"/>
                    </a:cubicBezTo>
                    <a:cubicBezTo>
                      <a:pt x="78000" y="17777"/>
                      <a:pt x="78000" y="13333"/>
                      <a:pt x="78000" y="13333"/>
                    </a:cubicBezTo>
                    <a:cubicBezTo>
                      <a:pt x="78000" y="13333"/>
                      <a:pt x="72000" y="13333"/>
                      <a:pt x="72000" y="13333"/>
                    </a:cubicBezTo>
                    <a:cubicBezTo>
                      <a:pt x="72000" y="13333"/>
                      <a:pt x="66000" y="13333"/>
                      <a:pt x="66000" y="13333"/>
                    </a:cubicBezTo>
                    <a:cubicBezTo>
                      <a:pt x="66000" y="13333"/>
                      <a:pt x="66000" y="13333"/>
                      <a:pt x="60000" y="13333"/>
                    </a:cubicBezTo>
                    <a:cubicBezTo>
                      <a:pt x="60000" y="8888"/>
                      <a:pt x="60000" y="8888"/>
                      <a:pt x="54000" y="8888"/>
                    </a:cubicBezTo>
                    <a:cubicBezTo>
                      <a:pt x="54000" y="4444"/>
                      <a:pt x="54000" y="4444"/>
                      <a:pt x="48000" y="4444"/>
                    </a:cubicBezTo>
                    <a:cubicBezTo>
                      <a:pt x="48000" y="4444"/>
                      <a:pt x="48000" y="4444"/>
                      <a:pt x="48000" y="4444"/>
                    </a:cubicBezTo>
                    <a:cubicBezTo>
                      <a:pt x="42000" y="4444"/>
                      <a:pt x="42000" y="4444"/>
                      <a:pt x="36000" y="4444"/>
                    </a:cubicBezTo>
                    <a:cubicBezTo>
                      <a:pt x="36000" y="4444"/>
                      <a:pt x="36000" y="4444"/>
                      <a:pt x="30000" y="4444"/>
                    </a:cubicBezTo>
                    <a:cubicBezTo>
                      <a:pt x="30000" y="0"/>
                      <a:pt x="30000" y="0"/>
                      <a:pt x="30000" y="0"/>
                    </a:cubicBezTo>
                    <a:cubicBezTo>
                      <a:pt x="24000" y="0"/>
                      <a:pt x="24000" y="0"/>
                      <a:pt x="24000" y="0"/>
                    </a:cubicBezTo>
                    <a:cubicBezTo>
                      <a:pt x="18000" y="0"/>
                      <a:pt x="18000" y="0"/>
                      <a:pt x="18000" y="0"/>
                    </a:cubicBezTo>
                    <a:cubicBezTo>
                      <a:pt x="18000" y="0"/>
                      <a:pt x="6000" y="0"/>
                      <a:pt x="6000" y="0"/>
                    </a:cubicBezTo>
                    <a:cubicBezTo>
                      <a:pt x="6000" y="4444"/>
                      <a:pt x="0" y="8888"/>
                      <a:pt x="0" y="8888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Shape 257"/>
              <p:cNvSpPr/>
              <p:nvPr/>
            </p:nvSpPr>
            <p:spPr>
              <a:xfrm>
                <a:off x="8731622" y="4000988"/>
                <a:ext cx="53744" cy="630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6000" y="0"/>
                    </a:moveTo>
                    <a:cubicBezTo>
                      <a:pt x="96000" y="0"/>
                      <a:pt x="96000" y="0"/>
                      <a:pt x="96000" y="0"/>
                    </a:cubicBezTo>
                    <a:cubicBezTo>
                      <a:pt x="72000" y="20000"/>
                      <a:pt x="72000" y="20000"/>
                      <a:pt x="72000" y="20000"/>
                    </a:cubicBezTo>
                    <a:cubicBezTo>
                      <a:pt x="72000" y="20000"/>
                      <a:pt x="48000" y="20000"/>
                      <a:pt x="48000" y="20000"/>
                    </a:cubicBezTo>
                    <a:cubicBezTo>
                      <a:pt x="48000" y="20000"/>
                      <a:pt x="48000" y="40000"/>
                      <a:pt x="24000" y="40000"/>
                    </a:cubicBezTo>
                    <a:cubicBezTo>
                      <a:pt x="24000" y="60000"/>
                      <a:pt x="24000" y="60000"/>
                      <a:pt x="24000" y="60000"/>
                    </a:cubicBezTo>
                    <a:cubicBezTo>
                      <a:pt x="24000" y="80000"/>
                      <a:pt x="0" y="80000"/>
                      <a:pt x="24000" y="100000"/>
                    </a:cubicBezTo>
                    <a:cubicBezTo>
                      <a:pt x="24000" y="100000"/>
                      <a:pt x="24000" y="120000"/>
                      <a:pt x="24000" y="120000"/>
                    </a:cubicBezTo>
                    <a:cubicBezTo>
                      <a:pt x="48000" y="120000"/>
                      <a:pt x="48000" y="100000"/>
                      <a:pt x="48000" y="100000"/>
                    </a:cubicBezTo>
                    <a:cubicBezTo>
                      <a:pt x="48000" y="100000"/>
                      <a:pt x="48000" y="100000"/>
                      <a:pt x="48000" y="100000"/>
                    </a:cubicBezTo>
                    <a:cubicBezTo>
                      <a:pt x="72000" y="100000"/>
                      <a:pt x="72000" y="100000"/>
                      <a:pt x="72000" y="100000"/>
                    </a:cubicBezTo>
                    <a:cubicBezTo>
                      <a:pt x="72000" y="100000"/>
                      <a:pt x="72000" y="120000"/>
                      <a:pt x="72000" y="120000"/>
                    </a:cubicBezTo>
                    <a:cubicBezTo>
                      <a:pt x="96000" y="120000"/>
                      <a:pt x="96000" y="100000"/>
                      <a:pt x="96000" y="100000"/>
                    </a:cubicBezTo>
                    <a:cubicBezTo>
                      <a:pt x="96000" y="100000"/>
                      <a:pt x="96000" y="80000"/>
                      <a:pt x="96000" y="80000"/>
                    </a:cubicBezTo>
                    <a:cubicBezTo>
                      <a:pt x="120000" y="80000"/>
                      <a:pt x="120000" y="80000"/>
                      <a:pt x="120000" y="80000"/>
                    </a:cubicBezTo>
                    <a:cubicBezTo>
                      <a:pt x="120000" y="80000"/>
                      <a:pt x="96000" y="80000"/>
                      <a:pt x="96000" y="80000"/>
                    </a:cubicBezTo>
                    <a:cubicBezTo>
                      <a:pt x="96000" y="80000"/>
                      <a:pt x="96000" y="80000"/>
                      <a:pt x="72000" y="80000"/>
                    </a:cubicBezTo>
                    <a:cubicBezTo>
                      <a:pt x="72000" y="80000"/>
                      <a:pt x="72000" y="60000"/>
                      <a:pt x="72000" y="60000"/>
                    </a:cubicBezTo>
                    <a:cubicBezTo>
                      <a:pt x="72000" y="60000"/>
                      <a:pt x="96000" y="60000"/>
                      <a:pt x="96000" y="60000"/>
                    </a:cubicBezTo>
                    <a:cubicBezTo>
                      <a:pt x="96000" y="60000"/>
                      <a:pt x="120000" y="40000"/>
                      <a:pt x="120000" y="40000"/>
                    </a:cubicBezTo>
                    <a:cubicBezTo>
                      <a:pt x="120000" y="40000"/>
                      <a:pt x="96000" y="40000"/>
                      <a:pt x="96000" y="20000"/>
                    </a:cubicBezTo>
                    <a:cubicBezTo>
                      <a:pt x="96000" y="20000"/>
                      <a:pt x="96000" y="20000"/>
                      <a:pt x="96000" y="0"/>
                    </a:cubicBezTo>
                  </a:path>
                </a:pathLst>
              </a:custGeom>
              <a:solidFill>
                <a:srgbClr val="B6B6B6"/>
              </a:solidFill>
              <a:ln w="12700" cap="flat" cmpd="sng">
                <a:solidFill>
                  <a:srgbClr val="B6B6B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8" name="Shape 258"/>
          <p:cNvSpPr/>
          <p:nvPr/>
        </p:nvSpPr>
        <p:spPr>
          <a:xfrm>
            <a:off x="4242854" y="526196"/>
            <a:ext cx="7339546" cy="93627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50+ Markets and 100+ Countries</a:t>
            </a:r>
          </a:p>
        </p:txBody>
      </p:sp>
      <p:sp>
        <p:nvSpPr>
          <p:cNvPr id="259" name="Shape 259"/>
          <p:cNvSpPr/>
          <p:nvPr/>
        </p:nvSpPr>
        <p:spPr>
          <a:xfrm>
            <a:off x="317501" y="5911379"/>
            <a:ext cx="3299000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YoY growth 61% measured </a:t>
            </a:r>
            <a:b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constant currency.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ct val="100000"/>
              <a:buFont typeface="Arial"/>
              <a:buNone/>
            </a:pPr>
            <a:r>
              <a:rPr lang="en-US" sz="6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381223" y="6501501"/>
            <a:ext cx="3899087" cy="20005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Unless otherwise noted, all numbers are as of June 30, 2017.</a:t>
            </a:r>
          </a:p>
        </p:txBody>
      </p:sp>
      <p:grpSp>
        <p:nvGrpSpPr>
          <p:cNvPr id="262" name="Shape 262"/>
          <p:cNvGrpSpPr/>
          <p:nvPr/>
        </p:nvGrpSpPr>
        <p:grpSpPr>
          <a:xfrm>
            <a:off x="3178077" y="1754963"/>
            <a:ext cx="9284239" cy="4114768"/>
            <a:chOff x="4172314" y="1754963"/>
            <a:chExt cx="9284239" cy="4114768"/>
          </a:xfrm>
        </p:grpSpPr>
        <p:sp>
          <p:nvSpPr>
            <p:cNvPr id="263" name="Shape 263"/>
            <p:cNvSpPr/>
            <p:nvPr/>
          </p:nvSpPr>
          <p:spPr>
            <a:xfrm>
              <a:off x="11506219" y="3550270"/>
              <a:ext cx="64474" cy="533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000" y="48000"/>
                  </a:moveTo>
                  <a:cubicBezTo>
                    <a:pt x="120000" y="48000"/>
                    <a:pt x="120000" y="24000"/>
                    <a:pt x="120000" y="24000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80000" y="0"/>
                    <a:pt x="80000" y="0"/>
                    <a:pt x="60000" y="0"/>
                  </a:cubicBezTo>
                  <a:cubicBezTo>
                    <a:pt x="60000" y="0"/>
                    <a:pt x="40000" y="0"/>
                    <a:pt x="40000" y="0"/>
                  </a:cubicBezTo>
                  <a:cubicBezTo>
                    <a:pt x="20000" y="0"/>
                    <a:pt x="20000" y="24000"/>
                    <a:pt x="20000" y="24000"/>
                  </a:cubicBezTo>
                  <a:cubicBezTo>
                    <a:pt x="0" y="24000"/>
                    <a:pt x="0" y="24000"/>
                    <a:pt x="0" y="48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0" y="72000"/>
                    <a:pt x="0" y="72000"/>
                    <a:pt x="0" y="72000"/>
                  </a:cubicBezTo>
                  <a:cubicBezTo>
                    <a:pt x="0" y="96000"/>
                    <a:pt x="0" y="96000"/>
                    <a:pt x="0" y="96000"/>
                  </a:cubicBezTo>
                  <a:cubicBezTo>
                    <a:pt x="20000" y="120000"/>
                    <a:pt x="20000" y="120000"/>
                    <a:pt x="20000" y="120000"/>
                  </a:cubicBezTo>
                  <a:cubicBezTo>
                    <a:pt x="40000" y="120000"/>
                    <a:pt x="40000" y="120000"/>
                    <a:pt x="60000" y="120000"/>
                  </a:cubicBezTo>
                  <a:cubicBezTo>
                    <a:pt x="60000" y="120000"/>
                    <a:pt x="80000" y="120000"/>
                    <a:pt x="80000" y="120000"/>
                  </a:cubicBezTo>
                  <a:cubicBezTo>
                    <a:pt x="80000" y="96000"/>
                    <a:pt x="80000" y="96000"/>
                    <a:pt x="80000" y="96000"/>
                  </a:cubicBezTo>
                  <a:cubicBezTo>
                    <a:pt x="80000" y="96000"/>
                    <a:pt x="100000" y="96000"/>
                    <a:pt x="100000" y="72000"/>
                  </a:cubicBezTo>
                  <a:cubicBezTo>
                    <a:pt x="100000" y="72000"/>
                    <a:pt x="100000" y="72000"/>
                    <a:pt x="100000" y="72000"/>
                  </a:cubicBezTo>
                  <a:cubicBezTo>
                    <a:pt x="100000" y="48000"/>
                    <a:pt x="100000" y="48000"/>
                    <a:pt x="100000" y="48000"/>
                  </a:cubicBezTo>
                  <a:cubicBezTo>
                    <a:pt x="100000" y="48000"/>
                    <a:pt x="100000" y="48000"/>
                    <a:pt x="100000" y="48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10431116" y="2523932"/>
              <a:ext cx="1424873" cy="10153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615" y="114947"/>
                  </a:moveTo>
                  <a:cubicBezTo>
                    <a:pt x="88615" y="116210"/>
                    <a:pt x="88615" y="116210"/>
                    <a:pt x="88615" y="116210"/>
                  </a:cubicBezTo>
                  <a:cubicBezTo>
                    <a:pt x="88615" y="114947"/>
                    <a:pt x="89538" y="114947"/>
                    <a:pt x="89538" y="114947"/>
                  </a:cubicBezTo>
                  <a:cubicBezTo>
                    <a:pt x="90461" y="114947"/>
                    <a:pt x="90461" y="116210"/>
                    <a:pt x="90461" y="116210"/>
                  </a:cubicBezTo>
                  <a:cubicBezTo>
                    <a:pt x="91384" y="116210"/>
                    <a:pt x="91384" y="114947"/>
                    <a:pt x="91384" y="114947"/>
                  </a:cubicBezTo>
                  <a:cubicBezTo>
                    <a:pt x="92307" y="116210"/>
                    <a:pt x="91384" y="116210"/>
                    <a:pt x="91384" y="117473"/>
                  </a:cubicBezTo>
                  <a:cubicBezTo>
                    <a:pt x="91384" y="118736"/>
                    <a:pt x="91384" y="118736"/>
                    <a:pt x="92307" y="118736"/>
                  </a:cubicBezTo>
                  <a:cubicBezTo>
                    <a:pt x="92307" y="120000"/>
                    <a:pt x="92307" y="120000"/>
                    <a:pt x="93230" y="120000"/>
                  </a:cubicBezTo>
                  <a:cubicBezTo>
                    <a:pt x="93230" y="120000"/>
                    <a:pt x="94153" y="120000"/>
                    <a:pt x="94153" y="118736"/>
                  </a:cubicBezTo>
                  <a:cubicBezTo>
                    <a:pt x="94153" y="118736"/>
                    <a:pt x="94153" y="117473"/>
                    <a:pt x="94153" y="117473"/>
                  </a:cubicBezTo>
                  <a:cubicBezTo>
                    <a:pt x="94153" y="116210"/>
                    <a:pt x="94153" y="116210"/>
                    <a:pt x="94153" y="116210"/>
                  </a:cubicBezTo>
                  <a:cubicBezTo>
                    <a:pt x="94153" y="113684"/>
                    <a:pt x="96000" y="114947"/>
                    <a:pt x="96923" y="114947"/>
                  </a:cubicBezTo>
                  <a:cubicBezTo>
                    <a:pt x="97846" y="114947"/>
                    <a:pt x="97846" y="114947"/>
                    <a:pt x="98769" y="113684"/>
                  </a:cubicBezTo>
                  <a:cubicBezTo>
                    <a:pt x="98769" y="113684"/>
                    <a:pt x="98769" y="113684"/>
                    <a:pt x="98769" y="113684"/>
                  </a:cubicBezTo>
                  <a:cubicBezTo>
                    <a:pt x="99692" y="113684"/>
                    <a:pt x="99692" y="113684"/>
                    <a:pt x="100615" y="113684"/>
                  </a:cubicBezTo>
                  <a:cubicBezTo>
                    <a:pt x="100615" y="112421"/>
                    <a:pt x="100615" y="112421"/>
                    <a:pt x="100615" y="112421"/>
                  </a:cubicBezTo>
                  <a:cubicBezTo>
                    <a:pt x="100615" y="112421"/>
                    <a:pt x="101538" y="112421"/>
                    <a:pt x="101538" y="112421"/>
                  </a:cubicBezTo>
                  <a:cubicBezTo>
                    <a:pt x="101538" y="112421"/>
                    <a:pt x="102461" y="112421"/>
                    <a:pt x="102461" y="112421"/>
                  </a:cubicBezTo>
                  <a:cubicBezTo>
                    <a:pt x="103384" y="112421"/>
                    <a:pt x="103384" y="112421"/>
                    <a:pt x="104307" y="111157"/>
                  </a:cubicBezTo>
                  <a:cubicBezTo>
                    <a:pt x="105230" y="111157"/>
                    <a:pt x="105230" y="109894"/>
                    <a:pt x="105230" y="109894"/>
                  </a:cubicBezTo>
                  <a:cubicBezTo>
                    <a:pt x="106153" y="109894"/>
                    <a:pt x="107076" y="111157"/>
                    <a:pt x="107076" y="109894"/>
                  </a:cubicBezTo>
                  <a:cubicBezTo>
                    <a:pt x="107076" y="109894"/>
                    <a:pt x="107076" y="108631"/>
                    <a:pt x="107076" y="108631"/>
                  </a:cubicBezTo>
                  <a:cubicBezTo>
                    <a:pt x="107076" y="108631"/>
                    <a:pt x="108000" y="108631"/>
                    <a:pt x="108000" y="108631"/>
                  </a:cubicBezTo>
                  <a:cubicBezTo>
                    <a:pt x="108000" y="107368"/>
                    <a:pt x="108923" y="107368"/>
                    <a:pt x="108923" y="107368"/>
                  </a:cubicBezTo>
                  <a:cubicBezTo>
                    <a:pt x="108923" y="106105"/>
                    <a:pt x="109846" y="106105"/>
                    <a:pt x="109846" y="106105"/>
                  </a:cubicBezTo>
                  <a:cubicBezTo>
                    <a:pt x="109846" y="106105"/>
                    <a:pt x="109846" y="104842"/>
                    <a:pt x="109846" y="104842"/>
                  </a:cubicBezTo>
                  <a:cubicBezTo>
                    <a:pt x="110769" y="103578"/>
                    <a:pt x="110769" y="104842"/>
                    <a:pt x="111692" y="103578"/>
                  </a:cubicBezTo>
                  <a:cubicBezTo>
                    <a:pt x="111692" y="103578"/>
                    <a:pt x="111692" y="102315"/>
                    <a:pt x="111692" y="102315"/>
                  </a:cubicBezTo>
                  <a:cubicBezTo>
                    <a:pt x="111692" y="101052"/>
                    <a:pt x="112615" y="101052"/>
                    <a:pt x="112615" y="101052"/>
                  </a:cubicBezTo>
                  <a:cubicBezTo>
                    <a:pt x="113538" y="99789"/>
                    <a:pt x="112615" y="99789"/>
                    <a:pt x="112615" y="98526"/>
                  </a:cubicBezTo>
                  <a:cubicBezTo>
                    <a:pt x="112615" y="97263"/>
                    <a:pt x="112615" y="97263"/>
                    <a:pt x="112615" y="96000"/>
                  </a:cubicBezTo>
                  <a:cubicBezTo>
                    <a:pt x="112615" y="96000"/>
                    <a:pt x="112615" y="96000"/>
                    <a:pt x="112615" y="94736"/>
                  </a:cubicBezTo>
                  <a:cubicBezTo>
                    <a:pt x="112615" y="94736"/>
                    <a:pt x="113538" y="94736"/>
                    <a:pt x="113538" y="93473"/>
                  </a:cubicBezTo>
                  <a:cubicBezTo>
                    <a:pt x="113538" y="92210"/>
                    <a:pt x="113538" y="92210"/>
                    <a:pt x="113538" y="90947"/>
                  </a:cubicBezTo>
                  <a:cubicBezTo>
                    <a:pt x="114461" y="90947"/>
                    <a:pt x="114461" y="90947"/>
                    <a:pt x="114461" y="90947"/>
                  </a:cubicBezTo>
                  <a:cubicBezTo>
                    <a:pt x="114461" y="90947"/>
                    <a:pt x="115384" y="90947"/>
                    <a:pt x="115384" y="89684"/>
                  </a:cubicBezTo>
                  <a:cubicBezTo>
                    <a:pt x="115384" y="89684"/>
                    <a:pt x="115384" y="89684"/>
                    <a:pt x="115384" y="89684"/>
                  </a:cubicBezTo>
                  <a:cubicBezTo>
                    <a:pt x="115384" y="89684"/>
                    <a:pt x="115384" y="88421"/>
                    <a:pt x="115384" y="88421"/>
                  </a:cubicBezTo>
                  <a:cubicBezTo>
                    <a:pt x="115384" y="88421"/>
                    <a:pt x="115384" y="88421"/>
                    <a:pt x="115384" y="87157"/>
                  </a:cubicBezTo>
                  <a:cubicBezTo>
                    <a:pt x="114461" y="87157"/>
                    <a:pt x="115384" y="87157"/>
                    <a:pt x="115384" y="85894"/>
                  </a:cubicBezTo>
                  <a:cubicBezTo>
                    <a:pt x="115384" y="84631"/>
                    <a:pt x="115384" y="84631"/>
                    <a:pt x="114461" y="84631"/>
                  </a:cubicBezTo>
                  <a:cubicBezTo>
                    <a:pt x="114461" y="83368"/>
                    <a:pt x="114461" y="84631"/>
                    <a:pt x="114461" y="83368"/>
                  </a:cubicBezTo>
                  <a:cubicBezTo>
                    <a:pt x="113538" y="83368"/>
                    <a:pt x="113538" y="83368"/>
                    <a:pt x="112615" y="83368"/>
                  </a:cubicBezTo>
                  <a:cubicBezTo>
                    <a:pt x="112615" y="83368"/>
                    <a:pt x="111692" y="83368"/>
                    <a:pt x="111692" y="83368"/>
                  </a:cubicBezTo>
                  <a:cubicBezTo>
                    <a:pt x="111692" y="83368"/>
                    <a:pt x="111692" y="83368"/>
                    <a:pt x="112615" y="83368"/>
                  </a:cubicBezTo>
                  <a:cubicBezTo>
                    <a:pt x="112615" y="82105"/>
                    <a:pt x="113538" y="82105"/>
                    <a:pt x="113538" y="82105"/>
                  </a:cubicBezTo>
                  <a:cubicBezTo>
                    <a:pt x="113538" y="80842"/>
                    <a:pt x="113538" y="80842"/>
                    <a:pt x="113538" y="80842"/>
                  </a:cubicBezTo>
                  <a:cubicBezTo>
                    <a:pt x="113538" y="79578"/>
                    <a:pt x="113538" y="79578"/>
                    <a:pt x="113538" y="79578"/>
                  </a:cubicBezTo>
                  <a:cubicBezTo>
                    <a:pt x="113538" y="79578"/>
                    <a:pt x="113538" y="78315"/>
                    <a:pt x="113538" y="78315"/>
                  </a:cubicBezTo>
                  <a:cubicBezTo>
                    <a:pt x="113538" y="78315"/>
                    <a:pt x="112615" y="78315"/>
                    <a:pt x="112615" y="77052"/>
                  </a:cubicBezTo>
                  <a:cubicBezTo>
                    <a:pt x="112615" y="77052"/>
                    <a:pt x="112615" y="75789"/>
                    <a:pt x="112615" y="75789"/>
                  </a:cubicBezTo>
                  <a:cubicBezTo>
                    <a:pt x="112615" y="75789"/>
                    <a:pt x="111692" y="75789"/>
                    <a:pt x="111692" y="75789"/>
                  </a:cubicBezTo>
                  <a:cubicBezTo>
                    <a:pt x="110769" y="75789"/>
                    <a:pt x="110769" y="74526"/>
                    <a:pt x="109846" y="74526"/>
                  </a:cubicBezTo>
                  <a:cubicBezTo>
                    <a:pt x="109846" y="74526"/>
                    <a:pt x="109846" y="74526"/>
                    <a:pt x="109846" y="74526"/>
                  </a:cubicBezTo>
                  <a:cubicBezTo>
                    <a:pt x="108923" y="73263"/>
                    <a:pt x="108923" y="73263"/>
                    <a:pt x="108923" y="72000"/>
                  </a:cubicBezTo>
                  <a:cubicBezTo>
                    <a:pt x="108923" y="72000"/>
                    <a:pt x="108923" y="70736"/>
                    <a:pt x="108000" y="70736"/>
                  </a:cubicBezTo>
                  <a:cubicBezTo>
                    <a:pt x="108000" y="70736"/>
                    <a:pt x="108000" y="69473"/>
                    <a:pt x="108000" y="69473"/>
                  </a:cubicBezTo>
                  <a:cubicBezTo>
                    <a:pt x="107076" y="69473"/>
                    <a:pt x="107076" y="69473"/>
                    <a:pt x="107076" y="68210"/>
                  </a:cubicBezTo>
                  <a:cubicBezTo>
                    <a:pt x="107076" y="68210"/>
                    <a:pt x="107076" y="68210"/>
                    <a:pt x="106153" y="66947"/>
                  </a:cubicBezTo>
                  <a:cubicBezTo>
                    <a:pt x="106153" y="66947"/>
                    <a:pt x="106153" y="66947"/>
                    <a:pt x="105230" y="66947"/>
                  </a:cubicBezTo>
                  <a:cubicBezTo>
                    <a:pt x="105230" y="66947"/>
                    <a:pt x="105230" y="66947"/>
                    <a:pt x="105230" y="66947"/>
                  </a:cubicBezTo>
                  <a:cubicBezTo>
                    <a:pt x="104307" y="66947"/>
                    <a:pt x="104307" y="65684"/>
                    <a:pt x="104307" y="65684"/>
                  </a:cubicBezTo>
                  <a:cubicBezTo>
                    <a:pt x="104307" y="64421"/>
                    <a:pt x="104307" y="64421"/>
                    <a:pt x="104307" y="64421"/>
                  </a:cubicBezTo>
                  <a:cubicBezTo>
                    <a:pt x="105230" y="63157"/>
                    <a:pt x="105230" y="63157"/>
                    <a:pt x="105230" y="61894"/>
                  </a:cubicBezTo>
                  <a:cubicBezTo>
                    <a:pt x="106153" y="61894"/>
                    <a:pt x="106153" y="60631"/>
                    <a:pt x="106153" y="60631"/>
                  </a:cubicBezTo>
                  <a:cubicBezTo>
                    <a:pt x="106153" y="60631"/>
                    <a:pt x="106153" y="60631"/>
                    <a:pt x="106153" y="60631"/>
                  </a:cubicBezTo>
                  <a:cubicBezTo>
                    <a:pt x="106153" y="60631"/>
                    <a:pt x="106153" y="59368"/>
                    <a:pt x="106153" y="59368"/>
                  </a:cubicBezTo>
                  <a:cubicBezTo>
                    <a:pt x="107076" y="59368"/>
                    <a:pt x="107076" y="59368"/>
                    <a:pt x="107076" y="59368"/>
                  </a:cubicBezTo>
                  <a:cubicBezTo>
                    <a:pt x="108000" y="59368"/>
                    <a:pt x="108000" y="59368"/>
                    <a:pt x="108000" y="59368"/>
                  </a:cubicBezTo>
                  <a:cubicBezTo>
                    <a:pt x="108923" y="58105"/>
                    <a:pt x="108923" y="58105"/>
                    <a:pt x="108923" y="58105"/>
                  </a:cubicBezTo>
                  <a:cubicBezTo>
                    <a:pt x="108923" y="56842"/>
                    <a:pt x="108923" y="56842"/>
                    <a:pt x="108923" y="56842"/>
                  </a:cubicBezTo>
                  <a:cubicBezTo>
                    <a:pt x="108923" y="56842"/>
                    <a:pt x="108000" y="56842"/>
                    <a:pt x="108000" y="56842"/>
                  </a:cubicBezTo>
                  <a:cubicBezTo>
                    <a:pt x="107076" y="56842"/>
                    <a:pt x="107076" y="56842"/>
                    <a:pt x="107076" y="56842"/>
                  </a:cubicBezTo>
                  <a:cubicBezTo>
                    <a:pt x="106153" y="56842"/>
                    <a:pt x="106153" y="56842"/>
                    <a:pt x="106153" y="55578"/>
                  </a:cubicBezTo>
                  <a:cubicBezTo>
                    <a:pt x="105230" y="55578"/>
                    <a:pt x="105230" y="55578"/>
                    <a:pt x="105230" y="55578"/>
                  </a:cubicBezTo>
                  <a:cubicBezTo>
                    <a:pt x="104307" y="55578"/>
                    <a:pt x="104307" y="55578"/>
                    <a:pt x="103384" y="55578"/>
                  </a:cubicBezTo>
                  <a:cubicBezTo>
                    <a:pt x="103384" y="56842"/>
                    <a:pt x="103384" y="55578"/>
                    <a:pt x="103384" y="56842"/>
                  </a:cubicBezTo>
                  <a:cubicBezTo>
                    <a:pt x="102461" y="56842"/>
                    <a:pt x="103384" y="56842"/>
                    <a:pt x="102461" y="56842"/>
                  </a:cubicBezTo>
                  <a:cubicBezTo>
                    <a:pt x="102461" y="56842"/>
                    <a:pt x="102461" y="58105"/>
                    <a:pt x="102461" y="58105"/>
                  </a:cubicBezTo>
                  <a:cubicBezTo>
                    <a:pt x="102461" y="58105"/>
                    <a:pt x="102461" y="58105"/>
                    <a:pt x="101538" y="58105"/>
                  </a:cubicBezTo>
                  <a:cubicBezTo>
                    <a:pt x="101538" y="58105"/>
                    <a:pt x="101538" y="56842"/>
                    <a:pt x="101538" y="56842"/>
                  </a:cubicBezTo>
                  <a:cubicBezTo>
                    <a:pt x="100615" y="56842"/>
                    <a:pt x="100615" y="56842"/>
                    <a:pt x="100615" y="56842"/>
                  </a:cubicBezTo>
                  <a:cubicBezTo>
                    <a:pt x="100615" y="55578"/>
                    <a:pt x="100615" y="55578"/>
                    <a:pt x="99692" y="55578"/>
                  </a:cubicBezTo>
                  <a:cubicBezTo>
                    <a:pt x="99692" y="55578"/>
                    <a:pt x="99692" y="54315"/>
                    <a:pt x="99692" y="54315"/>
                  </a:cubicBezTo>
                  <a:cubicBezTo>
                    <a:pt x="99692" y="54315"/>
                    <a:pt x="98769" y="54315"/>
                    <a:pt x="97846" y="54315"/>
                  </a:cubicBezTo>
                  <a:cubicBezTo>
                    <a:pt x="97846" y="54315"/>
                    <a:pt x="97846" y="53052"/>
                    <a:pt x="96923" y="53052"/>
                  </a:cubicBezTo>
                  <a:cubicBezTo>
                    <a:pt x="96923" y="53052"/>
                    <a:pt x="96923" y="53052"/>
                    <a:pt x="96923" y="53052"/>
                  </a:cubicBezTo>
                  <a:cubicBezTo>
                    <a:pt x="96000" y="51789"/>
                    <a:pt x="96000" y="50526"/>
                    <a:pt x="96000" y="50526"/>
                  </a:cubicBezTo>
                  <a:cubicBezTo>
                    <a:pt x="96923" y="50526"/>
                    <a:pt x="96923" y="50526"/>
                    <a:pt x="96923" y="50526"/>
                  </a:cubicBezTo>
                  <a:cubicBezTo>
                    <a:pt x="97846" y="50526"/>
                    <a:pt x="97846" y="50526"/>
                    <a:pt x="97846" y="50526"/>
                  </a:cubicBezTo>
                  <a:cubicBezTo>
                    <a:pt x="98769" y="50526"/>
                    <a:pt x="98769" y="50526"/>
                    <a:pt x="99692" y="50526"/>
                  </a:cubicBezTo>
                  <a:cubicBezTo>
                    <a:pt x="99692" y="50526"/>
                    <a:pt x="99692" y="50526"/>
                    <a:pt x="99692" y="49263"/>
                  </a:cubicBezTo>
                  <a:cubicBezTo>
                    <a:pt x="99692" y="49263"/>
                    <a:pt x="98769" y="49263"/>
                    <a:pt x="98769" y="49263"/>
                  </a:cubicBezTo>
                  <a:cubicBezTo>
                    <a:pt x="98769" y="48000"/>
                    <a:pt x="99692" y="48000"/>
                    <a:pt x="99692" y="48000"/>
                  </a:cubicBezTo>
                  <a:cubicBezTo>
                    <a:pt x="99692" y="48000"/>
                    <a:pt x="99692" y="48000"/>
                    <a:pt x="99692" y="48000"/>
                  </a:cubicBezTo>
                  <a:cubicBezTo>
                    <a:pt x="100615" y="46736"/>
                    <a:pt x="100615" y="46736"/>
                    <a:pt x="100615" y="46736"/>
                  </a:cubicBezTo>
                  <a:cubicBezTo>
                    <a:pt x="100615" y="45473"/>
                    <a:pt x="100615" y="45473"/>
                    <a:pt x="100615" y="45473"/>
                  </a:cubicBezTo>
                  <a:cubicBezTo>
                    <a:pt x="100615" y="45473"/>
                    <a:pt x="100615" y="45473"/>
                    <a:pt x="100615" y="45473"/>
                  </a:cubicBezTo>
                  <a:cubicBezTo>
                    <a:pt x="101538" y="44210"/>
                    <a:pt x="101538" y="44210"/>
                    <a:pt x="101538" y="44210"/>
                  </a:cubicBezTo>
                  <a:cubicBezTo>
                    <a:pt x="102461" y="44210"/>
                    <a:pt x="102461" y="44210"/>
                    <a:pt x="103384" y="44210"/>
                  </a:cubicBezTo>
                  <a:cubicBezTo>
                    <a:pt x="103384" y="44210"/>
                    <a:pt x="103384" y="44210"/>
                    <a:pt x="103384" y="44210"/>
                  </a:cubicBezTo>
                  <a:cubicBezTo>
                    <a:pt x="103384" y="44210"/>
                    <a:pt x="103384" y="44210"/>
                    <a:pt x="104307" y="45473"/>
                  </a:cubicBezTo>
                  <a:cubicBezTo>
                    <a:pt x="104307" y="45473"/>
                    <a:pt x="104307" y="45473"/>
                    <a:pt x="104307" y="45473"/>
                  </a:cubicBezTo>
                  <a:cubicBezTo>
                    <a:pt x="104307" y="45473"/>
                    <a:pt x="104307" y="45473"/>
                    <a:pt x="104307" y="46736"/>
                  </a:cubicBezTo>
                  <a:cubicBezTo>
                    <a:pt x="104307" y="46736"/>
                    <a:pt x="104307" y="46736"/>
                    <a:pt x="104307" y="48000"/>
                  </a:cubicBezTo>
                  <a:cubicBezTo>
                    <a:pt x="103384" y="48000"/>
                    <a:pt x="103384" y="48000"/>
                    <a:pt x="103384" y="49263"/>
                  </a:cubicBezTo>
                  <a:cubicBezTo>
                    <a:pt x="103384" y="49263"/>
                    <a:pt x="103384" y="49263"/>
                    <a:pt x="104307" y="49263"/>
                  </a:cubicBezTo>
                  <a:cubicBezTo>
                    <a:pt x="104307" y="50526"/>
                    <a:pt x="104307" y="50526"/>
                    <a:pt x="104307" y="50526"/>
                  </a:cubicBezTo>
                  <a:cubicBezTo>
                    <a:pt x="104307" y="51789"/>
                    <a:pt x="103384" y="51789"/>
                    <a:pt x="104307" y="51789"/>
                  </a:cubicBezTo>
                  <a:cubicBezTo>
                    <a:pt x="104307" y="53052"/>
                    <a:pt x="104307" y="51789"/>
                    <a:pt x="105230" y="51789"/>
                  </a:cubicBezTo>
                  <a:cubicBezTo>
                    <a:pt x="105230" y="51789"/>
                    <a:pt x="105230" y="50526"/>
                    <a:pt x="105230" y="50526"/>
                  </a:cubicBezTo>
                  <a:cubicBezTo>
                    <a:pt x="106153" y="50526"/>
                    <a:pt x="106153" y="49263"/>
                    <a:pt x="106153" y="49263"/>
                  </a:cubicBezTo>
                  <a:cubicBezTo>
                    <a:pt x="107076" y="49263"/>
                    <a:pt x="107076" y="49263"/>
                    <a:pt x="107076" y="49263"/>
                  </a:cubicBezTo>
                  <a:cubicBezTo>
                    <a:pt x="108000" y="49263"/>
                    <a:pt x="108000" y="48000"/>
                    <a:pt x="108923" y="48000"/>
                  </a:cubicBezTo>
                  <a:cubicBezTo>
                    <a:pt x="108923" y="48000"/>
                    <a:pt x="108923" y="48000"/>
                    <a:pt x="108923" y="48000"/>
                  </a:cubicBezTo>
                  <a:cubicBezTo>
                    <a:pt x="108923" y="48000"/>
                    <a:pt x="108923" y="48000"/>
                    <a:pt x="108923" y="48000"/>
                  </a:cubicBezTo>
                  <a:cubicBezTo>
                    <a:pt x="108923" y="48000"/>
                    <a:pt x="108923" y="48000"/>
                    <a:pt x="109846" y="48000"/>
                  </a:cubicBezTo>
                  <a:cubicBezTo>
                    <a:pt x="109846" y="46736"/>
                    <a:pt x="109846" y="46736"/>
                    <a:pt x="109846" y="46736"/>
                  </a:cubicBezTo>
                  <a:cubicBezTo>
                    <a:pt x="109846" y="46736"/>
                    <a:pt x="110769" y="46736"/>
                    <a:pt x="110769" y="46736"/>
                  </a:cubicBezTo>
                  <a:cubicBezTo>
                    <a:pt x="110769" y="46736"/>
                    <a:pt x="111692" y="46736"/>
                    <a:pt x="111692" y="45473"/>
                  </a:cubicBezTo>
                  <a:cubicBezTo>
                    <a:pt x="112615" y="45473"/>
                    <a:pt x="112615" y="45473"/>
                    <a:pt x="113538" y="45473"/>
                  </a:cubicBezTo>
                  <a:cubicBezTo>
                    <a:pt x="113538" y="45473"/>
                    <a:pt x="113538" y="45473"/>
                    <a:pt x="113538" y="45473"/>
                  </a:cubicBezTo>
                  <a:cubicBezTo>
                    <a:pt x="113538" y="45473"/>
                    <a:pt x="113538" y="45473"/>
                    <a:pt x="114461" y="44210"/>
                  </a:cubicBezTo>
                  <a:cubicBezTo>
                    <a:pt x="114461" y="44210"/>
                    <a:pt x="114461" y="42947"/>
                    <a:pt x="114461" y="42947"/>
                  </a:cubicBezTo>
                  <a:cubicBezTo>
                    <a:pt x="115384" y="41684"/>
                    <a:pt x="115384" y="41684"/>
                    <a:pt x="116307" y="40421"/>
                  </a:cubicBezTo>
                  <a:cubicBezTo>
                    <a:pt x="116307" y="40421"/>
                    <a:pt x="116307" y="39157"/>
                    <a:pt x="116307" y="39157"/>
                  </a:cubicBezTo>
                  <a:cubicBezTo>
                    <a:pt x="117230" y="39157"/>
                    <a:pt x="116307" y="37894"/>
                    <a:pt x="116307" y="37894"/>
                  </a:cubicBezTo>
                  <a:cubicBezTo>
                    <a:pt x="117230" y="37894"/>
                    <a:pt x="117230" y="37894"/>
                    <a:pt x="117230" y="37894"/>
                  </a:cubicBezTo>
                  <a:cubicBezTo>
                    <a:pt x="117230" y="37894"/>
                    <a:pt x="117230" y="39157"/>
                    <a:pt x="118153" y="39157"/>
                  </a:cubicBezTo>
                  <a:cubicBezTo>
                    <a:pt x="118153" y="39157"/>
                    <a:pt x="118153" y="37894"/>
                    <a:pt x="118153" y="37894"/>
                  </a:cubicBezTo>
                  <a:cubicBezTo>
                    <a:pt x="118153" y="37894"/>
                    <a:pt x="118153" y="39157"/>
                    <a:pt x="119076" y="39157"/>
                  </a:cubicBezTo>
                  <a:cubicBezTo>
                    <a:pt x="119076" y="39157"/>
                    <a:pt x="119076" y="39157"/>
                    <a:pt x="119076" y="39157"/>
                  </a:cubicBezTo>
                  <a:cubicBezTo>
                    <a:pt x="119076" y="37894"/>
                    <a:pt x="119076" y="37894"/>
                    <a:pt x="119076" y="37894"/>
                  </a:cubicBezTo>
                  <a:cubicBezTo>
                    <a:pt x="119076" y="36631"/>
                    <a:pt x="119076" y="36631"/>
                    <a:pt x="119076" y="36631"/>
                  </a:cubicBezTo>
                  <a:cubicBezTo>
                    <a:pt x="118153" y="35368"/>
                    <a:pt x="118153" y="35368"/>
                    <a:pt x="118153" y="34105"/>
                  </a:cubicBezTo>
                  <a:cubicBezTo>
                    <a:pt x="118153" y="34105"/>
                    <a:pt x="117230" y="34105"/>
                    <a:pt x="117230" y="32842"/>
                  </a:cubicBezTo>
                  <a:cubicBezTo>
                    <a:pt x="117230" y="32842"/>
                    <a:pt x="117230" y="31578"/>
                    <a:pt x="117230" y="31578"/>
                  </a:cubicBezTo>
                  <a:cubicBezTo>
                    <a:pt x="117230" y="30315"/>
                    <a:pt x="117230" y="30315"/>
                    <a:pt x="116307" y="30315"/>
                  </a:cubicBezTo>
                  <a:cubicBezTo>
                    <a:pt x="116307" y="30315"/>
                    <a:pt x="116307" y="29052"/>
                    <a:pt x="117230" y="29052"/>
                  </a:cubicBezTo>
                  <a:cubicBezTo>
                    <a:pt x="117230" y="29052"/>
                    <a:pt x="117230" y="29052"/>
                    <a:pt x="118153" y="29052"/>
                  </a:cubicBezTo>
                  <a:cubicBezTo>
                    <a:pt x="119076" y="29052"/>
                    <a:pt x="119076" y="29052"/>
                    <a:pt x="120000" y="27789"/>
                  </a:cubicBezTo>
                  <a:cubicBezTo>
                    <a:pt x="120000" y="27789"/>
                    <a:pt x="120000" y="26526"/>
                    <a:pt x="119076" y="26526"/>
                  </a:cubicBezTo>
                  <a:cubicBezTo>
                    <a:pt x="119076" y="25263"/>
                    <a:pt x="119076" y="25263"/>
                    <a:pt x="119076" y="25263"/>
                  </a:cubicBezTo>
                  <a:cubicBezTo>
                    <a:pt x="119076" y="24000"/>
                    <a:pt x="119076" y="24000"/>
                    <a:pt x="119076" y="24000"/>
                  </a:cubicBezTo>
                  <a:cubicBezTo>
                    <a:pt x="118153" y="22736"/>
                    <a:pt x="118153" y="22736"/>
                    <a:pt x="118153" y="22736"/>
                  </a:cubicBezTo>
                  <a:cubicBezTo>
                    <a:pt x="118153" y="21473"/>
                    <a:pt x="118153" y="21473"/>
                    <a:pt x="118153" y="21473"/>
                  </a:cubicBezTo>
                  <a:cubicBezTo>
                    <a:pt x="118153" y="21473"/>
                    <a:pt x="118153" y="20210"/>
                    <a:pt x="118153" y="20210"/>
                  </a:cubicBezTo>
                  <a:cubicBezTo>
                    <a:pt x="118153" y="20210"/>
                    <a:pt x="118153" y="20210"/>
                    <a:pt x="118153" y="20210"/>
                  </a:cubicBezTo>
                  <a:cubicBezTo>
                    <a:pt x="117230" y="20210"/>
                    <a:pt x="117230" y="18947"/>
                    <a:pt x="117230" y="18947"/>
                  </a:cubicBezTo>
                  <a:cubicBezTo>
                    <a:pt x="117230" y="18947"/>
                    <a:pt x="117230" y="18947"/>
                    <a:pt x="117230" y="18947"/>
                  </a:cubicBezTo>
                  <a:cubicBezTo>
                    <a:pt x="116307" y="18947"/>
                    <a:pt x="116307" y="18947"/>
                    <a:pt x="116307" y="18947"/>
                  </a:cubicBezTo>
                  <a:cubicBezTo>
                    <a:pt x="115384" y="18947"/>
                    <a:pt x="115384" y="20210"/>
                    <a:pt x="115384" y="20210"/>
                  </a:cubicBezTo>
                  <a:cubicBezTo>
                    <a:pt x="114461" y="20210"/>
                    <a:pt x="114461" y="20210"/>
                    <a:pt x="113538" y="20210"/>
                  </a:cubicBezTo>
                  <a:cubicBezTo>
                    <a:pt x="113538" y="20210"/>
                    <a:pt x="113538" y="20210"/>
                    <a:pt x="112615" y="20210"/>
                  </a:cubicBezTo>
                  <a:cubicBezTo>
                    <a:pt x="112615" y="20210"/>
                    <a:pt x="111692" y="20210"/>
                    <a:pt x="111692" y="20210"/>
                  </a:cubicBezTo>
                  <a:cubicBezTo>
                    <a:pt x="111692" y="20210"/>
                    <a:pt x="110769" y="20210"/>
                    <a:pt x="110769" y="20210"/>
                  </a:cubicBezTo>
                  <a:cubicBezTo>
                    <a:pt x="110769" y="18947"/>
                    <a:pt x="109846" y="18947"/>
                    <a:pt x="109846" y="18947"/>
                  </a:cubicBezTo>
                  <a:cubicBezTo>
                    <a:pt x="109846" y="17684"/>
                    <a:pt x="109846" y="17684"/>
                    <a:pt x="108923" y="17684"/>
                  </a:cubicBezTo>
                  <a:cubicBezTo>
                    <a:pt x="108923" y="16421"/>
                    <a:pt x="108000" y="16421"/>
                    <a:pt x="108000" y="16421"/>
                  </a:cubicBezTo>
                  <a:cubicBezTo>
                    <a:pt x="107076" y="16421"/>
                    <a:pt x="107076" y="15157"/>
                    <a:pt x="107076" y="15157"/>
                  </a:cubicBezTo>
                  <a:cubicBezTo>
                    <a:pt x="106153" y="15157"/>
                    <a:pt x="106153" y="15157"/>
                    <a:pt x="106153" y="15157"/>
                  </a:cubicBezTo>
                  <a:cubicBezTo>
                    <a:pt x="106153" y="15157"/>
                    <a:pt x="106153" y="15157"/>
                    <a:pt x="106153" y="15157"/>
                  </a:cubicBezTo>
                  <a:cubicBezTo>
                    <a:pt x="105230" y="15157"/>
                    <a:pt x="105230" y="15157"/>
                    <a:pt x="104307" y="15157"/>
                  </a:cubicBezTo>
                  <a:cubicBezTo>
                    <a:pt x="103384" y="13894"/>
                    <a:pt x="103384" y="13894"/>
                    <a:pt x="102461" y="13894"/>
                  </a:cubicBezTo>
                  <a:cubicBezTo>
                    <a:pt x="102461" y="13894"/>
                    <a:pt x="102461" y="13894"/>
                    <a:pt x="101538" y="13894"/>
                  </a:cubicBezTo>
                  <a:cubicBezTo>
                    <a:pt x="101538" y="13894"/>
                    <a:pt x="101538" y="13894"/>
                    <a:pt x="100615" y="13894"/>
                  </a:cubicBezTo>
                  <a:cubicBezTo>
                    <a:pt x="100615" y="13894"/>
                    <a:pt x="100615" y="12631"/>
                    <a:pt x="100615" y="12631"/>
                  </a:cubicBezTo>
                  <a:cubicBezTo>
                    <a:pt x="99692" y="12631"/>
                    <a:pt x="99692" y="11368"/>
                    <a:pt x="98769" y="11368"/>
                  </a:cubicBezTo>
                  <a:cubicBezTo>
                    <a:pt x="98769" y="10105"/>
                    <a:pt x="97846" y="10105"/>
                    <a:pt x="97846" y="8842"/>
                  </a:cubicBezTo>
                  <a:cubicBezTo>
                    <a:pt x="96923" y="8842"/>
                    <a:pt x="96923" y="7578"/>
                    <a:pt x="96000" y="7578"/>
                  </a:cubicBezTo>
                  <a:cubicBezTo>
                    <a:pt x="96000" y="7578"/>
                    <a:pt x="95076" y="6315"/>
                    <a:pt x="95076" y="6315"/>
                  </a:cubicBezTo>
                  <a:cubicBezTo>
                    <a:pt x="95076" y="6315"/>
                    <a:pt x="95076" y="5052"/>
                    <a:pt x="94153" y="5052"/>
                  </a:cubicBezTo>
                  <a:cubicBezTo>
                    <a:pt x="94153" y="5052"/>
                    <a:pt x="94153" y="5052"/>
                    <a:pt x="94153" y="3789"/>
                  </a:cubicBezTo>
                  <a:cubicBezTo>
                    <a:pt x="94153" y="3789"/>
                    <a:pt x="94153" y="3789"/>
                    <a:pt x="93230" y="3789"/>
                  </a:cubicBezTo>
                  <a:cubicBezTo>
                    <a:pt x="93230" y="3789"/>
                    <a:pt x="93230" y="3789"/>
                    <a:pt x="93230" y="3789"/>
                  </a:cubicBezTo>
                  <a:cubicBezTo>
                    <a:pt x="92307" y="3789"/>
                    <a:pt x="92307" y="2526"/>
                    <a:pt x="91384" y="2526"/>
                  </a:cubicBezTo>
                  <a:cubicBezTo>
                    <a:pt x="91384" y="2526"/>
                    <a:pt x="91384" y="2526"/>
                    <a:pt x="91384" y="2526"/>
                  </a:cubicBezTo>
                  <a:cubicBezTo>
                    <a:pt x="90461" y="1263"/>
                    <a:pt x="90461" y="1263"/>
                    <a:pt x="89538" y="1263"/>
                  </a:cubicBezTo>
                  <a:cubicBezTo>
                    <a:pt x="89538" y="1263"/>
                    <a:pt x="89538" y="1263"/>
                    <a:pt x="88615" y="1263"/>
                  </a:cubicBezTo>
                  <a:cubicBezTo>
                    <a:pt x="88615" y="1263"/>
                    <a:pt x="87692" y="1263"/>
                    <a:pt x="87692" y="1263"/>
                  </a:cubicBezTo>
                  <a:cubicBezTo>
                    <a:pt x="87692" y="1263"/>
                    <a:pt x="87692" y="1263"/>
                    <a:pt x="86769" y="1263"/>
                  </a:cubicBezTo>
                  <a:cubicBezTo>
                    <a:pt x="86769" y="0"/>
                    <a:pt x="85846" y="0"/>
                    <a:pt x="85846" y="0"/>
                  </a:cubicBezTo>
                  <a:cubicBezTo>
                    <a:pt x="84923" y="0"/>
                    <a:pt x="84923" y="0"/>
                    <a:pt x="84923" y="0"/>
                  </a:cubicBezTo>
                  <a:cubicBezTo>
                    <a:pt x="84000" y="0"/>
                    <a:pt x="84000" y="0"/>
                    <a:pt x="83076" y="0"/>
                  </a:cubicBezTo>
                  <a:cubicBezTo>
                    <a:pt x="82153" y="0"/>
                    <a:pt x="82153" y="0"/>
                    <a:pt x="81230" y="0"/>
                  </a:cubicBezTo>
                  <a:cubicBezTo>
                    <a:pt x="81230" y="1263"/>
                    <a:pt x="81230" y="0"/>
                    <a:pt x="80307" y="1263"/>
                  </a:cubicBezTo>
                  <a:cubicBezTo>
                    <a:pt x="80307" y="1263"/>
                    <a:pt x="80307" y="1263"/>
                    <a:pt x="80307" y="1263"/>
                  </a:cubicBezTo>
                  <a:cubicBezTo>
                    <a:pt x="80307" y="2526"/>
                    <a:pt x="80307" y="2526"/>
                    <a:pt x="80307" y="2526"/>
                  </a:cubicBezTo>
                  <a:cubicBezTo>
                    <a:pt x="80307" y="2526"/>
                    <a:pt x="80307" y="2526"/>
                    <a:pt x="81230" y="2526"/>
                  </a:cubicBezTo>
                  <a:cubicBezTo>
                    <a:pt x="81230" y="2526"/>
                    <a:pt x="81230" y="3789"/>
                    <a:pt x="82153" y="3789"/>
                  </a:cubicBezTo>
                  <a:cubicBezTo>
                    <a:pt x="82153" y="3789"/>
                    <a:pt x="82153" y="3789"/>
                    <a:pt x="82153" y="5052"/>
                  </a:cubicBezTo>
                  <a:cubicBezTo>
                    <a:pt x="82153" y="5052"/>
                    <a:pt x="82153" y="5052"/>
                    <a:pt x="82153" y="5052"/>
                  </a:cubicBezTo>
                  <a:cubicBezTo>
                    <a:pt x="82153" y="6315"/>
                    <a:pt x="81230" y="6315"/>
                    <a:pt x="82153" y="7578"/>
                  </a:cubicBezTo>
                  <a:cubicBezTo>
                    <a:pt x="82153" y="7578"/>
                    <a:pt x="82153" y="7578"/>
                    <a:pt x="82153" y="8842"/>
                  </a:cubicBezTo>
                  <a:cubicBezTo>
                    <a:pt x="82153" y="8842"/>
                    <a:pt x="82153" y="10105"/>
                    <a:pt x="82153" y="10105"/>
                  </a:cubicBezTo>
                  <a:cubicBezTo>
                    <a:pt x="82153" y="11368"/>
                    <a:pt x="83076" y="11368"/>
                    <a:pt x="83076" y="11368"/>
                  </a:cubicBezTo>
                  <a:cubicBezTo>
                    <a:pt x="83076" y="12631"/>
                    <a:pt x="82153" y="11368"/>
                    <a:pt x="82153" y="12631"/>
                  </a:cubicBezTo>
                  <a:cubicBezTo>
                    <a:pt x="81230" y="12631"/>
                    <a:pt x="82153" y="13894"/>
                    <a:pt x="81230" y="13894"/>
                  </a:cubicBezTo>
                  <a:cubicBezTo>
                    <a:pt x="81230" y="13894"/>
                    <a:pt x="80307" y="13894"/>
                    <a:pt x="80307" y="13894"/>
                  </a:cubicBezTo>
                  <a:cubicBezTo>
                    <a:pt x="79384" y="12631"/>
                    <a:pt x="79384" y="12631"/>
                    <a:pt x="78461" y="12631"/>
                  </a:cubicBezTo>
                  <a:cubicBezTo>
                    <a:pt x="78461" y="12631"/>
                    <a:pt x="78461" y="12631"/>
                    <a:pt x="78461" y="12631"/>
                  </a:cubicBezTo>
                  <a:cubicBezTo>
                    <a:pt x="78461" y="13894"/>
                    <a:pt x="78461" y="13894"/>
                    <a:pt x="78461" y="13894"/>
                  </a:cubicBezTo>
                  <a:cubicBezTo>
                    <a:pt x="78461" y="15157"/>
                    <a:pt x="78461" y="15157"/>
                    <a:pt x="78461" y="15157"/>
                  </a:cubicBezTo>
                  <a:cubicBezTo>
                    <a:pt x="78461" y="15157"/>
                    <a:pt x="78461" y="15157"/>
                    <a:pt x="78461" y="16421"/>
                  </a:cubicBezTo>
                  <a:cubicBezTo>
                    <a:pt x="78461" y="16421"/>
                    <a:pt x="78461" y="17684"/>
                    <a:pt x="78461" y="17684"/>
                  </a:cubicBezTo>
                  <a:cubicBezTo>
                    <a:pt x="78461" y="18947"/>
                    <a:pt x="78461" y="18947"/>
                    <a:pt x="78461" y="18947"/>
                  </a:cubicBezTo>
                  <a:cubicBezTo>
                    <a:pt x="78461" y="20210"/>
                    <a:pt x="79384" y="20210"/>
                    <a:pt x="79384" y="20210"/>
                  </a:cubicBezTo>
                  <a:cubicBezTo>
                    <a:pt x="80307" y="20210"/>
                    <a:pt x="80307" y="20210"/>
                    <a:pt x="80307" y="20210"/>
                  </a:cubicBezTo>
                  <a:cubicBezTo>
                    <a:pt x="80307" y="20210"/>
                    <a:pt x="80307" y="20210"/>
                    <a:pt x="81230" y="20210"/>
                  </a:cubicBezTo>
                  <a:cubicBezTo>
                    <a:pt x="81230" y="20210"/>
                    <a:pt x="81230" y="20210"/>
                    <a:pt x="81230" y="20210"/>
                  </a:cubicBezTo>
                  <a:cubicBezTo>
                    <a:pt x="82153" y="20210"/>
                    <a:pt x="82153" y="20210"/>
                    <a:pt x="83076" y="20210"/>
                  </a:cubicBezTo>
                  <a:cubicBezTo>
                    <a:pt x="83076" y="20210"/>
                    <a:pt x="83076" y="20210"/>
                    <a:pt x="83076" y="20210"/>
                  </a:cubicBezTo>
                  <a:cubicBezTo>
                    <a:pt x="84000" y="20210"/>
                    <a:pt x="84000" y="20210"/>
                    <a:pt x="84000" y="18947"/>
                  </a:cubicBezTo>
                  <a:cubicBezTo>
                    <a:pt x="84000" y="18947"/>
                    <a:pt x="84000" y="18947"/>
                    <a:pt x="84923" y="18947"/>
                  </a:cubicBezTo>
                  <a:cubicBezTo>
                    <a:pt x="84923" y="20210"/>
                    <a:pt x="84923" y="20210"/>
                    <a:pt x="85846" y="20210"/>
                  </a:cubicBezTo>
                  <a:cubicBezTo>
                    <a:pt x="85846" y="20210"/>
                    <a:pt x="85846" y="21473"/>
                    <a:pt x="86769" y="21473"/>
                  </a:cubicBezTo>
                  <a:cubicBezTo>
                    <a:pt x="86769" y="21473"/>
                    <a:pt x="87692" y="21473"/>
                    <a:pt x="87692" y="21473"/>
                  </a:cubicBezTo>
                  <a:cubicBezTo>
                    <a:pt x="88615" y="21473"/>
                    <a:pt x="88615" y="21473"/>
                    <a:pt x="88615" y="22736"/>
                  </a:cubicBezTo>
                  <a:cubicBezTo>
                    <a:pt x="88615" y="22736"/>
                    <a:pt x="88615" y="22736"/>
                    <a:pt x="88615" y="24000"/>
                  </a:cubicBezTo>
                  <a:cubicBezTo>
                    <a:pt x="89538" y="24000"/>
                    <a:pt x="89538" y="24000"/>
                    <a:pt x="89538" y="25263"/>
                  </a:cubicBezTo>
                  <a:cubicBezTo>
                    <a:pt x="89538" y="25263"/>
                    <a:pt x="89538" y="25263"/>
                    <a:pt x="89538" y="25263"/>
                  </a:cubicBezTo>
                  <a:cubicBezTo>
                    <a:pt x="89538" y="26526"/>
                    <a:pt x="88615" y="25263"/>
                    <a:pt x="88615" y="25263"/>
                  </a:cubicBezTo>
                  <a:cubicBezTo>
                    <a:pt x="87692" y="24000"/>
                    <a:pt x="87692" y="24000"/>
                    <a:pt x="87692" y="24000"/>
                  </a:cubicBezTo>
                  <a:cubicBezTo>
                    <a:pt x="86769" y="24000"/>
                    <a:pt x="86769" y="24000"/>
                    <a:pt x="86769" y="24000"/>
                  </a:cubicBezTo>
                  <a:cubicBezTo>
                    <a:pt x="86769" y="24000"/>
                    <a:pt x="86769" y="24000"/>
                    <a:pt x="85846" y="24000"/>
                  </a:cubicBezTo>
                  <a:cubicBezTo>
                    <a:pt x="85846" y="24000"/>
                    <a:pt x="85846" y="24000"/>
                    <a:pt x="85846" y="24000"/>
                  </a:cubicBezTo>
                  <a:cubicBezTo>
                    <a:pt x="85846" y="24000"/>
                    <a:pt x="85846" y="24000"/>
                    <a:pt x="84923" y="24000"/>
                  </a:cubicBezTo>
                  <a:cubicBezTo>
                    <a:pt x="84923" y="25263"/>
                    <a:pt x="84923" y="25263"/>
                    <a:pt x="84000" y="25263"/>
                  </a:cubicBezTo>
                  <a:cubicBezTo>
                    <a:pt x="84000" y="25263"/>
                    <a:pt x="84000" y="25263"/>
                    <a:pt x="83076" y="25263"/>
                  </a:cubicBezTo>
                  <a:cubicBezTo>
                    <a:pt x="83076" y="26526"/>
                    <a:pt x="83076" y="26526"/>
                    <a:pt x="83076" y="26526"/>
                  </a:cubicBezTo>
                  <a:cubicBezTo>
                    <a:pt x="83076" y="27789"/>
                    <a:pt x="83076" y="27789"/>
                    <a:pt x="83076" y="27789"/>
                  </a:cubicBezTo>
                  <a:cubicBezTo>
                    <a:pt x="82153" y="29052"/>
                    <a:pt x="82153" y="29052"/>
                    <a:pt x="81230" y="29052"/>
                  </a:cubicBezTo>
                  <a:cubicBezTo>
                    <a:pt x="81230" y="29052"/>
                    <a:pt x="81230" y="27789"/>
                    <a:pt x="80307" y="29052"/>
                  </a:cubicBezTo>
                  <a:cubicBezTo>
                    <a:pt x="80307" y="29052"/>
                    <a:pt x="80307" y="29052"/>
                    <a:pt x="80307" y="29052"/>
                  </a:cubicBezTo>
                  <a:cubicBezTo>
                    <a:pt x="80307" y="30315"/>
                    <a:pt x="80307" y="30315"/>
                    <a:pt x="80307" y="30315"/>
                  </a:cubicBezTo>
                  <a:cubicBezTo>
                    <a:pt x="79384" y="30315"/>
                    <a:pt x="79384" y="30315"/>
                    <a:pt x="79384" y="30315"/>
                  </a:cubicBezTo>
                  <a:cubicBezTo>
                    <a:pt x="79384" y="30315"/>
                    <a:pt x="79384" y="31578"/>
                    <a:pt x="79384" y="31578"/>
                  </a:cubicBezTo>
                  <a:cubicBezTo>
                    <a:pt x="78461" y="31578"/>
                    <a:pt x="78461" y="31578"/>
                    <a:pt x="78461" y="31578"/>
                  </a:cubicBezTo>
                  <a:cubicBezTo>
                    <a:pt x="78461" y="30315"/>
                    <a:pt x="77538" y="30315"/>
                    <a:pt x="77538" y="30315"/>
                  </a:cubicBezTo>
                  <a:cubicBezTo>
                    <a:pt x="77538" y="30315"/>
                    <a:pt x="77538" y="30315"/>
                    <a:pt x="77538" y="30315"/>
                  </a:cubicBezTo>
                  <a:cubicBezTo>
                    <a:pt x="77538" y="30315"/>
                    <a:pt x="76615" y="30315"/>
                    <a:pt x="76615" y="30315"/>
                  </a:cubicBezTo>
                  <a:cubicBezTo>
                    <a:pt x="76615" y="29052"/>
                    <a:pt x="76615" y="29052"/>
                    <a:pt x="75692" y="30315"/>
                  </a:cubicBezTo>
                  <a:cubicBezTo>
                    <a:pt x="75692" y="30315"/>
                    <a:pt x="75692" y="30315"/>
                    <a:pt x="74769" y="30315"/>
                  </a:cubicBezTo>
                  <a:cubicBezTo>
                    <a:pt x="74769" y="30315"/>
                    <a:pt x="74769" y="30315"/>
                    <a:pt x="74769" y="30315"/>
                  </a:cubicBezTo>
                  <a:cubicBezTo>
                    <a:pt x="74769" y="30315"/>
                    <a:pt x="74769" y="31578"/>
                    <a:pt x="74769" y="31578"/>
                  </a:cubicBezTo>
                  <a:cubicBezTo>
                    <a:pt x="74769" y="31578"/>
                    <a:pt x="74769" y="31578"/>
                    <a:pt x="74769" y="32842"/>
                  </a:cubicBezTo>
                  <a:cubicBezTo>
                    <a:pt x="75692" y="32842"/>
                    <a:pt x="75692" y="32842"/>
                    <a:pt x="75692" y="32842"/>
                  </a:cubicBezTo>
                  <a:cubicBezTo>
                    <a:pt x="76615" y="32842"/>
                    <a:pt x="76615" y="32842"/>
                    <a:pt x="76615" y="34105"/>
                  </a:cubicBezTo>
                  <a:cubicBezTo>
                    <a:pt x="76615" y="34105"/>
                    <a:pt x="77538" y="34105"/>
                    <a:pt x="77538" y="34105"/>
                  </a:cubicBezTo>
                  <a:cubicBezTo>
                    <a:pt x="77538" y="35368"/>
                    <a:pt x="77538" y="35368"/>
                    <a:pt x="76615" y="35368"/>
                  </a:cubicBezTo>
                  <a:cubicBezTo>
                    <a:pt x="76615" y="35368"/>
                    <a:pt x="76615" y="35368"/>
                    <a:pt x="75692" y="36631"/>
                  </a:cubicBezTo>
                  <a:cubicBezTo>
                    <a:pt x="75692" y="36631"/>
                    <a:pt x="75692" y="36631"/>
                    <a:pt x="75692" y="36631"/>
                  </a:cubicBezTo>
                  <a:cubicBezTo>
                    <a:pt x="75692" y="36631"/>
                    <a:pt x="75692" y="37894"/>
                    <a:pt x="75692" y="37894"/>
                  </a:cubicBezTo>
                  <a:cubicBezTo>
                    <a:pt x="74769" y="37894"/>
                    <a:pt x="74769" y="37894"/>
                    <a:pt x="74769" y="39157"/>
                  </a:cubicBezTo>
                  <a:cubicBezTo>
                    <a:pt x="74769" y="39157"/>
                    <a:pt x="74769" y="39157"/>
                    <a:pt x="73846" y="40421"/>
                  </a:cubicBezTo>
                  <a:cubicBezTo>
                    <a:pt x="73846" y="40421"/>
                    <a:pt x="72923" y="39157"/>
                    <a:pt x="72923" y="39157"/>
                  </a:cubicBezTo>
                  <a:cubicBezTo>
                    <a:pt x="72000" y="39157"/>
                    <a:pt x="72000" y="39157"/>
                    <a:pt x="71076" y="40421"/>
                  </a:cubicBezTo>
                  <a:cubicBezTo>
                    <a:pt x="71076" y="40421"/>
                    <a:pt x="70153" y="40421"/>
                    <a:pt x="70153" y="40421"/>
                  </a:cubicBezTo>
                  <a:cubicBezTo>
                    <a:pt x="70153" y="40421"/>
                    <a:pt x="69230" y="39157"/>
                    <a:pt x="69230" y="40421"/>
                  </a:cubicBezTo>
                  <a:cubicBezTo>
                    <a:pt x="69230" y="40421"/>
                    <a:pt x="68307" y="40421"/>
                    <a:pt x="68307" y="40421"/>
                  </a:cubicBezTo>
                  <a:cubicBezTo>
                    <a:pt x="68307" y="40421"/>
                    <a:pt x="68307" y="40421"/>
                    <a:pt x="67384" y="40421"/>
                  </a:cubicBezTo>
                  <a:cubicBezTo>
                    <a:pt x="67384" y="41684"/>
                    <a:pt x="67384" y="41684"/>
                    <a:pt x="66461" y="41684"/>
                  </a:cubicBezTo>
                  <a:cubicBezTo>
                    <a:pt x="66461" y="41684"/>
                    <a:pt x="66461" y="42947"/>
                    <a:pt x="65538" y="42947"/>
                  </a:cubicBezTo>
                  <a:cubicBezTo>
                    <a:pt x="65538" y="42947"/>
                    <a:pt x="65538" y="42947"/>
                    <a:pt x="64615" y="42947"/>
                  </a:cubicBezTo>
                  <a:cubicBezTo>
                    <a:pt x="64615" y="42947"/>
                    <a:pt x="64615" y="41684"/>
                    <a:pt x="64615" y="41684"/>
                  </a:cubicBezTo>
                  <a:cubicBezTo>
                    <a:pt x="64615" y="41684"/>
                    <a:pt x="63692" y="41684"/>
                    <a:pt x="63692" y="41684"/>
                  </a:cubicBezTo>
                  <a:cubicBezTo>
                    <a:pt x="63692" y="41684"/>
                    <a:pt x="63692" y="41684"/>
                    <a:pt x="62769" y="41684"/>
                  </a:cubicBezTo>
                  <a:cubicBezTo>
                    <a:pt x="62769" y="41684"/>
                    <a:pt x="61846" y="41684"/>
                    <a:pt x="61846" y="41684"/>
                  </a:cubicBezTo>
                  <a:cubicBezTo>
                    <a:pt x="60923" y="41684"/>
                    <a:pt x="60923" y="41684"/>
                    <a:pt x="60923" y="41684"/>
                  </a:cubicBezTo>
                  <a:cubicBezTo>
                    <a:pt x="60000" y="40421"/>
                    <a:pt x="60000" y="40421"/>
                    <a:pt x="60000" y="40421"/>
                  </a:cubicBezTo>
                  <a:cubicBezTo>
                    <a:pt x="59076" y="40421"/>
                    <a:pt x="59076" y="40421"/>
                    <a:pt x="59076" y="40421"/>
                  </a:cubicBezTo>
                  <a:cubicBezTo>
                    <a:pt x="58153" y="40421"/>
                    <a:pt x="58153" y="40421"/>
                    <a:pt x="58153" y="40421"/>
                  </a:cubicBezTo>
                  <a:cubicBezTo>
                    <a:pt x="57230" y="39157"/>
                    <a:pt x="57230" y="39157"/>
                    <a:pt x="56307" y="39157"/>
                  </a:cubicBezTo>
                  <a:cubicBezTo>
                    <a:pt x="56307" y="39157"/>
                    <a:pt x="56307" y="39157"/>
                    <a:pt x="55384" y="39157"/>
                  </a:cubicBezTo>
                  <a:cubicBezTo>
                    <a:pt x="55384" y="39157"/>
                    <a:pt x="54461" y="39157"/>
                    <a:pt x="54461" y="39157"/>
                  </a:cubicBezTo>
                  <a:cubicBezTo>
                    <a:pt x="53538" y="39157"/>
                    <a:pt x="53538" y="39157"/>
                    <a:pt x="52615" y="39157"/>
                  </a:cubicBezTo>
                  <a:cubicBezTo>
                    <a:pt x="51692" y="39157"/>
                    <a:pt x="51692" y="39157"/>
                    <a:pt x="50769" y="39157"/>
                  </a:cubicBezTo>
                  <a:cubicBezTo>
                    <a:pt x="49846" y="39157"/>
                    <a:pt x="49846" y="39157"/>
                    <a:pt x="48923" y="39157"/>
                  </a:cubicBezTo>
                  <a:cubicBezTo>
                    <a:pt x="48000" y="39157"/>
                    <a:pt x="47076" y="39157"/>
                    <a:pt x="46153" y="39157"/>
                  </a:cubicBezTo>
                  <a:cubicBezTo>
                    <a:pt x="46153" y="39157"/>
                    <a:pt x="46153" y="39157"/>
                    <a:pt x="45230" y="37894"/>
                  </a:cubicBezTo>
                  <a:cubicBezTo>
                    <a:pt x="45230" y="37894"/>
                    <a:pt x="45230" y="37894"/>
                    <a:pt x="44307" y="36631"/>
                  </a:cubicBezTo>
                  <a:cubicBezTo>
                    <a:pt x="43384" y="36631"/>
                    <a:pt x="43384" y="35368"/>
                    <a:pt x="42461" y="35368"/>
                  </a:cubicBezTo>
                  <a:cubicBezTo>
                    <a:pt x="42461" y="34105"/>
                    <a:pt x="42461" y="34105"/>
                    <a:pt x="42461" y="34105"/>
                  </a:cubicBezTo>
                  <a:cubicBezTo>
                    <a:pt x="41538" y="32842"/>
                    <a:pt x="41538" y="32842"/>
                    <a:pt x="40615" y="32842"/>
                  </a:cubicBezTo>
                  <a:cubicBezTo>
                    <a:pt x="40615" y="31578"/>
                    <a:pt x="40615" y="31578"/>
                    <a:pt x="39692" y="31578"/>
                  </a:cubicBezTo>
                  <a:cubicBezTo>
                    <a:pt x="38769" y="31578"/>
                    <a:pt x="38769" y="31578"/>
                    <a:pt x="38769" y="30315"/>
                  </a:cubicBezTo>
                  <a:cubicBezTo>
                    <a:pt x="37846" y="30315"/>
                    <a:pt x="37846" y="30315"/>
                    <a:pt x="37846" y="30315"/>
                  </a:cubicBezTo>
                  <a:cubicBezTo>
                    <a:pt x="37846" y="30315"/>
                    <a:pt x="36923" y="30315"/>
                    <a:pt x="36923" y="29052"/>
                  </a:cubicBezTo>
                  <a:cubicBezTo>
                    <a:pt x="36923" y="29052"/>
                    <a:pt x="36923" y="29052"/>
                    <a:pt x="36000" y="29052"/>
                  </a:cubicBezTo>
                  <a:cubicBezTo>
                    <a:pt x="36000" y="27789"/>
                    <a:pt x="36000" y="27789"/>
                    <a:pt x="35076" y="27789"/>
                  </a:cubicBezTo>
                  <a:cubicBezTo>
                    <a:pt x="35076" y="26526"/>
                    <a:pt x="34153" y="26526"/>
                    <a:pt x="34153" y="26526"/>
                  </a:cubicBezTo>
                  <a:cubicBezTo>
                    <a:pt x="33230" y="26526"/>
                    <a:pt x="33230" y="26526"/>
                    <a:pt x="32307" y="26526"/>
                  </a:cubicBezTo>
                  <a:cubicBezTo>
                    <a:pt x="31384" y="26526"/>
                    <a:pt x="31384" y="27789"/>
                    <a:pt x="30461" y="26526"/>
                  </a:cubicBezTo>
                  <a:cubicBezTo>
                    <a:pt x="30461" y="26526"/>
                    <a:pt x="30461" y="26526"/>
                    <a:pt x="30461" y="25263"/>
                  </a:cubicBezTo>
                  <a:cubicBezTo>
                    <a:pt x="29538" y="25263"/>
                    <a:pt x="30461" y="24000"/>
                    <a:pt x="29538" y="24000"/>
                  </a:cubicBezTo>
                  <a:cubicBezTo>
                    <a:pt x="29538" y="24000"/>
                    <a:pt x="29538" y="24000"/>
                    <a:pt x="29538" y="22736"/>
                  </a:cubicBezTo>
                  <a:cubicBezTo>
                    <a:pt x="29538" y="22736"/>
                    <a:pt x="28615" y="22736"/>
                    <a:pt x="28615" y="21473"/>
                  </a:cubicBezTo>
                  <a:cubicBezTo>
                    <a:pt x="27692" y="21473"/>
                    <a:pt x="27692" y="20210"/>
                    <a:pt x="26769" y="20210"/>
                  </a:cubicBezTo>
                  <a:cubicBezTo>
                    <a:pt x="26769" y="20210"/>
                    <a:pt x="25846" y="21473"/>
                    <a:pt x="25846" y="21473"/>
                  </a:cubicBezTo>
                  <a:cubicBezTo>
                    <a:pt x="24923" y="20210"/>
                    <a:pt x="24923" y="20210"/>
                    <a:pt x="24923" y="20210"/>
                  </a:cubicBezTo>
                  <a:cubicBezTo>
                    <a:pt x="24000" y="18947"/>
                    <a:pt x="24000" y="18947"/>
                    <a:pt x="24000" y="17684"/>
                  </a:cubicBezTo>
                  <a:cubicBezTo>
                    <a:pt x="24000" y="17684"/>
                    <a:pt x="24000" y="16421"/>
                    <a:pt x="23076" y="16421"/>
                  </a:cubicBezTo>
                  <a:cubicBezTo>
                    <a:pt x="23076" y="15157"/>
                    <a:pt x="22153" y="16421"/>
                    <a:pt x="22153" y="15157"/>
                  </a:cubicBezTo>
                  <a:cubicBezTo>
                    <a:pt x="22153" y="15157"/>
                    <a:pt x="22153" y="15157"/>
                    <a:pt x="22153" y="15157"/>
                  </a:cubicBezTo>
                  <a:cubicBezTo>
                    <a:pt x="21230" y="15157"/>
                    <a:pt x="21230" y="15157"/>
                    <a:pt x="20307" y="15157"/>
                  </a:cubicBezTo>
                  <a:cubicBezTo>
                    <a:pt x="19384" y="15157"/>
                    <a:pt x="19384" y="15157"/>
                    <a:pt x="18461" y="16421"/>
                  </a:cubicBezTo>
                  <a:cubicBezTo>
                    <a:pt x="17538" y="16421"/>
                    <a:pt x="17538" y="17684"/>
                    <a:pt x="17538" y="18947"/>
                  </a:cubicBezTo>
                  <a:cubicBezTo>
                    <a:pt x="17538" y="18947"/>
                    <a:pt x="17538" y="18947"/>
                    <a:pt x="17538" y="20210"/>
                  </a:cubicBezTo>
                  <a:cubicBezTo>
                    <a:pt x="17538" y="20210"/>
                    <a:pt x="17538" y="20210"/>
                    <a:pt x="17538" y="21473"/>
                  </a:cubicBezTo>
                  <a:cubicBezTo>
                    <a:pt x="17538" y="21473"/>
                    <a:pt x="17538" y="21473"/>
                    <a:pt x="17538" y="21473"/>
                  </a:cubicBezTo>
                  <a:cubicBezTo>
                    <a:pt x="17538" y="22736"/>
                    <a:pt x="17538" y="22736"/>
                    <a:pt x="16615" y="22736"/>
                  </a:cubicBezTo>
                  <a:cubicBezTo>
                    <a:pt x="16615" y="22736"/>
                    <a:pt x="16615" y="22736"/>
                    <a:pt x="15692" y="22736"/>
                  </a:cubicBezTo>
                  <a:cubicBezTo>
                    <a:pt x="15692" y="22736"/>
                    <a:pt x="15692" y="22736"/>
                    <a:pt x="14769" y="22736"/>
                  </a:cubicBezTo>
                  <a:cubicBezTo>
                    <a:pt x="14769" y="22736"/>
                    <a:pt x="14769" y="22736"/>
                    <a:pt x="14769" y="22736"/>
                  </a:cubicBezTo>
                  <a:cubicBezTo>
                    <a:pt x="13846" y="22736"/>
                    <a:pt x="13846" y="22736"/>
                    <a:pt x="13846" y="21473"/>
                  </a:cubicBezTo>
                  <a:cubicBezTo>
                    <a:pt x="12923" y="21473"/>
                    <a:pt x="12923" y="22736"/>
                    <a:pt x="12923" y="24000"/>
                  </a:cubicBezTo>
                  <a:cubicBezTo>
                    <a:pt x="12923" y="25263"/>
                    <a:pt x="12923" y="25263"/>
                    <a:pt x="12923" y="26526"/>
                  </a:cubicBezTo>
                  <a:cubicBezTo>
                    <a:pt x="12923" y="27789"/>
                    <a:pt x="13846" y="27789"/>
                    <a:pt x="13846" y="27789"/>
                  </a:cubicBezTo>
                  <a:cubicBezTo>
                    <a:pt x="13846" y="29052"/>
                    <a:pt x="13846" y="29052"/>
                    <a:pt x="13846" y="30315"/>
                  </a:cubicBezTo>
                  <a:cubicBezTo>
                    <a:pt x="13846" y="30315"/>
                    <a:pt x="12923" y="29052"/>
                    <a:pt x="12923" y="29052"/>
                  </a:cubicBezTo>
                  <a:cubicBezTo>
                    <a:pt x="12000" y="29052"/>
                    <a:pt x="12000" y="29052"/>
                    <a:pt x="12000" y="29052"/>
                  </a:cubicBezTo>
                  <a:cubicBezTo>
                    <a:pt x="11076" y="29052"/>
                    <a:pt x="10153" y="29052"/>
                    <a:pt x="10153" y="29052"/>
                  </a:cubicBezTo>
                  <a:cubicBezTo>
                    <a:pt x="9230" y="29052"/>
                    <a:pt x="9230" y="29052"/>
                    <a:pt x="9230" y="29052"/>
                  </a:cubicBezTo>
                  <a:cubicBezTo>
                    <a:pt x="9230" y="30315"/>
                    <a:pt x="9230" y="30315"/>
                    <a:pt x="9230" y="30315"/>
                  </a:cubicBezTo>
                  <a:cubicBezTo>
                    <a:pt x="9230" y="30315"/>
                    <a:pt x="9230" y="30315"/>
                    <a:pt x="9230" y="30315"/>
                  </a:cubicBezTo>
                  <a:cubicBezTo>
                    <a:pt x="9230" y="31578"/>
                    <a:pt x="10153" y="30315"/>
                    <a:pt x="10153" y="31578"/>
                  </a:cubicBezTo>
                  <a:cubicBezTo>
                    <a:pt x="10153" y="31578"/>
                    <a:pt x="10153" y="31578"/>
                    <a:pt x="10153" y="32842"/>
                  </a:cubicBezTo>
                  <a:cubicBezTo>
                    <a:pt x="11076" y="32842"/>
                    <a:pt x="11076" y="32842"/>
                    <a:pt x="11076" y="34105"/>
                  </a:cubicBezTo>
                  <a:cubicBezTo>
                    <a:pt x="11076" y="34105"/>
                    <a:pt x="12000" y="35368"/>
                    <a:pt x="12000" y="35368"/>
                  </a:cubicBezTo>
                  <a:cubicBezTo>
                    <a:pt x="12000" y="36631"/>
                    <a:pt x="12000" y="36631"/>
                    <a:pt x="12000" y="37894"/>
                  </a:cubicBezTo>
                  <a:cubicBezTo>
                    <a:pt x="11076" y="37894"/>
                    <a:pt x="11076" y="37894"/>
                    <a:pt x="11076" y="37894"/>
                  </a:cubicBezTo>
                  <a:cubicBezTo>
                    <a:pt x="11076" y="39157"/>
                    <a:pt x="11076" y="39157"/>
                    <a:pt x="11076" y="40421"/>
                  </a:cubicBezTo>
                  <a:cubicBezTo>
                    <a:pt x="11076" y="40421"/>
                    <a:pt x="11076" y="41684"/>
                    <a:pt x="11076" y="41684"/>
                  </a:cubicBezTo>
                  <a:cubicBezTo>
                    <a:pt x="10153" y="41684"/>
                    <a:pt x="10153" y="41684"/>
                    <a:pt x="9230" y="41684"/>
                  </a:cubicBezTo>
                  <a:cubicBezTo>
                    <a:pt x="9230" y="41684"/>
                    <a:pt x="9230" y="42947"/>
                    <a:pt x="8307" y="42947"/>
                  </a:cubicBezTo>
                  <a:cubicBezTo>
                    <a:pt x="8307" y="44210"/>
                    <a:pt x="8307" y="42947"/>
                    <a:pt x="8307" y="44210"/>
                  </a:cubicBezTo>
                  <a:cubicBezTo>
                    <a:pt x="7384" y="44210"/>
                    <a:pt x="7384" y="44210"/>
                    <a:pt x="6461" y="44210"/>
                  </a:cubicBezTo>
                  <a:cubicBezTo>
                    <a:pt x="5538" y="44210"/>
                    <a:pt x="5538" y="44210"/>
                    <a:pt x="5538" y="44210"/>
                  </a:cubicBezTo>
                  <a:cubicBezTo>
                    <a:pt x="4615" y="44210"/>
                    <a:pt x="4615" y="44210"/>
                    <a:pt x="4615" y="44210"/>
                  </a:cubicBezTo>
                  <a:cubicBezTo>
                    <a:pt x="3692" y="44210"/>
                    <a:pt x="3692" y="45473"/>
                    <a:pt x="3692" y="45473"/>
                  </a:cubicBezTo>
                  <a:cubicBezTo>
                    <a:pt x="3692" y="45473"/>
                    <a:pt x="3692" y="45473"/>
                    <a:pt x="2769" y="45473"/>
                  </a:cubicBezTo>
                  <a:cubicBezTo>
                    <a:pt x="2769" y="46736"/>
                    <a:pt x="2769" y="46736"/>
                    <a:pt x="1846" y="46736"/>
                  </a:cubicBezTo>
                  <a:cubicBezTo>
                    <a:pt x="1846" y="46736"/>
                    <a:pt x="1846" y="46736"/>
                    <a:pt x="923" y="48000"/>
                  </a:cubicBezTo>
                  <a:cubicBezTo>
                    <a:pt x="923" y="48000"/>
                    <a:pt x="923" y="48000"/>
                    <a:pt x="923" y="49263"/>
                  </a:cubicBezTo>
                  <a:cubicBezTo>
                    <a:pt x="0" y="49263"/>
                    <a:pt x="923" y="49263"/>
                    <a:pt x="0" y="49263"/>
                  </a:cubicBezTo>
                  <a:cubicBezTo>
                    <a:pt x="0" y="49263"/>
                    <a:pt x="0" y="49263"/>
                    <a:pt x="0" y="49263"/>
                  </a:cubicBezTo>
                  <a:cubicBezTo>
                    <a:pt x="0" y="49263"/>
                    <a:pt x="0" y="49263"/>
                    <a:pt x="0" y="49263"/>
                  </a:cubicBezTo>
                  <a:cubicBezTo>
                    <a:pt x="923" y="50526"/>
                    <a:pt x="923" y="50526"/>
                    <a:pt x="923" y="51789"/>
                  </a:cubicBezTo>
                  <a:cubicBezTo>
                    <a:pt x="923" y="51789"/>
                    <a:pt x="923" y="53052"/>
                    <a:pt x="923" y="53052"/>
                  </a:cubicBezTo>
                  <a:cubicBezTo>
                    <a:pt x="923" y="54315"/>
                    <a:pt x="1846" y="54315"/>
                    <a:pt x="1846" y="54315"/>
                  </a:cubicBezTo>
                  <a:cubicBezTo>
                    <a:pt x="2769" y="54315"/>
                    <a:pt x="3692" y="53052"/>
                    <a:pt x="3692" y="54315"/>
                  </a:cubicBezTo>
                  <a:cubicBezTo>
                    <a:pt x="4615" y="54315"/>
                    <a:pt x="4615" y="54315"/>
                    <a:pt x="4615" y="55578"/>
                  </a:cubicBezTo>
                  <a:cubicBezTo>
                    <a:pt x="4615" y="55578"/>
                    <a:pt x="4615" y="56842"/>
                    <a:pt x="4615" y="56842"/>
                  </a:cubicBezTo>
                  <a:cubicBezTo>
                    <a:pt x="4615" y="56842"/>
                    <a:pt x="4615" y="58105"/>
                    <a:pt x="4615" y="58105"/>
                  </a:cubicBezTo>
                  <a:cubicBezTo>
                    <a:pt x="4615" y="58105"/>
                    <a:pt x="4615" y="58105"/>
                    <a:pt x="4615" y="58105"/>
                  </a:cubicBezTo>
                  <a:cubicBezTo>
                    <a:pt x="4615" y="58105"/>
                    <a:pt x="4615" y="58105"/>
                    <a:pt x="5538" y="58105"/>
                  </a:cubicBezTo>
                  <a:cubicBezTo>
                    <a:pt x="5538" y="59368"/>
                    <a:pt x="5538" y="59368"/>
                    <a:pt x="5538" y="59368"/>
                  </a:cubicBezTo>
                  <a:cubicBezTo>
                    <a:pt x="5538" y="59368"/>
                    <a:pt x="6461" y="59368"/>
                    <a:pt x="6461" y="59368"/>
                  </a:cubicBezTo>
                  <a:cubicBezTo>
                    <a:pt x="6461" y="59368"/>
                    <a:pt x="7384" y="59368"/>
                    <a:pt x="7384" y="60631"/>
                  </a:cubicBezTo>
                  <a:cubicBezTo>
                    <a:pt x="7384" y="60631"/>
                    <a:pt x="7384" y="60631"/>
                    <a:pt x="7384" y="60631"/>
                  </a:cubicBezTo>
                  <a:cubicBezTo>
                    <a:pt x="7384" y="61894"/>
                    <a:pt x="7384" y="61894"/>
                    <a:pt x="7384" y="61894"/>
                  </a:cubicBezTo>
                  <a:cubicBezTo>
                    <a:pt x="7384" y="61894"/>
                    <a:pt x="8307" y="61894"/>
                    <a:pt x="8307" y="63157"/>
                  </a:cubicBezTo>
                  <a:cubicBezTo>
                    <a:pt x="8307" y="63157"/>
                    <a:pt x="9230" y="63157"/>
                    <a:pt x="9230" y="63157"/>
                  </a:cubicBezTo>
                  <a:cubicBezTo>
                    <a:pt x="10153" y="63157"/>
                    <a:pt x="10153" y="63157"/>
                    <a:pt x="10153" y="63157"/>
                  </a:cubicBezTo>
                  <a:cubicBezTo>
                    <a:pt x="11076" y="64421"/>
                    <a:pt x="11076" y="64421"/>
                    <a:pt x="12000" y="64421"/>
                  </a:cubicBezTo>
                  <a:cubicBezTo>
                    <a:pt x="11076" y="64421"/>
                    <a:pt x="11076" y="64421"/>
                    <a:pt x="11076" y="64421"/>
                  </a:cubicBezTo>
                  <a:cubicBezTo>
                    <a:pt x="12000" y="65684"/>
                    <a:pt x="12000" y="64421"/>
                    <a:pt x="12923" y="65684"/>
                  </a:cubicBezTo>
                  <a:cubicBezTo>
                    <a:pt x="12923" y="65684"/>
                    <a:pt x="13846" y="65684"/>
                    <a:pt x="13846" y="66947"/>
                  </a:cubicBezTo>
                  <a:cubicBezTo>
                    <a:pt x="14769" y="66947"/>
                    <a:pt x="14769" y="66947"/>
                    <a:pt x="15692" y="68210"/>
                  </a:cubicBezTo>
                  <a:cubicBezTo>
                    <a:pt x="15692" y="68210"/>
                    <a:pt x="15692" y="69473"/>
                    <a:pt x="15692" y="69473"/>
                  </a:cubicBezTo>
                  <a:cubicBezTo>
                    <a:pt x="16615" y="70736"/>
                    <a:pt x="16615" y="70736"/>
                    <a:pt x="16615" y="72000"/>
                  </a:cubicBezTo>
                  <a:cubicBezTo>
                    <a:pt x="16615" y="72000"/>
                    <a:pt x="17538" y="72000"/>
                    <a:pt x="17538" y="73263"/>
                  </a:cubicBezTo>
                  <a:cubicBezTo>
                    <a:pt x="17538" y="73263"/>
                    <a:pt x="17538" y="74526"/>
                    <a:pt x="17538" y="74526"/>
                  </a:cubicBezTo>
                  <a:cubicBezTo>
                    <a:pt x="17538" y="75789"/>
                    <a:pt x="16615" y="75789"/>
                    <a:pt x="16615" y="75789"/>
                  </a:cubicBezTo>
                  <a:cubicBezTo>
                    <a:pt x="15692" y="77052"/>
                    <a:pt x="15692" y="78315"/>
                    <a:pt x="16615" y="78315"/>
                  </a:cubicBezTo>
                  <a:cubicBezTo>
                    <a:pt x="16615" y="79578"/>
                    <a:pt x="17538" y="78315"/>
                    <a:pt x="17538" y="79578"/>
                  </a:cubicBezTo>
                  <a:cubicBezTo>
                    <a:pt x="18461" y="79578"/>
                    <a:pt x="18461" y="80842"/>
                    <a:pt x="19384" y="80842"/>
                  </a:cubicBezTo>
                  <a:cubicBezTo>
                    <a:pt x="19384" y="80842"/>
                    <a:pt x="20307" y="80842"/>
                    <a:pt x="20307" y="80842"/>
                  </a:cubicBezTo>
                  <a:cubicBezTo>
                    <a:pt x="21230" y="80842"/>
                    <a:pt x="21230" y="80842"/>
                    <a:pt x="21230" y="80842"/>
                  </a:cubicBezTo>
                  <a:cubicBezTo>
                    <a:pt x="21230" y="80842"/>
                    <a:pt x="22153" y="80842"/>
                    <a:pt x="22153" y="80842"/>
                  </a:cubicBezTo>
                  <a:cubicBezTo>
                    <a:pt x="22153" y="80842"/>
                    <a:pt x="23076" y="82105"/>
                    <a:pt x="23076" y="82105"/>
                  </a:cubicBezTo>
                  <a:cubicBezTo>
                    <a:pt x="23076" y="82105"/>
                    <a:pt x="23076" y="82105"/>
                    <a:pt x="24000" y="82105"/>
                  </a:cubicBezTo>
                  <a:cubicBezTo>
                    <a:pt x="24000" y="83368"/>
                    <a:pt x="24000" y="83368"/>
                    <a:pt x="24923" y="83368"/>
                  </a:cubicBezTo>
                  <a:cubicBezTo>
                    <a:pt x="24923" y="83368"/>
                    <a:pt x="24923" y="83368"/>
                    <a:pt x="25846" y="83368"/>
                  </a:cubicBezTo>
                  <a:cubicBezTo>
                    <a:pt x="25846" y="84631"/>
                    <a:pt x="25846" y="84631"/>
                    <a:pt x="25846" y="84631"/>
                  </a:cubicBezTo>
                  <a:cubicBezTo>
                    <a:pt x="26769" y="84631"/>
                    <a:pt x="26769" y="84631"/>
                    <a:pt x="26769" y="84631"/>
                  </a:cubicBezTo>
                  <a:cubicBezTo>
                    <a:pt x="27692" y="85894"/>
                    <a:pt x="27692" y="85894"/>
                    <a:pt x="28615" y="85894"/>
                  </a:cubicBezTo>
                  <a:cubicBezTo>
                    <a:pt x="28615" y="87157"/>
                    <a:pt x="28615" y="87157"/>
                    <a:pt x="29538" y="87157"/>
                  </a:cubicBezTo>
                  <a:cubicBezTo>
                    <a:pt x="29538" y="87157"/>
                    <a:pt x="29538" y="87157"/>
                    <a:pt x="30461" y="87157"/>
                  </a:cubicBezTo>
                  <a:cubicBezTo>
                    <a:pt x="30461" y="87157"/>
                    <a:pt x="30461" y="87157"/>
                    <a:pt x="31384" y="87157"/>
                  </a:cubicBezTo>
                  <a:cubicBezTo>
                    <a:pt x="31384" y="87157"/>
                    <a:pt x="31384" y="88421"/>
                    <a:pt x="31384" y="88421"/>
                  </a:cubicBezTo>
                  <a:cubicBezTo>
                    <a:pt x="32307" y="89684"/>
                    <a:pt x="32307" y="89684"/>
                    <a:pt x="33230" y="89684"/>
                  </a:cubicBezTo>
                  <a:cubicBezTo>
                    <a:pt x="33230" y="89684"/>
                    <a:pt x="34153" y="88421"/>
                    <a:pt x="34153" y="88421"/>
                  </a:cubicBezTo>
                  <a:cubicBezTo>
                    <a:pt x="35076" y="88421"/>
                    <a:pt x="35076" y="88421"/>
                    <a:pt x="35076" y="88421"/>
                  </a:cubicBezTo>
                  <a:cubicBezTo>
                    <a:pt x="36000" y="88421"/>
                    <a:pt x="36000" y="89684"/>
                    <a:pt x="36000" y="89684"/>
                  </a:cubicBezTo>
                  <a:cubicBezTo>
                    <a:pt x="36923" y="89684"/>
                    <a:pt x="36923" y="89684"/>
                    <a:pt x="36923" y="89684"/>
                  </a:cubicBezTo>
                  <a:cubicBezTo>
                    <a:pt x="36923" y="89684"/>
                    <a:pt x="36923" y="89684"/>
                    <a:pt x="36923" y="89684"/>
                  </a:cubicBezTo>
                  <a:cubicBezTo>
                    <a:pt x="37846" y="90947"/>
                    <a:pt x="37846" y="90947"/>
                    <a:pt x="37846" y="90947"/>
                  </a:cubicBezTo>
                  <a:cubicBezTo>
                    <a:pt x="38769" y="90947"/>
                    <a:pt x="38769" y="90947"/>
                    <a:pt x="38769" y="90947"/>
                  </a:cubicBezTo>
                  <a:cubicBezTo>
                    <a:pt x="38769" y="89684"/>
                    <a:pt x="39692" y="89684"/>
                    <a:pt x="39692" y="89684"/>
                  </a:cubicBezTo>
                  <a:cubicBezTo>
                    <a:pt x="40615" y="89684"/>
                    <a:pt x="40615" y="89684"/>
                    <a:pt x="41538" y="89684"/>
                  </a:cubicBezTo>
                  <a:cubicBezTo>
                    <a:pt x="41538" y="90947"/>
                    <a:pt x="41538" y="90947"/>
                    <a:pt x="41538" y="90947"/>
                  </a:cubicBezTo>
                  <a:cubicBezTo>
                    <a:pt x="42461" y="92210"/>
                    <a:pt x="42461" y="90947"/>
                    <a:pt x="42461" y="90947"/>
                  </a:cubicBezTo>
                  <a:cubicBezTo>
                    <a:pt x="43384" y="90947"/>
                    <a:pt x="43384" y="90947"/>
                    <a:pt x="44307" y="89684"/>
                  </a:cubicBezTo>
                  <a:cubicBezTo>
                    <a:pt x="44307" y="89684"/>
                    <a:pt x="44307" y="89684"/>
                    <a:pt x="44307" y="89684"/>
                  </a:cubicBezTo>
                  <a:cubicBezTo>
                    <a:pt x="44307" y="89684"/>
                    <a:pt x="44307" y="90947"/>
                    <a:pt x="45230" y="90947"/>
                  </a:cubicBezTo>
                  <a:cubicBezTo>
                    <a:pt x="45230" y="90947"/>
                    <a:pt x="45230" y="90947"/>
                    <a:pt x="46153" y="89684"/>
                  </a:cubicBezTo>
                  <a:cubicBezTo>
                    <a:pt x="46153" y="89684"/>
                    <a:pt x="46153" y="89684"/>
                    <a:pt x="46153" y="89684"/>
                  </a:cubicBezTo>
                  <a:cubicBezTo>
                    <a:pt x="46153" y="89684"/>
                    <a:pt x="46153" y="89684"/>
                    <a:pt x="46153" y="89684"/>
                  </a:cubicBezTo>
                  <a:cubicBezTo>
                    <a:pt x="47076" y="88421"/>
                    <a:pt x="47076" y="88421"/>
                    <a:pt x="48000" y="88421"/>
                  </a:cubicBezTo>
                  <a:cubicBezTo>
                    <a:pt x="48000" y="88421"/>
                    <a:pt x="48923" y="88421"/>
                    <a:pt x="48923" y="88421"/>
                  </a:cubicBezTo>
                  <a:cubicBezTo>
                    <a:pt x="48923" y="88421"/>
                    <a:pt x="48923" y="88421"/>
                    <a:pt x="49846" y="88421"/>
                  </a:cubicBezTo>
                  <a:cubicBezTo>
                    <a:pt x="49846" y="88421"/>
                    <a:pt x="49846" y="88421"/>
                    <a:pt x="50769" y="88421"/>
                  </a:cubicBezTo>
                  <a:cubicBezTo>
                    <a:pt x="50769" y="88421"/>
                    <a:pt x="51692" y="88421"/>
                    <a:pt x="51692" y="88421"/>
                  </a:cubicBezTo>
                  <a:cubicBezTo>
                    <a:pt x="52615" y="88421"/>
                    <a:pt x="52615" y="88421"/>
                    <a:pt x="53538" y="88421"/>
                  </a:cubicBezTo>
                  <a:cubicBezTo>
                    <a:pt x="53538" y="88421"/>
                    <a:pt x="54461" y="87157"/>
                    <a:pt x="54461" y="87157"/>
                  </a:cubicBezTo>
                  <a:cubicBezTo>
                    <a:pt x="54461" y="87157"/>
                    <a:pt x="55384" y="88421"/>
                    <a:pt x="55384" y="88421"/>
                  </a:cubicBezTo>
                  <a:cubicBezTo>
                    <a:pt x="56307" y="88421"/>
                    <a:pt x="56307" y="87157"/>
                    <a:pt x="57230" y="87157"/>
                  </a:cubicBezTo>
                  <a:cubicBezTo>
                    <a:pt x="58153" y="87157"/>
                    <a:pt x="58153" y="87157"/>
                    <a:pt x="58153" y="87157"/>
                  </a:cubicBezTo>
                  <a:cubicBezTo>
                    <a:pt x="59076" y="87157"/>
                    <a:pt x="59076" y="88421"/>
                    <a:pt x="59076" y="88421"/>
                  </a:cubicBezTo>
                  <a:cubicBezTo>
                    <a:pt x="60000" y="89684"/>
                    <a:pt x="60000" y="89684"/>
                    <a:pt x="60000" y="89684"/>
                  </a:cubicBezTo>
                  <a:cubicBezTo>
                    <a:pt x="60923" y="89684"/>
                    <a:pt x="60923" y="89684"/>
                    <a:pt x="60923" y="89684"/>
                  </a:cubicBezTo>
                  <a:cubicBezTo>
                    <a:pt x="60923" y="89684"/>
                    <a:pt x="60923" y="89684"/>
                    <a:pt x="60923" y="89684"/>
                  </a:cubicBezTo>
                  <a:cubicBezTo>
                    <a:pt x="60923" y="89684"/>
                    <a:pt x="60923" y="89684"/>
                    <a:pt x="60923" y="90947"/>
                  </a:cubicBezTo>
                  <a:cubicBezTo>
                    <a:pt x="61846" y="90947"/>
                    <a:pt x="61846" y="90947"/>
                    <a:pt x="61846" y="92210"/>
                  </a:cubicBezTo>
                  <a:cubicBezTo>
                    <a:pt x="62769" y="92210"/>
                    <a:pt x="62769" y="93473"/>
                    <a:pt x="63692" y="93473"/>
                  </a:cubicBezTo>
                  <a:cubicBezTo>
                    <a:pt x="63692" y="94736"/>
                    <a:pt x="63692" y="94736"/>
                    <a:pt x="63692" y="94736"/>
                  </a:cubicBezTo>
                  <a:cubicBezTo>
                    <a:pt x="64615" y="96000"/>
                    <a:pt x="63692" y="96000"/>
                    <a:pt x="64615" y="97263"/>
                  </a:cubicBezTo>
                  <a:cubicBezTo>
                    <a:pt x="64615" y="98526"/>
                    <a:pt x="64615" y="98526"/>
                    <a:pt x="64615" y="98526"/>
                  </a:cubicBezTo>
                  <a:cubicBezTo>
                    <a:pt x="64615" y="99789"/>
                    <a:pt x="63692" y="99789"/>
                    <a:pt x="63692" y="101052"/>
                  </a:cubicBezTo>
                  <a:cubicBezTo>
                    <a:pt x="62769" y="101052"/>
                    <a:pt x="62769" y="102315"/>
                    <a:pt x="62769" y="102315"/>
                  </a:cubicBezTo>
                  <a:cubicBezTo>
                    <a:pt x="61846" y="103578"/>
                    <a:pt x="62769" y="103578"/>
                    <a:pt x="62769" y="104842"/>
                  </a:cubicBezTo>
                  <a:cubicBezTo>
                    <a:pt x="62769" y="104842"/>
                    <a:pt x="62769" y="106105"/>
                    <a:pt x="63692" y="106105"/>
                  </a:cubicBezTo>
                  <a:cubicBezTo>
                    <a:pt x="63692" y="106105"/>
                    <a:pt x="64615" y="106105"/>
                    <a:pt x="64615" y="106105"/>
                  </a:cubicBezTo>
                  <a:cubicBezTo>
                    <a:pt x="65538" y="106105"/>
                    <a:pt x="65538" y="104842"/>
                    <a:pt x="65538" y="106105"/>
                  </a:cubicBezTo>
                  <a:cubicBezTo>
                    <a:pt x="66461" y="106105"/>
                    <a:pt x="65538" y="107368"/>
                    <a:pt x="66461" y="107368"/>
                  </a:cubicBezTo>
                  <a:cubicBezTo>
                    <a:pt x="66461" y="108631"/>
                    <a:pt x="66461" y="108631"/>
                    <a:pt x="66461" y="109894"/>
                  </a:cubicBezTo>
                  <a:cubicBezTo>
                    <a:pt x="67384" y="109894"/>
                    <a:pt x="67384" y="109894"/>
                    <a:pt x="67384" y="109894"/>
                  </a:cubicBezTo>
                  <a:cubicBezTo>
                    <a:pt x="68307" y="109894"/>
                    <a:pt x="68307" y="109894"/>
                    <a:pt x="68307" y="111157"/>
                  </a:cubicBezTo>
                  <a:cubicBezTo>
                    <a:pt x="68307" y="111157"/>
                    <a:pt x="67384" y="111157"/>
                    <a:pt x="67384" y="112421"/>
                  </a:cubicBezTo>
                  <a:cubicBezTo>
                    <a:pt x="67384" y="112421"/>
                    <a:pt x="67384" y="112421"/>
                    <a:pt x="67384" y="113684"/>
                  </a:cubicBezTo>
                  <a:cubicBezTo>
                    <a:pt x="68307" y="113684"/>
                    <a:pt x="68307" y="113684"/>
                    <a:pt x="69230" y="113684"/>
                  </a:cubicBezTo>
                  <a:cubicBezTo>
                    <a:pt x="69230" y="113684"/>
                    <a:pt x="69230" y="114947"/>
                    <a:pt x="70153" y="114947"/>
                  </a:cubicBezTo>
                  <a:cubicBezTo>
                    <a:pt x="70153" y="116210"/>
                    <a:pt x="71076" y="116210"/>
                    <a:pt x="71076" y="116210"/>
                  </a:cubicBezTo>
                  <a:cubicBezTo>
                    <a:pt x="71076" y="116210"/>
                    <a:pt x="71076" y="116210"/>
                    <a:pt x="71076" y="116210"/>
                  </a:cubicBezTo>
                  <a:cubicBezTo>
                    <a:pt x="72000" y="116210"/>
                    <a:pt x="72000" y="116210"/>
                    <a:pt x="72923" y="116210"/>
                  </a:cubicBezTo>
                  <a:cubicBezTo>
                    <a:pt x="72923" y="116210"/>
                    <a:pt x="72923" y="117473"/>
                    <a:pt x="73846" y="116210"/>
                  </a:cubicBezTo>
                  <a:cubicBezTo>
                    <a:pt x="73846" y="116210"/>
                    <a:pt x="73846" y="116210"/>
                    <a:pt x="73846" y="114947"/>
                  </a:cubicBezTo>
                  <a:cubicBezTo>
                    <a:pt x="73846" y="114947"/>
                    <a:pt x="72923" y="114947"/>
                    <a:pt x="72923" y="113684"/>
                  </a:cubicBezTo>
                  <a:cubicBezTo>
                    <a:pt x="72923" y="113684"/>
                    <a:pt x="72923" y="112421"/>
                    <a:pt x="72923" y="112421"/>
                  </a:cubicBezTo>
                  <a:cubicBezTo>
                    <a:pt x="73846" y="112421"/>
                    <a:pt x="73846" y="112421"/>
                    <a:pt x="73846" y="112421"/>
                  </a:cubicBezTo>
                  <a:cubicBezTo>
                    <a:pt x="74769" y="112421"/>
                    <a:pt x="74769" y="112421"/>
                    <a:pt x="74769" y="112421"/>
                  </a:cubicBezTo>
                  <a:cubicBezTo>
                    <a:pt x="74769" y="111157"/>
                    <a:pt x="74769" y="111157"/>
                    <a:pt x="74769" y="111157"/>
                  </a:cubicBezTo>
                  <a:cubicBezTo>
                    <a:pt x="74769" y="111157"/>
                    <a:pt x="75692" y="111157"/>
                    <a:pt x="75692" y="111157"/>
                  </a:cubicBezTo>
                  <a:cubicBezTo>
                    <a:pt x="76615" y="111157"/>
                    <a:pt x="76615" y="111157"/>
                    <a:pt x="76615" y="111157"/>
                  </a:cubicBezTo>
                  <a:cubicBezTo>
                    <a:pt x="77538" y="111157"/>
                    <a:pt x="77538" y="111157"/>
                    <a:pt x="77538" y="111157"/>
                  </a:cubicBezTo>
                  <a:cubicBezTo>
                    <a:pt x="78461" y="111157"/>
                    <a:pt x="78461" y="111157"/>
                    <a:pt x="78461" y="111157"/>
                  </a:cubicBezTo>
                  <a:cubicBezTo>
                    <a:pt x="79384" y="111157"/>
                    <a:pt x="79384" y="111157"/>
                    <a:pt x="79384" y="109894"/>
                  </a:cubicBezTo>
                  <a:cubicBezTo>
                    <a:pt x="80307" y="109894"/>
                    <a:pt x="80307" y="109894"/>
                    <a:pt x="80307" y="109894"/>
                  </a:cubicBezTo>
                  <a:cubicBezTo>
                    <a:pt x="80307" y="108631"/>
                    <a:pt x="80307" y="108631"/>
                    <a:pt x="81230" y="108631"/>
                  </a:cubicBezTo>
                  <a:cubicBezTo>
                    <a:pt x="81230" y="108631"/>
                    <a:pt x="81230" y="109894"/>
                    <a:pt x="82153" y="109894"/>
                  </a:cubicBezTo>
                  <a:cubicBezTo>
                    <a:pt x="82153" y="109894"/>
                    <a:pt x="83076" y="109894"/>
                    <a:pt x="83076" y="109894"/>
                  </a:cubicBezTo>
                  <a:cubicBezTo>
                    <a:pt x="84000" y="109894"/>
                    <a:pt x="84000" y="109894"/>
                    <a:pt x="84000" y="109894"/>
                  </a:cubicBezTo>
                  <a:cubicBezTo>
                    <a:pt x="84923" y="111157"/>
                    <a:pt x="84923" y="111157"/>
                    <a:pt x="84923" y="111157"/>
                  </a:cubicBezTo>
                  <a:cubicBezTo>
                    <a:pt x="84000" y="111157"/>
                    <a:pt x="84000" y="111157"/>
                    <a:pt x="84000" y="112421"/>
                  </a:cubicBezTo>
                  <a:cubicBezTo>
                    <a:pt x="84000" y="112421"/>
                    <a:pt x="84000" y="112421"/>
                    <a:pt x="84923" y="112421"/>
                  </a:cubicBezTo>
                  <a:cubicBezTo>
                    <a:pt x="84923" y="113684"/>
                    <a:pt x="84923" y="113684"/>
                    <a:pt x="85846" y="113684"/>
                  </a:cubicBezTo>
                  <a:cubicBezTo>
                    <a:pt x="85846" y="114947"/>
                    <a:pt x="85846" y="114947"/>
                    <a:pt x="86769" y="114947"/>
                  </a:cubicBezTo>
                  <a:cubicBezTo>
                    <a:pt x="86769" y="114947"/>
                    <a:pt x="87692" y="114947"/>
                    <a:pt x="87692" y="114947"/>
                  </a:cubicBezTo>
                  <a:cubicBezTo>
                    <a:pt x="87692" y="114947"/>
                    <a:pt x="87692" y="114947"/>
                    <a:pt x="88615" y="114947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6615874" y="2523932"/>
              <a:ext cx="33849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0"/>
                  </a:moveTo>
                  <a:lnTo>
                    <a:pt x="0" y="0"/>
                  </a:lnTo>
                  <a:lnTo>
                    <a:pt x="0" y="59999"/>
                  </a:lnTo>
                  <a:lnTo>
                    <a:pt x="0" y="59999"/>
                  </a:lnTo>
                  <a:lnTo>
                    <a:pt x="40000" y="119999"/>
                  </a:lnTo>
                  <a:lnTo>
                    <a:pt x="80000" y="59999"/>
                  </a:lnTo>
                  <a:lnTo>
                    <a:pt x="120000" y="59999"/>
                  </a:lnTo>
                  <a:lnTo>
                    <a:pt x="80000" y="0"/>
                  </a:lnTo>
                  <a:lnTo>
                    <a:pt x="40000" y="0"/>
                  </a:lnTo>
                  <a:close/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615874" y="2523932"/>
              <a:ext cx="33849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0"/>
                  </a:moveTo>
                  <a:lnTo>
                    <a:pt x="0" y="0"/>
                  </a:lnTo>
                  <a:lnTo>
                    <a:pt x="0" y="59999"/>
                  </a:lnTo>
                  <a:lnTo>
                    <a:pt x="0" y="59999"/>
                  </a:lnTo>
                  <a:lnTo>
                    <a:pt x="40000" y="119999"/>
                  </a:lnTo>
                  <a:lnTo>
                    <a:pt x="80000" y="59999"/>
                  </a:lnTo>
                  <a:lnTo>
                    <a:pt x="120000" y="59999"/>
                  </a:lnTo>
                  <a:lnTo>
                    <a:pt x="80000" y="0"/>
                  </a:lnTo>
                  <a:lnTo>
                    <a:pt x="40000" y="0"/>
                  </a:ln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6540117" y="2792287"/>
              <a:ext cx="98323" cy="31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80000"/>
                    <a:pt x="106666" y="80000"/>
                    <a:pt x="106666" y="80000"/>
                  </a:cubicBezTo>
                  <a:cubicBezTo>
                    <a:pt x="106666" y="80000"/>
                    <a:pt x="106666" y="80000"/>
                    <a:pt x="93333" y="120000"/>
                  </a:cubicBezTo>
                  <a:cubicBezTo>
                    <a:pt x="93333" y="120000"/>
                    <a:pt x="80000" y="120000"/>
                    <a:pt x="80000" y="120000"/>
                  </a:cubicBezTo>
                  <a:cubicBezTo>
                    <a:pt x="80000" y="120000"/>
                    <a:pt x="66666" y="120000"/>
                    <a:pt x="66666" y="120000"/>
                  </a:cubicBezTo>
                  <a:cubicBezTo>
                    <a:pt x="66666" y="120000"/>
                    <a:pt x="66666" y="120000"/>
                    <a:pt x="66666" y="120000"/>
                  </a:cubicBezTo>
                  <a:cubicBezTo>
                    <a:pt x="53333" y="80000"/>
                    <a:pt x="53333" y="80000"/>
                    <a:pt x="40000" y="80000"/>
                  </a:cubicBezTo>
                  <a:cubicBezTo>
                    <a:pt x="40000" y="80000"/>
                    <a:pt x="26666" y="80000"/>
                    <a:pt x="26666" y="120000"/>
                  </a:cubicBezTo>
                  <a:cubicBezTo>
                    <a:pt x="26666" y="120000"/>
                    <a:pt x="26666" y="120000"/>
                    <a:pt x="13333" y="120000"/>
                  </a:cubicBezTo>
                  <a:cubicBezTo>
                    <a:pt x="13333" y="120000"/>
                    <a:pt x="13333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80000"/>
                  </a:cubicBezTo>
                  <a:cubicBezTo>
                    <a:pt x="0" y="80000"/>
                    <a:pt x="13333" y="80000"/>
                    <a:pt x="13333" y="80000"/>
                  </a:cubicBezTo>
                  <a:cubicBezTo>
                    <a:pt x="13333" y="80000"/>
                    <a:pt x="26666" y="80000"/>
                    <a:pt x="26666" y="80000"/>
                  </a:cubicBezTo>
                  <a:cubicBezTo>
                    <a:pt x="40000" y="80000"/>
                    <a:pt x="40000" y="40000"/>
                    <a:pt x="40000" y="40000"/>
                  </a:cubicBezTo>
                  <a:cubicBezTo>
                    <a:pt x="53333" y="40000"/>
                    <a:pt x="53333" y="40000"/>
                    <a:pt x="66666" y="40000"/>
                  </a:cubicBezTo>
                  <a:cubicBezTo>
                    <a:pt x="66666" y="40000"/>
                    <a:pt x="66666" y="40000"/>
                    <a:pt x="66666" y="40000"/>
                  </a:cubicBezTo>
                  <a:cubicBezTo>
                    <a:pt x="80000" y="40000"/>
                    <a:pt x="80000" y="40000"/>
                    <a:pt x="80000" y="40000"/>
                  </a:cubicBezTo>
                  <a:cubicBezTo>
                    <a:pt x="80000" y="40000"/>
                    <a:pt x="80000" y="40000"/>
                    <a:pt x="93333" y="40000"/>
                  </a:cubicBezTo>
                  <a:cubicBezTo>
                    <a:pt x="93333" y="40000"/>
                    <a:pt x="93333" y="40000"/>
                    <a:pt x="93333" y="40000"/>
                  </a:cubicBezTo>
                  <a:cubicBezTo>
                    <a:pt x="106666" y="40000"/>
                    <a:pt x="106666" y="40000"/>
                    <a:pt x="106666" y="0"/>
                  </a:cubicBezTo>
                  <a:cubicBezTo>
                    <a:pt x="106666" y="0"/>
                    <a:pt x="120000" y="0"/>
                    <a:pt x="12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6430512" y="2834658"/>
              <a:ext cx="120889" cy="423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90" y="0"/>
                  </a:moveTo>
                  <a:cubicBezTo>
                    <a:pt x="109090" y="0"/>
                    <a:pt x="109090" y="0"/>
                    <a:pt x="109090" y="0"/>
                  </a:cubicBezTo>
                  <a:cubicBezTo>
                    <a:pt x="98181" y="0"/>
                    <a:pt x="98181" y="0"/>
                    <a:pt x="98181" y="0"/>
                  </a:cubicBezTo>
                  <a:cubicBezTo>
                    <a:pt x="98181" y="30000"/>
                    <a:pt x="87272" y="30000"/>
                    <a:pt x="87272" y="30000"/>
                  </a:cubicBezTo>
                  <a:cubicBezTo>
                    <a:pt x="87272" y="30000"/>
                    <a:pt x="87272" y="30000"/>
                    <a:pt x="76363" y="30000"/>
                  </a:cubicBezTo>
                  <a:cubicBezTo>
                    <a:pt x="76363" y="30000"/>
                    <a:pt x="76363" y="30000"/>
                    <a:pt x="65454" y="30000"/>
                  </a:cubicBezTo>
                  <a:cubicBezTo>
                    <a:pt x="65454" y="30000"/>
                    <a:pt x="65454" y="30000"/>
                    <a:pt x="54545" y="30000"/>
                  </a:cubicBezTo>
                  <a:cubicBezTo>
                    <a:pt x="54545" y="30000"/>
                    <a:pt x="54545" y="30000"/>
                    <a:pt x="54545" y="30000"/>
                  </a:cubicBezTo>
                  <a:cubicBezTo>
                    <a:pt x="43636" y="30000"/>
                    <a:pt x="43636" y="60000"/>
                    <a:pt x="43636" y="60000"/>
                  </a:cubicBezTo>
                  <a:cubicBezTo>
                    <a:pt x="43636" y="60000"/>
                    <a:pt x="43636" y="60000"/>
                    <a:pt x="32727" y="60000"/>
                  </a:cubicBezTo>
                  <a:cubicBezTo>
                    <a:pt x="32727" y="60000"/>
                    <a:pt x="32727" y="60000"/>
                    <a:pt x="32727" y="60000"/>
                  </a:cubicBezTo>
                  <a:cubicBezTo>
                    <a:pt x="21818" y="60000"/>
                    <a:pt x="21818" y="90000"/>
                    <a:pt x="21818" y="90000"/>
                  </a:cubicBezTo>
                  <a:cubicBezTo>
                    <a:pt x="21818" y="90000"/>
                    <a:pt x="21818" y="90000"/>
                    <a:pt x="10909" y="90000"/>
                  </a:cubicBezTo>
                  <a:cubicBezTo>
                    <a:pt x="10909" y="90000"/>
                    <a:pt x="10909" y="90000"/>
                    <a:pt x="10909" y="9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0909" y="120000"/>
                    <a:pt x="10909" y="120000"/>
                    <a:pt x="21818" y="120000"/>
                  </a:cubicBezTo>
                  <a:cubicBezTo>
                    <a:pt x="32727" y="120000"/>
                    <a:pt x="32727" y="120000"/>
                    <a:pt x="43636" y="120000"/>
                  </a:cubicBezTo>
                  <a:cubicBezTo>
                    <a:pt x="43636" y="120000"/>
                    <a:pt x="43636" y="90000"/>
                    <a:pt x="43636" y="90000"/>
                  </a:cubicBezTo>
                  <a:cubicBezTo>
                    <a:pt x="43636" y="90000"/>
                    <a:pt x="54545" y="90000"/>
                    <a:pt x="54545" y="90000"/>
                  </a:cubicBezTo>
                  <a:cubicBezTo>
                    <a:pt x="65454" y="90000"/>
                    <a:pt x="65454" y="90000"/>
                    <a:pt x="76363" y="60000"/>
                  </a:cubicBezTo>
                  <a:cubicBezTo>
                    <a:pt x="76363" y="60000"/>
                    <a:pt x="76363" y="60000"/>
                    <a:pt x="87272" y="60000"/>
                  </a:cubicBezTo>
                  <a:cubicBezTo>
                    <a:pt x="87272" y="60000"/>
                    <a:pt x="87272" y="60000"/>
                    <a:pt x="87272" y="60000"/>
                  </a:cubicBezTo>
                  <a:cubicBezTo>
                    <a:pt x="98181" y="60000"/>
                    <a:pt x="98181" y="60000"/>
                    <a:pt x="98181" y="30000"/>
                  </a:cubicBezTo>
                  <a:cubicBezTo>
                    <a:pt x="109090" y="30000"/>
                    <a:pt x="109090" y="60000"/>
                    <a:pt x="109090" y="30000"/>
                  </a:cubicBezTo>
                  <a:cubicBezTo>
                    <a:pt x="120000" y="30000"/>
                    <a:pt x="120000" y="30000"/>
                    <a:pt x="10909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6441794" y="2727944"/>
              <a:ext cx="109605" cy="957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000" y="120000"/>
                  </a:moveTo>
                  <a:cubicBezTo>
                    <a:pt x="48000" y="120000"/>
                    <a:pt x="48000" y="106666"/>
                    <a:pt x="48000" y="106666"/>
                  </a:cubicBezTo>
                  <a:cubicBezTo>
                    <a:pt x="60000" y="106666"/>
                    <a:pt x="60000" y="106666"/>
                    <a:pt x="60000" y="93333"/>
                  </a:cubicBezTo>
                  <a:cubicBezTo>
                    <a:pt x="60000" y="93333"/>
                    <a:pt x="60000" y="93333"/>
                    <a:pt x="60000" y="93333"/>
                  </a:cubicBezTo>
                  <a:cubicBezTo>
                    <a:pt x="60000" y="80000"/>
                    <a:pt x="60000" y="80000"/>
                    <a:pt x="72000" y="80000"/>
                  </a:cubicBezTo>
                  <a:cubicBezTo>
                    <a:pt x="72000" y="80000"/>
                    <a:pt x="72000" y="80000"/>
                    <a:pt x="72000" y="66666"/>
                  </a:cubicBezTo>
                  <a:cubicBezTo>
                    <a:pt x="84000" y="66666"/>
                    <a:pt x="72000" y="66666"/>
                    <a:pt x="72000" y="66666"/>
                  </a:cubicBezTo>
                  <a:cubicBezTo>
                    <a:pt x="72000" y="53333"/>
                    <a:pt x="72000" y="53333"/>
                    <a:pt x="72000" y="53333"/>
                  </a:cubicBezTo>
                  <a:cubicBezTo>
                    <a:pt x="84000" y="40000"/>
                    <a:pt x="84000" y="40000"/>
                    <a:pt x="84000" y="53333"/>
                  </a:cubicBezTo>
                  <a:cubicBezTo>
                    <a:pt x="96000" y="53333"/>
                    <a:pt x="96000" y="53333"/>
                    <a:pt x="96000" y="66666"/>
                  </a:cubicBezTo>
                  <a:cubicBezTo>
                    <a:pt x="96000" y="66666"/>
                    <a:pt x="96000" y="66666"/>
                    <a:pt x="108000" y="66666"/>
                  </a:cubicBezTo>
                  <a:cubicBezTo>
                    <a:pt x="108000" y="66666"/>
                    <a:pt x="108000" y="66666"/>
                    <a:pt x="120000" y="66666"/>
                  </a:cubicBezTo>
                  <a:cubicBezTo>
                    <a:pt x="120000" y="66666"/>
                    <a:pt x="120000" y="66666"/>
                    <a:pt x="120000" y="53333"/>
                  </a:cubicBezTo>
                  <a:cubicBezTo>
                    <a:pt x="120000" y="53333"/>
                    <a:pt x="120000" y="40000"/>
                    <a:pt x="120000" y="40000"/>
                  </a:cubicBezTo>
                  <a:cubicBezTo>
                    <a:pt x="120000" y="26666"/>
                    <a:pt x="108000" y="26666"/>
                    <a:pt x="108000" y="26666"/>
                  </a:cubicBezTo>
                  <a:cubicBezTo>
                    <a:pt x="108000" y="26666"/>
                    <a:pt x="96000" y="13333"/>
                    <a:pt x="96000" y="13333"/>
                  </a:cubicBezTo>
                  <a:cubicBezTo>
                    <a:pt x="84000" y="13333"/>
                    <a:pt x="84000" y="13333"/>
                    <a:pt x="84000" y="13333"/>
                  </a:cubicBezTo>
                  <a:cubicBezTo>
                    <a:pt x="72000" y="13333"/>
                    <a:pt x="72000" y="13333"/>
                    <a:pt x="60000" y="13333"/>
                  </a:cubicBezTo>
                  <a:cubicBezTo>
                    <a:pt x="60000" y="13333"/>
                    <a:pt x="48000" y="13333"/>
                    <a:pt x="48000" y="13333"/>
                  </a:cubicBezTo>
                  <a:cubicBezTo>
                    <a:pt x="36000" y="13333"/>
                    <a:pt x="36000" y="0"/>
                    <a:pt x="36000" y="0"/>
                  </a:cubicBezTo>
                  <a:cubicBezTo>
                    <a:pt x="24000" y="13333"/>
                    <a:pt x="36000" y="13333"/>
                    <a:pt x="24000" y="13333"/>
                  </a:cubicBezTo>
                  <a:cubicBezTo>
                    <a:pt x="24000" y="13333"/>
                    <a:pt x="24000" y="13333"/>
                    <a:pt x="24000" y="26666"/>
                  </a:cubicBezTo>
                  <a:cubicBezTo>
                    <a:pt x="12000" y="26666"/>
                    <a:pt x="12000" y="13333"/>
                    <a:pt x="12000" y="13333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12000" y="40000"/>
                    <a:pt x="12000" y="40000"/>
                    <a:pt x="12000" y="40000"/>
                  </a:cubicBezTo>
                  <a:cubicBezTo>
                    <a:pt x="24000" y="40000"/>
                    <a:pt x="24000" y="40000"/>
                    <a:pt x="24000" y="53333"/>
                  </a:cubicBezTo>
                  <a:cubicBezTo>
                    <a:pt x="24000" y="53333"/>
                    <a:pt x="24000" y="53333"/>
                    <a:pt x="36000" y="53333"/>
                  </a:cubicBezTo>
                  <a:cubicBezTo>
                    <a:pt x="36000" y="53333"/>
                    <a:pt x="24000" y="66666"/>
                    <a:pt x="24000" y="66666"/>
                  </a:cubicBezTo>
                  <a:cubicBezTo>
                    <a:pt x="24000" y="66666"/>
                    <a:pt x="24000" y="80000"/>
                    <a:pt x="24000" y="80000"/>
                  </a:cubicBezTo>
                  <a:cubicBezTo>
                    <a:pt x="12000" y="80000"/>
                    <a:pt x="12000" y="80000"/>
                    <a:pt x="12000" y="93333"/>
                  </a:cubicBezTo>
                  <a:cubicBezTo>
                    <a:pt x="12000" y="93333"/>
                    <a:pt x="0" y="93333"/>
                    <a:pt x="0" y="93333"/>
                  </a:cubicBezTo>
                  <a:cubicBezTo>
                    <a:pt x="0" y="106666"/>
                    <a:pt x="0" y="106666"/>
                    <a:pt x="0" y="106666"/>
                  </a:cubicBezTo>
                  <a:cubicBezTo>
                    <a:pt x="0" y="106666"/>
                    <a:pt x="12000" y="106666"/>
                    <a:pt x="12000" y="106666"/>
                  </a:cubicBezTo>
                  <a:cubicBezTo>
                    <a:pt x="12000" y="93333"/>
                    <a:pt x="12000" y="93333"/>
                    <a:pt x="24000" y="93333"/>
                  </a:cubicBezTo>
                  <a:cubicBezTo>
                    <a:pt x="24000" y="93333"/>
                    <a:pt x="24000" y="93333"/>
                    <a:pt x="24000" y="93333"/>
                  </a:cubicBezTo>
                  <a:cubicBezTo>
                    <a:pt x="36000" y="93333"/>
                    <a:pt x="36000" y="93333"/>
                    <a:pt x="36000" y="93333"/>
                  </a:cubicBezTo>
                  <a:cubicBezTo>
                    <a:pt x="36000" y="106666"/>
                    <a:pt x="36000" y="106666"/>
                    <a:pt x="24000" y="106666"/>
                  </a:cubicBezTo>
                  <a:cubicBezTo>
                    <a:pt x="24000" y="120000"/>
                    <a:pt x="24000" y="120000"/>
                    <a:pt x="24000" y="120000"/>
                  </a:cubicBezTo>
                  <a:cubicBezTo>
                    <a:pt x="36000" y="120000"/>
                    <a:pt x="36000" y="120000"/>
                    <a:pt x="36000" y="120000"/>
                  </a:cubicBezTo>
                  <a:cubicBezTo>
                    <a:pt x="36000" y="120000"/>
                    <a:pt x="36000" y="120000"/>
                    <a:pt x="48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6320906" y="2738929"/>
              <a:ext cx="120889" cy="1381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90" y="9230"/>
                  </a:moveTo>
                  <a:cubicBezTo>
                    <a:pt x="109090" y="9230"/>
                    <a:pt x="109090" y="9230"/>
                    <a:pt x="109090" y="18461"/>
                  </a:cubicBezTo>
                  <a:cubicBezTo>
                    <a:pt x="98181" y="18461"/>
                    <a:pt x="98181" y="18461"/>
                    <a:pt x="98181" y="18461"/>
                  </a:cubicBezTo>
                  <a:cubicBezTo>
                    <a:pt x="98181" y="18461"/>
                    <a:pt x="98181" y="27692"/>
                    <a:pt x="98181" y="27692"/>
                  </a:cubicBezTo>
                  <a:cubicBezTo>
                    <a:pt x="87272" y="27692"/>
                    <a:pt x="87272" y="27692"/>
                    <a:pt x="76363" y="27692"/>
                  </a:cubicBezTo>
                  <a:cubicBezTo>
                    <a:pt x="76363" y="27692"/>
                    <a:pt x="76363" y="27692"/>
                    <a:pt x="76363" y="36923"/>
                  </a:cubicBezTo>
                  <a:cubicBezTo>
                    <a:pt x="65454" y="36923"/>
                    <a:pt x="65454" y="36923"/>
                    <a:pt x="65454" y="46153"/>
                  </a:cubicBezTo>
                  <a:cubicBezTo>
                    <a:pt x="54545" y="46153"/>
                    <a:pt x="54545" y="46153"/>
                    <a:pt x="54545" y="55384"/>
                  </a:cubicBezTo>
                  <a:cubicBezTo>
                    <a:pt x="54545" y="55384"/>
                    <a:pt x="43636" y="55384"/>
                    <a:pt x="43636" y="64615"/>
                  </a:cubicBezTo>
                  <a:cubicBezTo>
                    <a:pt x="43636" y="64615"/>
                    <a:pt x="43636" y="73846"/>
                    <a:pt x="43636" y="73846"/>
                  </a:cubicBezTo>
                  <a:cubicBezTo>
                    <a:pt x="43636" y="83076"/>
                    <a:pt x="43636" y="83076"/>
                    <a:pt x="43636" y="92307"/>
                  </a:cubicBezTo>
                  <a:cubicBezTo>
                    <a:pt x="43636" y="92307"/>
                    <a:pt x="32727" y="101538"/>
                    <a:pt x="32727" y="101538"/>
                  </a:cubicBezTo>
                  <a:cubicBezTo>
                    <a:pt x="21818" y="110769"/>
                    <a:pt x="21818" y="110769"/>
                    <a:pt x="21818" y="110769"/>
                  </a:cubicBezTo>
                  <a:cubicBezTo>
                    <a:pt x="10909" y="110769"/>
                    <a:pt x="10909" y="120000"/>
                    <a:pt x="0" y="110769"/>
                  </a:cubicBezTo>
                  <a:cubicBezTo>
                    <a:pt x="0" y="110769"/>
                    <a:pt x="0" y="110769"/>
                    <a:pt x="0" y="101538"/>
                  </a:cubicBezTo>
                  <a:cubicBezTo>
                    <a:pt x="0" y="101538"/>
                    <a:pt x="0" y="92307"/>
                    <a:pt x="10909" y="83076"/>
                  </a:cubicBezTo>
                  <a:cubicBezTo>
                    <a:pt x="10909" y="83076"/>
                    <a:pt x="10909" y="83076"/>
                    <a:pt x="10909" y="73846"/>
                  </a:cubicBezTo>
                  <a:cubicBezTo>
                    <a:pt x="21818" y="73846"/>
                    <a:pt x="21818" y="64615"/>
                    <a:pt x="21818" y="64615"/>
                  </a:cubicBezTo>
                  <a:cubicBezTo>
                    <a:pt x="21818" y="55384"/>
                    <a:pt x="32727" y="55384"/>
                    <a:pt x="32727" y="55384"/>
                  </a:cubicBezTo>
                  <a:cubicBezTo>
                    <a:pt x="32727" y="46153"/>
                    <a:pt x="32727" y="46153"/>
                    <a:pt x="43636" y="46153"/>
                  </a:cubicBezTo>
                  <a:cubicBezTo>
                    <a:pt x="43636" y="46153"/>
                    <a:pt x="43636" y="36923"/>
                    <a:pt x="43636" y="36923"/>
                  </a:cubicBezTo>
                  <a:cubicBezTo>
                    <a:pt x="43636" y="36923"/>
                    <a:pt x="32727" y="36923"/>
                    <a:pt x="32727" y="36923"/>
                  </a:cubicBezTo>
                  <a:cubicBezTo>
                    <a:pt x="32727" y="36923"/>
                    <a:pt x="43636" y="36923"/>
                    <a:pt x="43636" y="27692"/>
                  </a:cubicBezTo>
                  <a:cubicBezTo>
                    <a:pt x="43636" y="27692"/>
                    <a:pt x="54545" y="27692"/>
                    <a:pt x="54545" y="18461"/>
                  </a:cubicBezTo>
                  <a:cubicBezTo>
                    <a:pt x="65454" y="18461"/>
                    <a:pt x="65454" y="0"/>
                    <a:pt x="65454" y="9230"/>
                  </a:cubicBezTo>
                  <a:cubicBezTo>
                    <a:pt x="65454" y="9230"/>
                    <a:pt x="65454" y="9230"/>
                    <a:pt x="76363" y="9230"/>
                  </a:cubicBezTo>
                  <a:cubicBezTo>
                    <a:pt x="76363" y="9230"/>
                    <a:pt x="76363" y="9230"/>
                    <a:pt x="76363" y="9230"/>
                  </a:cubicBezTo>
                  <a:cubicBezTo>
                    <a:pt x="87272" y="9230"/>
                    <a:pt x="87272" y="9230"/>
                    <a:pt x="98181" y="9230"/>
                  </a:cubicBezTo>
                  <a:cubicBezTo>
                    <a:pt x="98181" y="0"/>
                    <a:pt x="98181" y="0"/>
                    <a:pt x="109090" y="0"/>
                  </a:cubicBezTo>
                  <a:cubicBezTo>
                    <a:pt x="109090" y="0"/>
                    <a:pt x="120000" y="0"/>
                    <a:pt x="120000" y="9230"/>
                  </a:cubicBezTo>
                  <a:cubicBezTo>
                    <a:pt x="120000" y="9230"/>
                    <a:pt x="109090" y="9230"/>
                    <a:pt x="109090" y="923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6277386" y="2652616"/>
              <a:ext cx="185363" cy="753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9999"/>
                  </a:moveTo>
                  <a:cubicBezTo>
                    <a:pt x="120000" y="102857"/>
                    <a:pt x="120000" y="102857"/>
                    <a:pt x="120000" y="102857"/>
                  </a:cubicBezTo>
                  <a:cubicBezTo>
                    <a:pt x="120000" y="85714"/>
                    <a:pt x="112941" y="85714"/>
                    <a:pt x="120000" y="85714"/>
                  </a:cubicBezTo>
                  <a:cubicBezTo>
                    <a:pt x="120000" y="85714"/>
                    <a:pt x="120000" y="85714"/>
                    <a:pt x="120000" y="85714"/>
                  </a:cubicBezTo>
                  <a:cubicBezTo>
                    <a:pt x="120000" y="68571"/>
                    <a:pt x="120000" y="68571"/>
                    <a:pt x="120000" y="68571"/>
                  </a:cubicBezTo>
                  <a:cubicBezTo>
                    <a:pt x="120000" y="68571"/>
                    <a:pt x="120000" y="51428"/>
                    <a:pt x="120000" y="51428"/>
                  </a:cubicBezTo>
                  <a:cubicBezTo>
                    <a:pt x="120000" y="51428"/>
                    <a:pt x="112941" y="51428"/>
                    <a:pt x="112941" y="51428"/>
                  </a:cubicBezTo>
                  <a:cubicBezTo>
                    <a:pt x="112941" y="51428"/>
                    <a:pt x="112941" y="51428"/>
                    <a:pt x="112941" y="51428"/>
                  </a:cubicBezTo>
                  <a:cubicBezTo>
                    <a:pt x="105882" y="34285"/>
                    <a:pt x="105882" y="51428"/>
                    <a:pt x="105882" y="34285"/>
                  </a:cubicBezTo>
                  <a:cubicBezTo>
                    <a:pt x="98823" y="34285"/>
                    <a:pt x="105882" y="34285"/>
                    <a:pt x="105882" y="17142"/>
                  </a:cubicBezTo>
                  <a:cubicBezTo>
                    <a:pt x="105882" y="17142"/>
                    <a:pt x="105882" y="17142"/>
                    <a:pt x="98823" y="17142"/>
                  </a:cubicBezTo>
                  <a:cubicBezTo>
                    <a:pt x="98823" y="0"/>
                    <a:pt x="98823" y="17142"/>
                    <a:pt x="91764" y="17142"/>
                  </a:cubicBezTo>
                  <a:cubicBezTo>
                    <a:pt x="91764" y="17142"/>
                    <a:pt x="91764" y="17142"/>
                    <a:pt x="91764" y="17142"/>
                  </a:cubicBezTo>
                  <a:cubicBezTo>
                    <a:pt x="84705" y="0"/>
                    <a:pt x="84705" y="0"/>
                    <a:pt x="84705" y="0"/>
                  </a:cubicBezTo>
                  <a:cubicBezTo>
                    <a:pt x="84705" y="0"/>
                    <a:pt x="77647" y="0"/>
                    <a:pt x="77647" y="17142"/>
                  </a:cubicBezTo>
                  <a:cubicBezTo>
                    <a:pt x="77647" y="17142"/>
                    <a:pt x="77647" y="17142"/>
                    <a:pt x="77647" y="17142"/>
                  </a:cubicBezTo>
                  <a:cubicBezTo>
                    <a:pt x="77647" y="17142"/>
                    <a:pt x="77647" y="17142"/>
                    <a:pt x="70588" y="17142"/>
                  </a:cubicBezTo>
                  <a:cubicBezTo>
                    <a:pt x="70588" y="17142"/>
                    <a:pt x="70588" y="34285"/>
                    <a:pt x="70588" y="34285"/>
                  </a:cubicBezTo>
                  <a:cubicBezTo>
                    <a:pt x="63529" y="34285"/>
                    <a:pt x="63529" y="17142"/>
                    <a:pt x="63529" y="17142"/>
                  </a:cubicBezTo>
                  <a:cubicBezTo>
                    <a:pt x="63529" y="34285"/>
                    <a:pt x="63529" y="34285"/>
                    <a:pt x="56470" y="34285"/>
                  </a:cubicBezTo>
                  <a:cubicBezTo>
                    <a:pt x="56470" y="34285"/>
                    <a:pt x="56470" y="34285"/>
                    <a:pt x="56470" y="34285"/>
                  </a:cubicBezTo>
                  <a:cubicBezTo>
                    <a:pt x="49411" y="51428"/>
                    <a:pt x="49411" y="51428"/>
                    <a:pt x="49411" y="51428"/>
                  </a:cubicBezTo>
                  <a:cubicBezTo>
                    <a:pt x="42352" y="51428"/>
                    <a:pt x="42352" y="51428"/>
                    <a:pt x="42352" y="51428"/>
                  </a:cubicBezTo>
                  <a:cubicBezTo>
                    <a:pt x="42352" y="51428"/>
                    <a:pt x="42352" y="51428"/>
                    <a:pt x="35294" y="51428"/>
                  </a:cubicBezTo>
                  <a:cubicBezTo>
                    <a:pt x="35294" y="68571"/>
                    <a:pt x="35294" y="68571"/>
                    <a:pt x="28235" y="68571"/>
                  </a:cubicBezTo>
                  <a:cubicBezTo>
                    <a:pt x="28235" y="68571"/>
                    <a:pt x="28235" y="68571"/>
                    <a:pt x="21176" y="68571"/>
                  </a:cubicBezTo>
                  <a:cubicBezTo>
                    <a:pt x="21176" y="68571"/>
                    <a:pt x="21176" y="68571"/>
                    <a:pt x="21176" y="68571"/>
                  </a:cubicBezTo>
                  <a:cubicBezTo>
                    <a:pt x="14117" y="85714"/>
                    <a:pt x="14117" y="85714"/>
                    <a:pt x="14117" y="85714"/>
                  </a:cubicBezTo>
                  <a:cubicBezTo>
                    <a:pt x="14117" y="85714"/>
                    <a:pt x="7058" y="85714"/>
                    <a:pt x="7058" y="102857"/>
                  </a:cubicBezTo>
                  <a:cubicBezTo>
                    <a:pt x="7058" y="102857"/>
                    <a:pt x="0" y="102857"/>
                    <a:pt x="0" y="102857"/>
                  </a:cubicBezTo>
                  <a:cubicBezTo>
                    <a:pt x="0" y="119999"/>
                    <a:pt x="7058" y="102857"/>
                    <a:pt x="7058" y="102857"/>
                  </a:cubicBezTo>
                  <a:cubicBezTo>
                    <a:pt x="14117" y="102857"/>
                    <a:pt x="14117" y="102857"/>
                    <a:pt x="14117" y="102857"/>
                  </a:cubicBezTo>
                  <a:cubicBezTo>
                    <a:pt x="14117" y="102857"/>
                    <a:pt x="14117" y="102857"/>
                    <a:pt x="21176" y="102857"/>
                  </a:cubicBezTo>
                  <a:cubicBezTo>
                    <a:pt x="21176" y="102857"/>
                    <a:pt x="21176" y="102857"/>
                    <a:pt x="21176" y="119999"/>
                  </a:cubicBezTo>
                  <a:cubicBezTo>
                    <a:pt x="28235" y="119999"/>
                    <a:pt x="28235" y="119999"/>
                    <a:pt x="28235" y="102857"/>
                  </a:cubicBezTo>
                  <a:cubicBezTo>
                    <a:pt x="35294" y="102857"/>
                    <a:pt x="28235" y="102857"/>
                    <a:pt x="35294" y="102857"/>
                  </a:cubicBezTo>
                  <a:cubicBezTo>
                    <a:pt x="35294" y="102857"/>
                    <a:pt x="35294" y="102857"/>
                    <a:pt x="35294" y="102857"/>
                  </a:cubicBezTo>
                  <a:cubicBezTo>
                    <a:pt x="42352" y="102857"/>
                    <a:pt x="42352" y="102857"/>
                    <a:pt x="42352" y="102857"/>
                  </a:cubicBezTo>
                  <a:cubicBezTo>
                    <a:pt x="49411" y="85714"/>
                    <a:pt x="49411" y="102857"/>
                    <a:pt x="49411" y="85714"/>
                  </a:cubicBezTo>
                  <a:cubicBezTo>
                    <a:pt x="49411" y="85714"/>
                    <a:pt x="49411" y="85714"/>
                    <a:pt x="56470" y="68571"/>
                  </a:cubicBezTo>
                  <a:cubicBezTo>
                    <a:pt x="56470" y="68571"/>
                    <a:pt x="56470" y="68571"/>
                    <a:pt x="63529" y="68571"/>
                  </a:cubicBezTo>
                  <a:cubicBezTo>
                    <a:pt x="63529" y="68571"/>
                    <a:pt x="70588" y="68571"/>
                    <a:pt x="70588" y="68571"/>
                  </a:cubicBezTo>
                  <a:cubicBezTo>
                    <a:pt x="70588" y="68571"/>
                    <a:pt x="70588" y="85714"/>
                    <a:pt x="70588" y="85714"/>
                  </a:cubicBezTo>
                  <a:cubicBezTo>
                    <a:pt x="70588" y="85714"/>
                    <a:pt x="63529" y="85714"/>
                    <a:pt x="63529" y="85714"/>
                  </a:cubicBezTo>
                  <a:cubicBezTo>
                    <a:pt x="63529" y="85714"/>
                    <a:pt x="63529" y="102857"/>
                    <a:pt x="63529" y="102857"/>
                  </a:cubicBezTo>
                  <a:cubicBezTo>
                    <a:pt x="63529" y="102857"/>
                    <a:pt x="70588" y="102857"/>
                    <a:pt x="70588" y="102857"/>
                  </a:cubicBezTo>
                  <a:cubicBezTo>
                    <a:pt x="70588" y="102857"/>
                    <a:pt x="70588" y="119999"/>
                    <a:pt x="70588" y="119999"/>
                  </a:cubicBezTo>
                  <a:cubicBezTo>
                    <a:pt x="77647" y="119999"/>
                    <a:pt x="77647" y="119999"/>
                    <a:pt x="77647" y="119999"/>
                  </a:cubicBezTo>
                  <a:cubicBezTo>
                    <a:pt x="84705" y="119999"/>
                    <a:pt x="84705" y="119999"/>
                    <a:pt x="84705" y="119999"/>
                  </a:cubicBezTo>
                  <a:cubicBezTo>
                    <a:pt x="91764" y="102857"/>
                    <a:pt x="91764" y="102857"/>
                    <a:pt x="91764" y="102857"/>
                  </a:cubicBezTo>
                  <a:cubicBezTo>
                    <a:pt x="98823" y="102857"/>
                    <a:pt x="98823" y="102857"/>
                    <a:pt x="98823" y="102857"/>
                  </a:cubicBezTo>
                  <a:cubicBezTo>
                    <a:pt x="98823" y="102857"/>
                    <a:pt x="105882" y="102857"/>
                    <a:pt x="105882" y="102857"/>
                  </a:cubicBezTo>
                  <a:cubicBezTo>
                    <a:pt x="105882" y="102857"/>
                    <a:pt x="105882" y="119999"/>
                    <a:pt x="112941" y="119999"/>
                  </a:cubicBezTo>
                  <a:cubicBezTo>
                    <a:pt x="112941" y="119999"/>
                    <a:pt x="112941" y="119999"/>
                    <a:pt x="112941" y="119999"/>
                  </a:cubicBezTo>
                  <a:cubicBezTo>
                    <a:pt x="120000" y="119999"/>
                    <a:pt x="120000" y="119999"/>
                    <a:pt x="120000" y="119999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10070062" y="278130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11801186" y="3390198"/>
              <a:ext cx="33849" cy="957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80000" y="0"/>
                  </a:cubicBezTo>
                  <a:cubicBezTo>
                    <a:pt x="80000" y="0"/>
                    <a:pt x="8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13333"/>
                    <a:pt x="40000" y="13333"/>
                    <a:pt x="0" y="26666"/>
                  </a:cubicBezTo>
                  <a:cubicBezTo>
                    <a:pt x="0" y="26666"/>
                    <a:pt x="0" y="26666"/>
                    <a:pt x="0" y="40000"/>
                  </a:cubicBezTo>
                  <a:cubicBezTo>
                    <a:pt x="0" y="53333"/>
                    <a:pt x="0" y="53333"/>
                    <a:pt x="0" y="53333"/>
                  </a:cubicBezTo>
                  <a:cubicBezTo>
                    <a:pt x="0" y="66666"/>
                    <a:pt x="0" y="66666"/>
                    <a:pt x="0" y="80000"/>
                  </a:cubicBezTo>
                  <a:cubicBezTo>
                    <a:pt x="0" y="80000"/>
                    <a:pt x="0" y="80000"/>
                    <a:pt x="0" y="93333"/>
                  </a:cubicBezTo>
                  <a:cubicBezTo>
                    <a:pt x="0" y="93333"/>
                    <a:pt x="0" y="93333"/>
                    <a:pt x="40000" y="106666"/>
                  </a:cubicBezTo>
                  <a:cubicBezTo>
                    <a:pt x="40000" y="106666"/>
                    <a:pt x="40000" y="120000"/>
                    <a:pt x="80000" y="106666"/>
                  </a:cubicBezTo>
                  <a:cubicBezTo>
                    <a:pt x="80000" y="106666"/>
                    <a:pt x="80000" y="106666"/>
                    <a:pt x="80000" y="106666"/>
                  </a:cubicBezTo>
                  <a:cubicBezTo>
                    <a:pt x="80000" y="106666"/>
                    <a:pt x="80000" y="106666"/>
                    <a:pt x="80000" y="93333"/>
                  </a:cubicBezTo>
                  <a:cubicBezTo>
                    <a:pt x="80000" y="93333"/>
                    <a:pt x="80000" y="93333"/>
                    <a:pt x="120000" y="80000"/>
                  </a:cubicBezTo>
                  <a:cubicBezTo>
                    <a:pt x="120000" y="80000"/>
                    <a:pt x="120000" y="80000"/>
                    <a:pt x="120000" y="80000"/>
                  </a:cubicBezTo>
                  <a:cubicBezTo>
                    <a:pt x="120000" y="66666"/>
                    <a:pt x="120000" y="66666"/>
                    <a:pt x="120000" y="66666"/>
                  </a:cubicBezTo>
                  <a:cubicBezTo>
                    <a:pt x="120000" y="66666"/>
                    <a:pt x="120000" y="66666"/>
                    <a:pt x="120000" y="53333"/>
                  </a:cubicBezTo>
                  <a:cubicBezTo>
                    <a:pt x="120000" y="53333"/>
                    <a:pt x="80000" y="53333"/>
                    <a:pt x="80000" y="40000"/>
                  </a:cubicBezTo>
                  <a:cubicBezTo>
                    <a:pt x="80000" y="40000"/>
                    <a:pt x="120000" y="40000"/>
                    <a:pt x="120000" y="40000"/>
                  </a:cubicBezTo>
                  <a:cubicBezTo>
                    <a:pt x="120000" y="40000"/>
                    <a:pt x="120000" y="26666"/>
                    <a:pt x="120000" y="26666"/>
                  </a:cubicBezTo>
                  <a:cubicBezTo>
                    <a:pt x="120000" y="26666"/>
                    <a:pt x="120000" y="26666"/>
                    <a:pt x="120000" y="13333"/>
                  </a:cubicBezTo>
                  <a:cubicBezTo>
                    <a:pt x="120000" y="13333"/>
                    <a:pt x="120000" y="13333"/>
                    <a:pt x="12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11570692" y="3945739"/>
              <a:ext cx="274014" cy="1820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400" y="42352"/>
                  </a:moveTo>
                  <a:cubicBezTo>
                    <a:pt x="110400" y="42352"/>
                    <a:pt x="115200" y="42352"/>
                    <a:pt x="115200" y="42352"/>
                  </a:cubicBezTo>
                  <a:cubicBezTo>
                    <a:pt x="120000" y="42352"/>
                    <a:pt x="120000" y="35294"/>
                    <a:pt x="120000" y="35294"/>
                  </a:cubicBezTo>
                  <a:cubicBezTo>
                    <a:pt x="120000" y="35294"/>
                    <a:pt x="120000" y="35294"/>
                    <a:pt x="115200" y="28235"/>
                  </a:cubicBezTo>
                  <a:cubicBezTo>
                    <a:pt x="115200" y="28235"/>
                    <a:pt x="115200" y="28235"/>
                    <a:pt x="115200" y="28235"/>
                  </a:cubicBezTo>
                  <a:cubicBezTo>
                    <a:pt x="110400" y="21176"/>
                    <a:pt x="110400" y="28235"/>
                    <a:pt x="110400" y="28235"/>
                  </a:cubicBezTo>
                  <a:cubicBezTo>
                    <a:pt x="105600" y="21176"/>
                    <a:pt x="105600" y="21176"/>
                    <a:pt x="105600" y="21176"/>
                  </a:cubicBezTo>
                  <a:cubicBezTo>
                    <a:pt x="105600" y="21176"/>
                    <a:pt x="105600" y="21176"/>
                    <a:pt x="105600" y="21176"/>
                  </a:cubicBezTo>
                  <a:cubicBezTo>
                    <a:pt x="100800" y="21176"/>
                    <a:pt x="100800" y="21176"/>
                    <a:pt x="100800" y="14117"/>
                  </a:cubicBezTo>
                  <a:cubicBezTo>
                    <a:pt x="100800" y="14117"/>
                    <a:pt x="100800" y="14117"/>
                    <a:pt x="100800" y="7058"/>
                  </a:cubicBezTo>
                  <a:cubicBezTo>
                    <a:pt x="100800" y="7058"/>
                    <a:pt x="96000" y="7058"/>
                    <a:pt x="96000" y="7058"/>
                  </a:cubicBezTo>
                  <a:cubicBezTo>
                    <a:pt x="96000" y="7058"/>
                    <a:pt x="96000" y="0"/>
                    <a:pt x="96000" y="0"/>
                  </a:cubicBezTo>
                  <a:cubicBezTo>
                    <a:pt x="91200" y="0"/>
                    <a:pt x="91200" y="0"/>
                    <a:pt x="91200" y="0"/>
                  </a:cubicBezTo>
                  <a:cubicBezTo>
                    <a:pt x="86400" y="0"/>
                    <a:pt x="86400" y="0"/>
                    <a:pt x="86400" y="0"/>
                  </a:cubicBezTo>
                  <a:cubicBezTo>
                    <a:pt x="81600" y="7058"/>
                    <a:pt x="81600" y="7058"/>
                    <a:pt x="81600" y="7058"/>
                  </a:cubicBezTo>
                  <a:cubicBezTo>
                    <a:pt x="81600" y="14117"/>
                    <a:pt x="81600" y="14117"/>
                    <a:pt x="81600" y="21176"/>
                  </a:cubicBezTo>
                  <a:cubicBezTo>
                    <a:pt x="81600" y="21176"/>
                    <a:pt x="81600" y="21176"/>
                    <a:pt x="76800" y="21176"/>
                  </a:cubicBezTo>
                  <a:cubicBezTo>
                    <a:pt x="76800" y="21176"/>
                    <a:pt x="76800" y="21176"/>
                    <a:pt x="76800" y="28235"/>
                  </a:cubicBezTo>
                  <a:cubicBezTo>
                    <a:pt x="76800" y="28235"/>
                    <a:pt x="76800" y="28235"/>
                    <a:pt x="76800" y="28235"/>
                  </a:cubicBezTo>
                  <a:cubicBezTo>
                    <a:pt x="72000" y="28235"/>
                    <a:pt x="72000" y="28235"/>
                    <a:pt x="72000" y="35294"/>
                  </a:cubicBezTo>
                  <a:cubicBezTo>
                    <a:pt x="72000" y="35294"/>
                    <a:pt x="72000" y="35294"/>
                    <a:pt x="72000" y="35294"/>
                  </a:cubicBezTo>
                  <a:cubicBezTo>
                    <a:pt x="72000" y="42352"/>
                    <a:pt x="72000" y="42352"/>
                    <a:pt x="67200" y="42352"/>
                  </a:cubicBezTo>
                  <a:cubicBezTo>
                    <a:pt x="67200" y="42352"/>
                    <a:pt x="62400" y="35294"/>
                    <a:pt x="62400" y="42352"/>
                  </a:cubicBezTo>
                  <a:cubicBezTo>
                    <a:pt x="62400" y="42352"/>
                    <a:pt x="62400" y="42352"/>
                    <a:pt x="62400" y="49411"/>
                  </a:cubicBezTo>
                  <a:cubicBezTo>
                    <a:pt x="57600" y="49411"/>
                    <a:pt x="57600" y="49411"/>
                    <a:pt x="57600" y="49411"/>
                  </a:cubicBezTo>
                  <a:cubicBezTo>
                    <a:pt x="57600" y="49411"/>
                    <a:pt x="57600" y="49411"/>
                    <a:pt x="57600" y="49411"/>
                  </a:cubicBezTo>
                  <a:cubicBezTo>
                    <a:pt x="52800" y="49411"/>
                    <a:pt x="52800" y="49411"/>
                    <a:pt x="52800" y="56470"/>
                  </a:cubicBezTo>
                  <a:cubicBezTo>
                    <a:pt x="52800" y="56470"/>
                    <a:pt x="52800" y="56470"/>
                    <a:pt x="52800" y="56470"/>
                  </a:cubicBezTo>
                  <a:cubicBezTo>
                    <a:pt x="52800" y="63529"/>
                    <a:pt x="52800" y="63529"/>
                    <a:pt x="48000" y="63529"/>
                  </a:cubicBezTo>
                  <a:cubicBezTo>
                    <a:pt x="48000" y="70588"/>
                    <a:pt x="48000" y="70588"/>
                    <a:pt x="48000" y="70588"/>
                  </a:cubicBezTo>
                  <a:cubicBezTo>
                    <a:pt x="43200" y="77647"/>
                    <a:pt x="43200" y="77647"/>
                    <a:pt x="43200" y="77647"/>
                  </a:cubicBezTo>
                  <a:cubicBezTo>
                    <a:pt x="38400" y="84705"/>
                    <a:pt x="38400" y="84705"/>
                    <a:pt x="38400" y="84705"/>
                  </a:cubicBezTo>
                  <a:cubicBezTo>
                    <a:pt x="33600" y="84705"/>
                    <a:pt x="33600" y="77647"/>
                    <a:pt x="28800" y="84705"/>
                  </a:cubicBezTo>
                  <a:cubicBezTo>
                    <a:pt x="28800" y="84705"/>
                    <a:pt x="28800" y="84705"/>
                    <a:pt x="24000" y="91764"/>
                  </a:cubicBezTo>
                  <a:cubicBezTo>
                    <a:pt x="24000" y="91764"/>
                    <a:pt x="24000" y="91764"/>
                    <a:pt x="24000" y="98823"/>
                  </a:cubicBezTo>
                  <a:cubicBezTo>
                    <a:pt x="24000" y="98823"/>
                    <a:pt x="24000" y="98823"/>
                    <a:pt x="24000" y="105882"/>
                  </a:cubicBezTo>
                  <a:cubicBezTo>
                    <a:pt x="24000" y="105882"/>
                    <a:pt x="24000" y="112941"/>
                    <a:pt x="19200" y="112941"/>
                  </a:cubicBezTo>
                  <a:cubicBezTo>
                    <a:pt x="19200" y="112941"/>
                    <a:pt x="19200" y="105882"/>
                    <a:pt x="14400" y="105882"/>
                  </a:cubicBezTo>
                  <a:cubicBezTo>
                    <a:pt x="14400" y="105882"/>
                    <a:pt x="9600" y="105882"/>
                    <a:pt x="9600" y="105882"/>
                  </a:cubicBezTo>
                  <a:cubicBezTo>
                    <a:pt x="9600" y="105882"/>
                    <a:pt x="9600" y="105882"/>
                    <a:pt x="4800" y="105882"/>
                  </a:cubicBezTo>
                  <a:cubicBezTo>
                    <a:pt x="4800" y="98823"/>
                    <a:pt x="4800" y="98823"/>
                    <a:pt x="4800" y="98823"/>
                  </a:cubicBezTo>
                  <a:cubicBezTo>
                    <a:pt x="4800" y="98823"/>
                    <a:pt x="0" y="98823"/>
                    <a:pt x="0" y="98823"/>
                  </a:cubicBezTo>
                  <a:cubicBezTo>
                    <a:pt x="4800" y="105882"/>
                    <a:pt x="4800" y="105882"/>
                    <a:pt x="4800" y="105882"/>
                  </a:cubicBezTo>
                  <a:cubicBezTo>
                    <a:pt x="4800" y="105882"/>
                    <a:pt x="4800" y="105882"/>
                    <a:pt x="4800" y="105882"/>
                  </a:cubicBezTo>
                  <a:cubicBezTo>
                    <a:pt x="4800" y="112941"/>
                    <a:pt x="4800" y="112941"/>
                    <a:pt x="9600" y="112941"/>
                  </a:cubicBezTo>
                  <a:cubicBezTo>
                    <a:pt x="9600" y="120000"/>
                    <a:pt x="9600" y="120000"/>
                    <a:pt x="14400" y="120000"/>
                  </a:cubicBezTo>
                  <a:cubicBezTo>
                    <a:pt x="14400" y="120000"/>
                    <a:pt x="19200" y="112941"/>
                    <a:pt x="19200" y="112941"/>
                  </a:cubicBezTo>
                  <a:cubicBezTo>
                    <a:pt x="24000" y="112941"/>
                    <a:pt x="24000" y="112941"/>
                    <a:pt x="24000" y="120000"/>
                  </a:cubicBezTo>
                  <a:cubicBezTo>
                    <a:pt x="28800" y="120000"/>
                    <a:pt x="28800" y="120000"/>
                    <a:pt x="28800" y="120000"/>
                  </a:cubicBezTo>
                  <a:cubicBezTo>
                    <a:pt x="33600" y="120000"/>
                    <a:pt x="33600" y="120000"/>
                    <a:pt x="33600" y="112941"/>
                  </a:cubicBezTo>
                  <a:cubicBezTo>
                    <a:pt x="33600" y="112941"/>
                    <a:pt x="33600" y="105882"/>
                    <a:pt x="38400" y="105882"/>
                  </a:cubicBezTo>
                  <a:cubicBezTo>
                    <a:pt x="38400" y="105882"/>
                    <a:pt x="38400" y="105882"/>
                    <a:pt x="43200" y="105882"/>
                  </a:cubicBezTo>
                  <a:cubicBezTo>
                    <a:pt x="43200" y="105882"/>
                    <a:pt x="43200" y="112941"/>
                    <a:pt x="48000" y="112941"/>
                  </a:cubicBezTo>
                  <a:cubicBezTo>
                    <a:pt x="48000" y="112941"/>
                    <a:pt x="52800" y="112941"/>
                    <a:pt x="52800" y="112941"/>
                  </a:cubicBezTo>
                  <a:cubicBezTo>
                    <a:pt x="57600" y="112941"/>
                    <a:pt x="57600" y="105882"/>
                    <a:pt x="57600" y="105882"/>
                  </a:cubicBezTo>
                  <a:cubicBezTo>
                    <a:pt x="57600" y="105882"/>
                    <a:pt x="62400" y="105882"/>
                    <a:pt x="62400" y="105882"/>
                  </a:cubicBezTo>
                  <a:cubicBezTo>
                    <a:pt x="62400" y="105882"/>
                    <a:pt x="67200" y="105882"/>
                    <a:pt x="67200" y="105882"/>
                  </a:cubicBezTo>
                  <a:cubicBezTo>
                    <a:pt x="67200" y="98823"/>
                    <a:pt x="62400" y="98823"/>
                    <a:pt x="67200" y="98823"/>
                  </a:cubicBezTo>
                  <a:cubicBezTo>
                    <a:pt x="67200" y="91764"/>
                    <a:pt x="67200" y="91764"/>
                    <a:pt x="67200" y="91764"/>
                  </a:cubicBezTo>
                  <a:cubicBezTo>
                    <a:pt x="72000" y="84705"/>
                    <a:pt x="67200" y="77647"/>
                    <a:pt x="72000" y="77647"/>
                  </a:cubicBezTo>
                  <a:cubicBezTo>
                    <a:pt x="72000" y="77647"/>
                    <a:pt x="72000" y="77647"/>
                    <a:pt x="76800" y="77647"/>
                  </a:cubicBezTo>
                  <a:cubicBezTo>
                    <a:pt x="76800" y="70588"/>
                    <a:pt x="72000" y="70588"/>
                    <a:pt x="76800" y="63529"/>
                  </a:cubicBezTo>
                  <a:cubicBezTo>
                    <a:pt x="76800" y="63529"/>
                    <a:pt x="76800" y="56470"/>
                    <a:pt x="76800" y="56470"/>
                  </a:cubicBezTo>
                  <a:cubicBezTo>
                    <a:pt x="81600" y="49411"/>
                    <a:pt x="81600" y="56470"/>
                    <a:pt x="86400" y="56470"/>
                  </a:cubicBezTo>
                  <a:cubicBezTo>
                    <a:pt x="86400" y="49411"/>
                    <a:pt x="86400" y="49411"/>
                    <a:pt x="91200" y="49411"/>
                  </a:cubicBezTo>
                  <a:cubicBezTo>
                    <a:pt x="91200" y="49411"/>
                    <a:pt x="91200" y="49411"/>
                    <a:pt x="96000" y="56470"/>
                  </a:cubicBezTo>
                  <a:cubicBezTo>
                    <a:pt x="96000" y="56470"/>
                    <a:pt x="100800" y="56470"/>
                    <a:pt x="100800" y="56470"/>
                  </a:cubicBezTo>
                  <a:cubicBezTo>
                    <a:pt x="105600" y="56470"/>
                    <a:pt x="105600" y="56470"/>
                    <a:pt x="105600" y="56470"/>
                  </a:cubicBezTo>
                  <a:cubicBezTo>
                    <a:pt x="105600" y="56470"/>
                    <a:pt x="105600" y="56470"/>
                    <a:pt x="105600" y="56470"/>
                  </a:cubicBezTo>
                  <a:cubicBezTo>
                    <a:pt x="105600" y="56470"/>
                    <a:pt x="110400" y="56470"/>
                    <a:pt x="110400" y="56470"/>
                  </a:cubicBezTo>
                  <a:cubicBezTo>
                    <a:pt x="110400" y="56470"/>
                    <a:pt x="110400" y="56470"/>
                    <a:pt x="110400" y="49411"/>
                  </a:cubicBezTo>
                  <a:cubicBezTo>
                    <a:pt x="110400" y="49411"/>
                    <a:pt x="105600" y="49411"/>
                    <a:pt x="110400" y="49411"/>
                  </a:cubicBezTo>
                  <a:cubicBezTo>
                    <a:pt x="110400" y="42352"/>
                    <a:pt x="110400" y="42352"/>
                    <a:pt x="110400" y="42352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5444062" y="2481561"/>
              <a:ext cx="11283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ubicBezTo>
                    <a:pt x="0" y="0"/>
                    <a:pt x="120000" y="0"/>
                    <a:pt x="12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6846369" y="3667969"/>
              <a:ext cx="11283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0"/>
                    <a:pt x="120000" y="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120000" y="120000"/>
                    <a:pt x="120000" y="120000"/>
                    <a:pt x="12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5444062" y="315480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5444062" y="3154800"/>
              <a:ext cx="733391" cy="5555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923"/>
                  </a:moveTo>
                  <a:cubicBezTo>
                    <a:pt x="0" y="6923"/>
                    <a:pt x="0" y="9230"/>
                    <a:pt x="0" y="9230"/>
                  </a:cubicBezTo>
                  <a:cubicBezTo>
                    <a:pt x="1791" y="11538"/>
                    <a:pt x="1791" y="11538"/>
                    <a:pt x="1791" y="13846"/>
                  </a:cubicBezTo>
                  <a:cubicBezTo>
                    <a:pt x="1791" y="13846"/>
                    <a:pt x="1791" y="13846"/>
                    <a:pt x="1791" y="16153"/>
                  </a:cubicBezTo>
                  <a:cubicBezTo>
                    <a:pt x="1791" y="16153"/>
                    <a:pt x="1791" y="18461"/>
                    <a:pt x="1791" y="18461"/>
                  </a:cubicBezTo>
                  <a:cubicBezTo>
                    <a:pt x="1791" y="18461"/>
                    <a:pt x="1791" y="20769"/>
                    <a:pt x="1791" y="20769"/>
                  </a:cubicBezTo>
                  <a:cubicBezTo>
                    <a:pt x="3582" y="20769"/>
                    <a:pt x="3582" y="20769"/>
                    <a:pt x="3582" y="23076"/>
                  </a:cubicBezTo>
                  <a:cubicBezTo>
                    <a:pt x="3582" y="23076"/>
                    <a:pt x="3582" y="23076"/>
                    <a:pt x="3582" y="23076"/>
                  </a:cubicBezTo>
                  <a:cubicBezTo>
                    <a:pt x="5373" y="23076"/>
                    <a:pt x="3582" y="25384"/>
                    <a:pt x="5373" y="25384"/>
                  </a:cubicBezTo>
                  <a:cubicBezTo>
                    <a:pt x="5373" y="25384"/>
                    <a:pt x="5373" y="25384"/>
                    <a:pt x="5373" y="27692"/>
                  </a:cubicBezTo>
                  <a:cubicBezTo>
                    <a:pt x="5373" y="27692"/>
                    <a:pt x="7164" y="27692"/>
                    <a:pt x="7164" y="27692"/>
                  </a:cubicBezTo>
                  <a:cubicBezTo>
                    <a:pt x="5373" y="30000"/>
                    <a:pt x="5373" y="30000"/>
                    <a:pt x="5373" y="30000"/>
                  </a:cubicBezTo>
                  <a:cubicBezTo>
                    <a:pt x="5373" y="30000"/>
                    <a:pt x="5373" y="30000"/>
                    <a:pt x="5373" y="30000"/>
                  </a:cubicBezTo>
                  <a:cubicBezTo>
                    <a:pt x="5373" y="30000"/>
                    <a:pt x="5373" y="30000"/>
                    <a:pt x="5373" y="32307"/>
                  </a:cubicBezTo>
                  <a:cubicBezTo>
                    <a:pt x="3582" y="32307"/>
                    <a:pt x="3582" y="32307"/>
                    <a:pt x="3582" y="32307"/>
                  </a:cubicBezTo>
                  <a:cubicBezTo>
                    <a:pt x="1791" y="32307"/>
                    <a:pt x="1791" y="32307"/>
                    <a:pt x="1791" y="32307"/>
                  </a:cubicBezTo>
                  <a:cubicBezTo>
                    <a:pt x="0" y="32307"/>
                    <a:pt x="0" y="32307"/>
                    <a:pt x="0" y="32307"/>
                  </a:cubicBezTo>
                  <a:cubicBezTo>
                    <a:pt x="0" y="32307"/>
                    <a:pt x="0" y="34615"/>
                    <a:pt x="0" y="34615"/>
                  </a:cubicBezTo>
                  <a:cubicBezTo>
                    <a:pt x="1791" y="34615"/>
                    <a:pt x="1791" y="34615"/>
                    <a:pt x="1791" y="34615"/>
                  </a:cubicBezTo>
                  <a:cubicBezTo>
                    <a:pt x="3582" y="36923"/>
                    <a:pt x="1791" y="36923"/>
                    <a:pt x="3582" y="36923"/>
                  </a:cubicBezTo>
                  <a:cubicBezTo>
                    <a:pt x="3582" y="39230"/>
                    <a:pt x="3582" y="36923"/>
                    <a:pt x="5373" y="39230"/>
                  </a:cubicBezTo>
                  <a:cubicBezTo>
                    <a:pt x="5373" y="39230"/>
                    <a:pt x="5373" y="39230"/>
                    <a:pt x="5373" y="39230"/>
                  </a:cubicBezTo>
                  <a:cubicBezTo>
                    <a:pt x="7164" y="39230"/>
                    <a:pt x="7164" y="39230"/>
                    <a:pt x="7164" y="39230"/>
                  </a:cubicBezTo>
                  <a:cubicBezTo>
                    <a:pt x="10746" y="41538"/>
                    <a:pt x="10746" y="41538"/>
                    <a:pt x="10746" y="41538"/>
                  </a:cubicBezTo>
                  <a:cubicBezTo>
                    <a:pt x="10746" y="41538"/>
                    <a:pt x="10746" y="41538"/>
                    <a:pt x="10746" y="43846"/>
                  </a:cubicBezTo>
                  <a:cubicBezTo>
                    <a:pt x="10746" y="43846"/>
                    <a:pt x="10746" y="43846"/>
                    <a:pt x="10746" y="46153"/>
                  </a:cubicBezTo>
                  <a:cubicBezTo>
                    <a:pt x="10746" y="46153"/>
                    <a:pt x="10746" y="46153"/>
                    <a:pt x="10746" y="48461"/>
                  </a:cubicBezTo>
                  <a:cubicBezTo>
                    <a:pt x="10746" y="48461"/>
                    <a:pt x="10746" y="48461"/>
                    <a:pt x="10746" y="48461"/>
                  </a:cubicBezTo>
                  <a:cubicBezTo>
                    <a:pt x="10746" y="50769"/>
                    <a:pt x="10746" y="50769"/>
                    <a:pt x="10746" y="50769"/>
                  </a:cubicBezTo>
                  <a:cubicBezTo>
                    <a:pt x="12537" y="53076"/>
                    <a:pt x="12537" y="53076"/>
                    <a:pt x="12537" y="53076"/>
                  </a:cubicBezTo>
                  <a:cubicBezTo>
                    <a:pt x="12537" y="53076"/>
                    <a:pt x="12537" y="55384"/>
                    <a:pt x="12537" y="55384"/>
                  </a:cubicBezTo>
                  <a:cubicBezTo>
                    <a:pt x="12537" y="55384"/>
                    <a:pt x="12537" y="55384"/>
                    <a:pt x="14328" y="55384"/>
                  </a:cubicBezTo>
                  <a:cubicBezTo>
                    <a:pt x="14328" y="57692"/>
                    <a:pt x="14328" y="57692"/>
                    <a:pt x="14328" y="57692"/>
                  </a:cubicBezTo>
                  <a:cubicBezTo>
                    <a:pt x="16119" y="60000"/>
                    <a:pt x="16119" y="57692"/>
                    <a:pt x="16119" y="60000"/>
                  </a:cubicBezTo>
                  <a:cubicBezTo>
                    <a:pt x="16119" y="60000"/>
                    <a:pt x="16119" y="60000"/>
                    <a:pt x="16119" y="60000"/>
                  </a:cubicBezTo>
                  <a:cubicBezTo>
                    <a:pt x="16119" y="60000"/>
                    <a:pt x="16119" y="60000"/>
                    <a:pt x="16119" y="62307"/>
                  </a:cubicBezTo>
                  <a:cubicBezTo>
                    <a:pt x="16119" y="62307"/>
                    <a:pt x="16119" y="62307"/>
                    <a:pt x="16119" y="64615"/>
                  </a:cubicBezTo>
                  <a:cubicBezTo>
                    <a:pt x="16119" y="64615"/>
                    <a:pt x="16119" y="64615"/>
                    <a:pt x="17910" y="64615"/>
                  </a:cubicBezTo>
                  <a:cubicBezTo>
                    <a:pt x="17910" y="64615"/>
                    <a:pt x="17910" y="64615"/>
                    <a:pt x="19701" y="64615"/>
                  </a:cubicBezTo>
                  <a:cubicBezTo>
                    <a:pt x="19701" y="64615"/>
                    <a:pt x="19701" y="64615"/>
                    <a:pt x="19701" y="62307"/>
                  </a:cubicBezTo>
                  <a:cubicBezTo>
                    <a:pt x="21492" y="62307"/>
                    <a:pt x="21492" y="62307"/>
                    <a:pt x="21492" y="62307"/>
                  </a:cubicBezTo>
                  <a:cubicBezTo>
                    <a:pt x="21492" y="60000"/>
                    <a:pt x="19701" y="60000"/>
                    <a:pt x="19701" y="60000"/>
                  </a:cubicBezTo>
                  <a:cubicBezTo>
                    <a:pt x="19701" y="60000"/>
                    <a:pt x="19701" y="60000"/>
                    <a:pt x="19701" y="60000"/>
                  </a:cubicBezTo>
                  <a:cubicBezTo>
                    <a:pt x="19701" y="57692"/>
                    <a:pt x="19701" y="57692"/>
                    <a:pt x="19701" y="55384"/>
                  </a:cubicBezTo>
                  <a:cubicBezTo>
                    <a:pt x="17910" y="55384"/>
                    <a:pt x="17910" y="55384"/>
                    <a:pt x="17910" y="55384"/>
                  </a:cubicBezTo>
                  <a:cubicBezTo>
                    <a:pt x="17910" y="55384"/>
                    <a:pt x="16119" y="55384"/>
                    <a:pt x="16119" y="55384"/>
                  </a:cubicBezTo>
                  <a:cubicBezTo>
                    <a:pt x="16119" y="53076"/>
                    <a:pt x="16119" y="53076"/>
                    <a:pt x="16119" y="53076"/>
                  </a:cubicBezTo>
                  <a:cubicBezTo>
                    <a:pt x="16119" y="50769"/>
                    <a:pt x="16119" y="50769"/>
                    <a:pt x="16119" y="50769"/>
                  </a:cubicBezTo>
                  <a:cubicBezTo>
                    <a:pt x="16119" y="50769"/>
                    <a:pt x="16119" y="48461"/>
                    <a:pt x="16119" y="48461"/>
                  </a:cubicBezTo>
                  <a:cubicBezTo>
                    <a:pt x="16119" y="48461"/>
                    <a:pt x="14328" y="46153"/>
                    <a:pt x="14328" y="46153"/>
                  </a:cubicBezTo>
                  <a:cubicBezTo>
                    <a:pt x="14328" y="43846"/>
                    <a:pt x="14328" y="43846"/>
                    <a:pt x="14328" y="43846"/>
                  </a:cubicBezTo>
                  <a:cubicBezTo>
                    <a:pt x="14328" y="41538"/>
                    <a:pt x="14328" y="41538"/>
                    <a:pt x="14328" y="41538"/>
                  </a:cubicBezTo>
                  <a:cubicBezTo>
                    <a:pt x="14328" y="39230"/>
                    <a:pt x="14328" y="39230"/>
                    <a:pt x="14328" y="39230"/>
                  </a:cubicBezTo>
                  <a:cubicBezTo>
                    <a:pt x="14328" y="39230"/>
                    <a:pt x="14328" y="39230"/>
                    <a:pt x="14328" y="36923"/>
                  </a:cubicBezTo>
                  <a:cubicBezTo>
                    <a:pt x="12537" y="36923"/>
                    <a:pt x="14328" y="36923"/>
                    <a:pt x="12537" y="34615"/>
                  </a:cubicBezTo>
                  <a:cubicBezTo>
                    <a:pt x="12537" y="34615"/>
                    <a:pt x="12537" y="34615"/>
                    <a:pt x="12537" y="32307"/>
                  </a:cubicBezTo>
                  <a:cubicBezTo>
                    <a:pt x="10746" y="32307"/>
                    <a:pt x="10746" y="30000"/>
                    <a:pt x="10746" y="30000"/>
                  </a:cubicBezTo>
                  <a:cubicBezTo>
                    <a:pt x="10746" y="30000"/>
                    <a:pt x="10746" y="30000"/>
                    <a:pt x="10746" y="30000"/>
                  </a:cubicBezTo>
                  <a:cubicBezTo>
                    <a:pt x="10746" y="27692"/>
                    <a:pt x="10746" y="27692"/>
                    <a:pt x="10746" y="27692"/>
                  </a:cubicBezTo>
                  <a:cubicBezTo>
                    <a:pt x="10746" y="25384"/>
                    <a:pt x="10746" y="25384"/>
                    <a:pt x="10746" y="25384"/>
                  </a:cubicBezTo>
                  <a:cubicBezTo>
                    <a:pt x="10746" y="23076"/>
                    <a:pt x="8955" y="23076"/>
                    <a:pt x="8955" y="23076"/>
                  </a:cubicBezTo>
                  <a:cubicBezTo>
                    <a:pt x="10746" y="23076"/>
                    <a:pt x="10746" y="23076"/>
                    <a:pt x="10746" y="23076"/>
                  </a:cubicBezTo>
                  <a:cubicBezTo>
                    <a:pt x="10746" y="23076"/>
                    <a:pt x="10746" y="20769"/>
                    <a:pt x="10746" y="20769"/>
                  </a:cubicBezTo>
                  <a:cubicBezTo>
                    <a:pt x="8955" y="20769"/>
                    <a:pt x="8955" y="20769"/>
                    <a:pt x="8955" y="20769"/>
                  </a:cubicBezTo>
                  <a:cubicBezTo>
                    <a:pt x="8955" y="20769"/>
                    <a:pt x="7164" y="18461"/>
                    <a:pt x="7164" y="18461"/>
                  </a:cubicBezTo>
                  <a:cubicBezTo>
                    <a:pt x="7164" y="18461"/>
                    <a:pt x="7164" y="18461"/>
                    <a:pt x="7164" y="16153"/>
                  </a:cubicBezTo>
                  <a:cubicBezTo>
                    <a:pt x="7164" y="13846"/>
                    <a:pt x="7164" y="13846"/>
                    <a:pt x="7164" y="11538"/>
                  </a:cubicBezTo>
                  <a:cubicBezTo>
                    <a:pt x="7164" y="11538"/>
                    <a:pt x="7164" y="11538"/>
                    <a:pt x="7164" y="9230"/>
                  </a:cubicBezTo>
                  <a:cubicBezTo>
                    <a:pt x="7164" y="9230"/>
                    <a:pt x="7164" y="9230"/>
                    <a:pt x="7164" y="9230"/>
                  </a:cubicBezTo>
                  <a:cubicBezTo>
                    <a:pt x="8955" y="6923"/>
                    <a:pt x="7164" y="4615"/>
                    <a:pt x="7164" y="4615"/>
                  </a:cubicBezTo>
                  <a:cubicBezTo>
                    <a:pt x="8955" y="4615"/>
                    <a:pt x="8955" y="6923"/>
                    <a:pt x="8955" y="6923"/>
                  </a:cubicBezTo>
                  <a:cubicBezTo>
                    <a:pt x="8955" y="6923"/>
                    <a:pt x="8955" y="6923"/>
                    <a:pt x="10746" y="6923"/>
                  </a:cubicBezTo>
                  <a:cubicBezTo>
                    <a:pt x="10746" y="9230"/>
                    <a:pt x="12537" y="6923"/>
                    <a:pt x="12537" y="6923"/>
                  </a:cubicBezTo>
                  <a:cubicBezTo>
                    <a:pt x="12537" y="6923"/>
                    <a:pt x="12537" y="9230"/>
                    <a:pt x="12537" y="9230"/>
                  </a:cubicBezTo>
                  <a:cubicBezTo>
                    <a:pt x="12537" y="9230"/>
                    <a:pt x="14328" y="9230"/>
                    <a:pt x="14328" y="9230"/>
                  </a:cubicBezTo>
                  <a:cubicBezTo>
                    <a:pt x="14328" y="9230"/>
                    <a:pt x="14328" y="11538"/>
                    <a:pt x="14328" y="11538"/>
                  </a:cubicBezTo>
                  <a:cubicBezTo>
                    <a:pt x="14328" y="11538"/>
                    <a:pt x="14328" y="13846"/>
                    <a:pt x="14328" y="13846"/>
                  </a:cubicBezTo>
                  <a:cubicBezTo>
                    <a:pt x="14328" y="16153"/>
                    <a:pt x="14328" y="16153"/>
                    <a:pt x="14328" y="18461"/>
                  </a:cubicBezTo>
                  <a:cubicBezTo>
                    <a:pt x="14328" y="18461"/>
                    <a:pt x="14328" y="20769"/>
                    <a:pt x="16119" y="20769"/>
                  </a:cubicBezTo>
                  <a:cubicBezTo>
                    <a:pt x="16119" y="23076"/>
                    <a:pt x="16119" y="23076"/>
                    <a:pt x="16119" y="25384"/>
                  </a:cubicBezTo>
                  <a:cubicBezTo>
                    <a:pt x="16119" y="27692"/>
                    <a:pt x="17910" y="27692"/>
                    <a:pt x="17910" y="27692"/>
                  </a:cubicBezTo>
                  <a:cubicBezTo>
                    <a:pt x="17910" y="30000"/>
                    <a:pt x="17910" y="30000"/>
                    <a:pt x="17910" y="30000"/>
                  </a:cubicBezTo>
                  <a:cubicBezTo>
                    <a:pt x="17910" y="30000"/>
                    <a:pt x="17910" y="30000"/>
                    <a:pt x="17910" y="30000"/>
                  </a:cubicBezTo>
                  <a:cubicBezTo>
                    <a:pt x="17910" y="32307"/>
                    <a:pt x="17910" y="32307"/>
                    <a:pt x="19701" y="32307"/>
                  </a:cubicBezTo>
                  <a:cubicBezTo>
                    <a:pt x="19701" y="32307"/>
                    <a:pt x="21492" y="32307"/>
                    <a:pt x="21492" y="32307"/>
                  </a:cubicBezTo>
                  <a:cubicBezTo>
                    <a:pt x="21492" y="32307"/>
                    <a:pt x="21492" y="34615"/>
                    <a:pt x="21492" y="34615"/>
                  </a:cubicBezTo>
                  <a:cubicBezTo>
                    <a:pt x="21492" y="36923"/>
                    <a:pt x="21492" y="36923"/>
                    <a:pt x="23283" y="39230"/>
                  </a:cubicBezTo>
                  <a:cubicBezTo>
                    <a:pt x="23283" y="39230"/>
                    <a:pt x="23283" y="39230"/>
                    <a:pt x="23283" y="39230"/>
                  </a:cubicBezTo>
                  <a:cubicBezTo>
                    <a:pt x="23283" y="39230"/>
                    <a:pt x="25074" y="39230"/>
                    <a:pt x="25074" y="41538"/>
                  </a:cubicBezTo>
                  <a:cubicBezTo>
                    <a:pt x="25074" y="41538"/>
                    <a:pt x="23283" y="41538"/>
                    <a:pt x="23283" y="43846"/>
                  </a:cubicBezTo>
                  <a:cubicBezTo>
                    <a:pt x="23283" y="43846"/>
                    <a:pt x="23283" y="43846"/>
                    <a:pt x="23283" y="46153"/>
                  </a:cubicBezTo>
                  <a:cubicBezTo>
                    <a:pt x="23283" y="46153"/>
                    <a:pt x="23283" y="48461"/>
                    <a:pt x="25074" y="48461"/>
                  </a:cubicBezTo>
                  <a:cubicBezTo>
                    <a:pt x="25074" y="50769"/>
                    <a:pt x="26865" y="50769"/>
                    <a:pt x="26865" y="53076"/>
                  </a:cubicBezTo>
                  <a:cubicBezTo>
                    <a:pt x="28656" y="53076"/>
                    <a:pt x="28656" y="53076"/>
                    <a:pt x="30447" y="55384"/>
                  </a:cubicBezTo>
                  <a:cubicBezTo>
                    <a:pt x="30447" y="55384"/>
                    <a:pt x="30447" y="57692"/>
                    <a:pt x="32238" y="57692"/>
                  </a:cubicBezTo>
                  <a:cubicBezTo>
                    <a:pt x="32238" y="57692"/>
                    <a:pt x="32238" y="57692"/>
                    <a:pt x="34029" y="60000"/>
                  </a:cubicBezTo>
                  <a:cubicBezTo>
                    <a:pt x="34029" y="60000"/>
                    <a:pt x="34029" y="60000"/>
                    <a:pt x="34029" y="60000"/>
                  </a:cubicBezTo>
                  <a:cubicBezTo>
                    <a:pt x="34029" y="60000"/>
                    <a:pt x="34029" y="62307"/>
                    <a:pt x="34029" y="62307"/>
                  </a:cubicBezTo>
                  <a:cubicBezTo>
                    <a:pt x="34029" y="62307"/>
                    <a:pt x="34029" y="64615"/>
                    <a:pt x="34029" y="64615"/>
                  </a:cubicBezTo>
                  <a:cubicBezTo>
                    <a:pt x="35820" y="64615"/>
                    <a:pt x="35820" y="64615"/>
                    <a:pt x="35820" y="66923"/>
                  </a:cubicBezTo>
                  <a:cubicBezTo>
                    <a:pt x="35820" y="66923"/>
                    <a:pt x="37611" y="66923"/>
                    <a:pt x="37611" y="69230"/>
                  </a:cubicBezTo>
                  <a:cubicBezTo>
                    <a:pt x="37611" y="69230"/>
                    <a:pt x="35820" y="69230"/>
                    <a:pt x="35820" y="71538"/>
                  </a:cubicBezTo>
                  <a:cubicBezTo>
                    <a:pt x="35820" y="73846"/>
                    <a:pt x="37611" y="73846"/>
                    <a:pt x="37611" y="73846"/>
                  </a:cubicBezTo>
                  <a:cubicBezTo>
                    <a:pt x="37611" y="76153"/>
                    <a:pt x="37611" y="76153"/>
                    <a:pt x="37611" y="76153"/>
                  </a:cubicBezTo>
                  <a:cubicBezTo>
                    <a:pt x="37611" y="76153"/>
                    <a:pt x="37611" y="76153"/>
                    <a:pt x="37611" y="78461"/>
                  </a:cubicBezTo>
                  <a:cubicBezTo>
                    <a:pt x="35820" y="78461"/>
                    <a:pt x="35820" y="78461"/>
                    <a:pt x="35820" y="78461"/>
                  </a:cubicBezTo>
                  <a:cubicBezTo>
                    <a:pt x="35820" y="78461"/>
                    <a:pt x="37611" y="78461"/>
                    <a:pt x="37611" y="80769"/>
                  </a:cubicBezTo>
                  <a:cubicBezTo>
                    <a:pt x="37611" y="80769"/>
                    <a:pt x="37611" y="80769"/>
                    <a:pt x="35820" y="83076"/>
                  </a:cubicBezTo>
                  <a:cubicBezTo>
                    <a:pt x="35820" y="83076"/>
                    <a:pt x="35820" y="83076"/>
                    <a:pt x="35820" y="83076"/>
                  </a:cubicBezTo>
                  <a:cubicBezTo>
                    <a:pt x="35820" y="85384"/>
                    <a:pt x="35820" y="85384"/>
                    <a:pt x="35820" y="87692"/>
                  </a:cubicBezTo>
                  <a:cubicBezTo>
                    <a:pt x="35820" y="87692"/>
                    <a:pt x="35820" y="87692"/>
                    <a:pt x="37611" y="90000"/>
                  </a:cubicBezTo>
                  <a:cubicBezTo>
                    <a:pt x="37611" y="90000"/>
                    <a:pt x="37611" y="90000"/>
                    <a:pt x="37611" y="90000"/>
                  </a:cubicBezTo>
                  <a:cubicBezTo>
                    <a:pt x="37611" y="90000"/>
                    <a:pt x="37611" y="90000"/>
                    <a:pt x="37611" y="90000"/>
                  </a:cubicBezTo>
                  <a:cubicBezTo>
                    <a:pt x="37611" y="90000"/>
                    <a:pt x="37611" y="92307"/>
                    <a:pt x="39402" y="92307"/>
                  </a:cubicBezTo>
                  <a:cubicBezTo>
                    <a:pt x="39402" y="92307"/>
                    <a:pt x="41194" y="92307"/>
                    <a:pt x="41194" y="92307"/>
                  </a:cubicBezTo>
                  <a:cubicBezTo>
                    <a:pt x="41194" y="92307"/>
                    <a:pt x="41194" y="94615"/>
                    <a:pt x="41194" y="94615"/>
                  </a:cubicBezTo>
                  <a:cubicBezTo>
                    <a:pt x="41194" y="94615"/>
                    <a:pt x="41194" y="94615"/>
                    <a:pt x="41194" y="96923"/>
                  </a:cubicBezTo>
                  <a:cubicBezTo>
                    <a:pt x="42985" y="96923"/>
                    <a:pt x="42985" y="94615"/>
                    <a:pt x="44776" y="96923"/>
                  </a:cubicBezTo>
                  <a:cubicBezTo>
                    <a:pt x="44776" y="96923"/>
                    <a:pt x="44776" y="96923"/>
                    <a:pt x="44776" y="96923"/>
                  </a:cubicBezTo>
                  <a:cubicBezTo>
                    <a:pt x="46567" y="96923"/>
                    <a:pt x="46567" y="96923"/>
                    <a:pt x="46567" y="96923"/>
                  </a:cubicBezTo>
                  <a:cubicBezTo>
                    <a:pt x="48358" y="99230"/>
                    <a:pt x="48358" y="99230"/>
                    <a:pt x="50149" y="99230"/>
                  </a:cubicBezTo>
                  <a:cubicBezTo>
                    <a:pt x="50149" y="99230"/>
                    <a:pt x="50149" y="99230"/>
                    <a:pt x="51940" y="99230"/>
                  </a:cubicBezTo>
                  <a:cubicBezTo>
                    <a:pt x="51940" y="99230"/>
                    <a:pt x="51940" y="101538"/>
                    <a:pt x="51940" y="101538"/>
                  </a:cubicBezTo>
                  <a:cubicBezTo>
                    <a:pt x="53731" y="101538"/>
                    <a:pt x="53731" y="101538"/>
                    <a:pt x="53731" y="103846"/>
                  </a:cubicBezTo>
                  <a:cubicBezTo>
                    <a:pt x="53731" y="103846"/>
                    <a:pt x="55522" y="103846"/>
                    <a:pt x="55522" y="103846"/>
                  </a:cubicBezTo>
                  <a:cubicBezTo>
                    <a:pt x="55522" y="103846"/>
                    <a:pt x="57313" y="106153"/>
                    <a:pt x="57313" y="106153"/>
                  </a:cubicBezTo>
                  <a:cubicBezTo>
                    <a:pt x="57313" y="106153"/>
                    <a:pt x="59104" y="106153"/>
                    <a:pt x="59104" y="106153"/>
                  </a:cubicBezTo>
                  <a:cubicBezTo>
                    <a:pt x="60895" y="106153"/>
                    <a:pt x="60895" y="106153"/>
                    <a:pt x="62686" y="108461"/>
                  </a:cubicBezTo>
                  <a:cubicBezTo>
                    <a:pt x="62686" y="108461"/>
                    <a:pt x="62686" y="108461"/>
                    <a:pt x="64477" y="110769"/>
                  </a:cubicBezTo>
                  <a:cubicBezTo>
                    <a:pt x="64477" y="110769"/>
                    <a:pt x="64477" y="110769"/>
                    <a:pt x="66268" y="110769"/>
                  </a:cubicBezTo>
                  <a:cubicBezTo>
                    <a:pt x="66268" y="110769"/>
                    <a:pt x="66268" y="110769"/>
                    <a:pt x="68059" y="113076"/>
                  </a:cubicBezTo>
                  <a:cubicBezTo>
                    <a:pt x="68059" y="113076"/>
                    <a:pt x="69850" y="113076"/>
                    <a:pt x="69850" y="113076"/>
                  </a:cubicBezTo>
                  <a:cubicBezTo>
                    <a:pt x="71641" y="113076"/>
                    <a:pt x="71641" y="113076"/>
                    <a:pt x="73432" y="113076"/>
                  </a:cubicBezTo>
                  <a:cubicBezTo>
                    <a:pt x="73432" y="113076"/>
                    <a:pt x="73432" y="113076"/>
                    <a:pt x="73432" y="113076"/>
                  </a:cubicBezTo>
                  <a:cubicBezTo>
                    <a:pt x="75223" y="113076"/>
                    <a:pt x="75223" y="113076"/>
                    <a:pt x="75223" y="113076"/>
                  </a:cubicBezTo>
                  <a:cubicBezTo>
                    <a:pt x="75223" y="113076"/>
                    <a:pt x="75223" y="113076"/>
                    <a:pt x="77014" y="113076"/>
                  </a:cubicBezTo>
                  <a:cubicBezTo>
                    <a:pt x="77014" y="113076"/>
                    <a:pt x="77014" y="113076"/>
                    <a:pt x="77014" y="113076"/>
                  </a:cubicBezTo>
                  <a:cubicBezTo>
                    <a:pt x="77014" y="110769"/>
                    <a:pt x="77014" y="110769"/>
                    <a:pt x="78805" y="110769"/>
                  </a:cubicBezTo>
                  <a:cubicBezTo>
                    <a:pt x="78805" y="110769"/>
                    <a:pt x="78805" y="108461"/>
                    <a:pt x="80597" y="108461"/>
                  </a:cubicBezTo>
                  <a:cubicBezTo>
                    <a:pt x="80597" y="108461"/>
                    <a:pt x="80597" y="108461"/>
                    <a:pt x="82388" y="108461"/>
                  </a:cubicBezTo>
                  <a:cubicBezTo>
                    <a:pt x="82388" y="108461"/>
                    <a:pt x="84179" y="108461"/>
                    <a:pt x="84179" y="110769"/>
                  </a:cubicBezTo>
                  <a:cubicBezTo>
                    <a:pt x="84179" y="110769"/>
                    <a:pt x="84179" y="110769"/>
                    <a:pt x="85970" y="113076"/>
                  </a:cubicBezTo>
                  <a:cubicBezTo>
                    <a:pt x="85970" y="113076"/>
                    <a:pt x="85970" y="115384"/>
                    <a:pt x="87761" y="115384"/>
                  </a:cubicBezTo>
                  <a:cubicBezTo>
                    <a:pt x="87761" y="117692"/>
                    <a:pt x="87761" y="117692"/>
                    <a:pt x="89552" y="120000"/>
                  </a:cubicBezTo>
                  <a:cubicBezTo>
                    <a:pt x="89552" y="120000"/>
                    <a:pt x="89552" y="120000"/>
                    <a:pt x="89552" y="120000"/>
                  </a:cubicBezTo>
                  <a:cubicBezTo>
                    <a:pt x="89552" y="120000"/>
                    <a:pt x="89552" y="120000"/>
                    <a:pt x="89552" y="120000"/>
                  </a:cubicBezTo>
                  <a:cubicBezTo>
                    <a:pt x="89552" y="117692"/>
                    <a:pt x="89552" y="117692"/>
                    <a:pt x="89552" y="117692"/>
                  </a:cubicBezTo>
                  <a:cubicBezTo>
                    <a:pt x="89552" y="115384"/>
                    <a:pt x="91343" y="115384"/>
                    <a:pt x="91343" y="115384"/>
                  </a:cubicBezTo>
                  <a:cubicBezTo>
                    <a:pt x="91343" y="115384"/>
                    <a:pt x="91343" y="113076"/>
                    <a:pt x="91343" y="113076"/>
                  </a:cubicBezTo>
                  <a:cubicBezTo>
                    <a:pt x="91343" y="113076"/>
                    <a:pt x="91343" y="110769"/>
                    <a:pt x="91343" y="110769"/>
                  </a:cubicBezTo>
                  <a:cubicBezTo>
                    <a:pt x="93134" y="110769"/>
                    <a:pt x="93134" y="108461"/>
                    <a:pt x="93134" y="108461"/>
                  </a:cubicBezTo>
                  <a:cubicBezTo>
                    <a:pt x="94925" y="108461"/>
                    <a:pt x="94925" y="108461"/>
                    <a:pt x="94925" y="108461"/>
                  </a:cubicBezTo>
                  <a:cubicBezTo>
                    <a:pt x="96716" y="108461"/>
                    <a:pt x="98507" y="110769"/>
                    <a:pt x="98507" y="108461"/>
                  </a:cubicBezTo>
                  <a:cubicBezTo>
                    <a:pt x="98507" y="108461"/>
                    <a:pt x="98507" y="108461"/>
                    <a:pt x="98507" y="106153"/>
                  </a:cubicBezTo>
                  <a:cubicBezTo>
                    <a:pt x="98507" y="106153"/>
                    <a:pt x="98507" y="106153"/>
                    <a:pt x="98507" y="106153"/>
                  </a:cubicBezTo>
                  <a:cubicBezTo>
                    <a:pt x="96716" y="106153"/>
                    <a:pt x="96716" y="106153"/>
                    <a:pt x="96716" y="103846"/>
                  </a:cubicBezTo>
                  <a:cubicBezTo>
                    <a:pt x="94925" y="103846"/>
                    <a:pt x="94925" y="101538"/>
                    <a:pt x="94925" y="101538"/>
                  </a:cubicBezTo>
                  <a:cubicBezTo>
                    <a:pt x="96716" y="101538"/>
                    <a:pt x="96716" y="101538"/>
                    <a:pt x="98507" y="101538"/>
                  </a:cubicBezTo>
                  <a:cubicBezTo>
                    <a:pt x="98507" y="101538"/>
                    <a:pt x="98507" y="99230"/>
                    <a:pt x="98507" y="99230"/>
                  </a:cubicBezTo>
                  <a:cubicBezTo>
                    <a:pt x="98507" y="99230"/>
                    <a:pt x="98507" y="96923"/>
                    <a:pt x="98507" y="96923"/>
                  </a:cubicBezTo>
                  <a:cubicBezTo>
                    <a:pt x="100298" y="96923"/>
                    <a:pt x="100298" y="96923"/>
                    <a:pt x="102089" y="96923"/>
                  </a:cubicBezTo>
                  <a:cubicBezTo>
                    <a:pt x="102089" y="96923"/>
                    <a:pt x="102089" y="96923"/>
                    <a:pt x="103880" y="96923"/>
                  </a:cubicBezTo>
                  <a:cubicBezTo>
                    <a:pt x="103880" y="96923"/>
                    <a:pt x="103880" y="96923"/>
                    <a:pt x="105671" y="96923"/>
                  </a:cubicBezTo>
                  <a:cubicBezTo>
                    <a:pt x="105671" y="96923"/>
                    <a:pt x="105671" y="96923"/>
                    <a:pt x="105671" y="96923"/>
                  </a:cubicBezTo>
                  <a:cubicBezTo>
                    <a:pt x="105671" y="96923"/>
                    <a:pt x="107462" y="96923"/>
                    <a:pt x="107462" y="96923"/>
                  </a:cubicBezTo>
                  <a:cubicBezTo>
                    <a:pt x="107462" y="96923"/>
                    <a:pt x="107462" y="96923"/>
                    <a:pt x="109253" y="94615"/>
                  </a:cubicBezTo>
                  <a:cubicBezTo>
                    <a:pt x="109253" y="94615"/>
                    <a:pt x="109253" y="94615"/>
                    <a:pt x="109253" y="94615"/>
                  </a:cubicBezTo>
                  <a:cubicBezTo>
                    <a:pt x="111044" y="94615"/>
                    <a:pt x="111044" y="94615"/>
                    <a:pt x="111044" y="94615"/>
                  </a:cubicBezTo>
                  <a:cubicBezTo>
                    <a:pt x="111044" y="94615"/>
                    <a:pt x="111044" y="94615"/>
                    <a:pt x="111044" y="94615"/>
                  </a:cubicBezTo>
                  <a:cubicBezTo>
                    <a:pt x="111044" y="94615"/>
                    <a:pt x="111044" y="94615"/>
                    <a:pt x="112835" y="92307"/>
                  </a:cubicBezTo>
                  <a:cubicBezTo>
                    <a:pt x="112835" y="92307"/>
                    <a:pt x="112835" y="92307"/>
                    <a:pt x="112835" y="92307"/>
                  </a:cubicBezTo>
                  <a:cubicBezTo>
                    <a:pt x="112835" y="92307"/>
                    <a:pt x="112835" y="94615"/>
                    <a:pt x="112835" y="94615"/>
                  </a:cubicBezTo>
                  <a:cubicBezTo>
                    <a:pt x="114626" y="94615"/>
                    <a:pt x="114626" y="92307"/>
                    <a:pt x="114626" y="92307"/>
                  </a:cubicBezTo>
                  <a:cubicBezTo>
                    <a:pt x="114626" y="90000"/>
                    <a:pt x="114626" y="90000"/>
                    <a:pt x="114626" y="90000"/>
                  </a:cubicBezTo>
                  <a:cubicBezTo>
                    <a:pt x="114626" y="90000"/>
                    <a:pt x="114626" y="90000"/>
                    <a:pt x="114626" y="90000"/>
                  </a:cubicBezTo>
                  <a:cubicBezTo>
                    <a:pt x="114626" y="87692"/>
                    <a:pt x="114626" y="87692"/>
                    <a:pt x="114626" y="87692"/>
                  </a:cubicBezTo>
                  <a:cubicBezTo>
                    <a:pt x="114626" y="85384"/>
                    <a:pt x="114626" y="85384"/>
                    <a:pt x="114626" y="83076"/>
                  </a:cubicBezTo>
                  <a:cubicBezTo>
                    <a:pt x="116417" y="83076"/>
                    <a:pt x="116417" y="83076"/>
                    <a:pt x="116417" y="83076"/>
                  </a:cubicBezTo>
                  <a:cubicBezTo>
                    <a:pt x="116417" y="83076"/>
                    <a:pt x="116417" y="83076"/>
                    <a:pt x="118208" y="80769"/>
                  </a:cubicBezTo>
                  <a:cubicBezTo>
                    <a:pt x="118208" y="80769"/>
                    <a:pt x="118208" y="78461"/>
                    <a:pt x="118208" y="78461"/>
                  </a:cubicBezTo>
                  <a:cubicBezTo>
                    <a:pt x="118208" y="78461"/>
                    <a:pt x="120000" y="78461"/>
                    <a:pt x="120000" y="78461"/>
                  </a:cubicBezTo>
                  <a:cubicBezTo>
                    <a:pt x="120000" y="76153"/>
                    <a:pt x="120000" y="76153"/>
                    <a:pt x="120000" y="73846"/>
                  </a:cubicBezTo>
                  <a:cubicBezTo>
                    <a:pt x="120000" y="73846"/>
                    <a:pt x="120000" y="73846"/>
                    <a:pt x="118208" y="71538"/>
                  </a:cubicBezTo>
                  <a:cubicBezTo>
                    <a:pt x="118208" y="71538"/>
                    <a:pt x="116417" y="73846"/>
                    <a:pt x="116417" y="73846"/>
                  </a:cubicBezTo>
                  <a:cubicBezTo>
                    <a:pt x="114626" y="73846"/>
                    <a:pt x="114626" y="71538"/>
                    <a:pt x="112835" y="73846"/>
                  </a:cubicBezTo>
                  <a:cubicBezTo>
                    <a:pt x="112835" y="73846"/>
                    <a:pt x="112835" y="73846"/>
                    <a:pt x="112835" y="73846"/>
                  </a:cubicBezTo>
                  <a:cubicBezTo>
                    <a:pt x="112835" y="73846"/>
                    <a:pt x="111044" y="73846"/>
                    <a:pt x="111044" y="73846"/>
                  </a:cubicBezTo>
                  <a:cubicBezTo>
                    <a:pt x="111044" y="73846"/>
                    <a:pt x="109253" y="76153"/>
                    <a:pt x="109253" y="76153"/>
                  </a:cubicBezTo>
                  <a:cubicBezTo>
                    <a:pt x="109253" y="76153"/>
                    <a:pt x="107462" y="76153"/>
                    <a:pt x="107462" y="76153"/>
                  </a:cubicBezTo>
                  <a:cubicBezTo>
                    <a:pt x="107462" y="76153"/>
                    <a:pt x="105671" y="76153"/>
                    <a:pt x="105671" y="76153"/>
                  </a:cubicBezTo>
                  <a:cubicBezTo>
                    <a:pt x="103880" y="76153"/>
                    <a:pt x="103880" y="76153"/>
                    <a:pt x="103880" y="78461"/>
                  </a:cubicBezTo>
                  <a:cubicBezTo>
                    <a:pt x="103880" y="78461"/>
                    <a:pt x="103880" y="78461"/>
                    <a:pt x="103880" y="80769"/>
                  </a:cubicBezTo>
                  <a:cubicBezTo>
                    <a:pt x="102089" y="80769"/>
                    <a:pt x="103880" y="83076"/>
                    <a:pt x="102089" y="83076"/>
                  </a:cubicBezTo>
                  <a:cubicBezTo>
                    <a:pt x="102089" y="85384"/>
                    <a:pt x="102089" y="85384"/>
                    <a:pt x="102089" y="85384"/>
                  </a:cubicBezTo>
                  <a:cubicBezTo>
                    <a:pt x="102089" y="85384"/>
                    <a:pt x="102089" y="85384"/>
                    <a:pt x="102089" y="85384"/>
                  </a:cubicBezTo>
                  <a:cubicBezTo>
                    <a:pt x="100298" y="85384"/>
                    <a:pt x="100298" y="87692"/>
                    <a:pt x="100298" y="87692"/>
                  </a:cubicBezTo>
                  <a:cubicBezTo>
                    <a:pt x="100298" y="87692"/>
                    <a:pt x="100298" y="90000"/>
                    <a:pt x="100298" y="90000"/>
                  </a:cubicBezTo>
                  <a:cubicBezTo>
                    <a:pt x="100298" y="90000"/>
                    <a:pt x="100298" y="90000"/>
                    <a:pt x="100298" y="90000"/>
                  </a:cubicBezTo>
                  <a:cubicBezTo>
                    <a:pt x="100298" y="90000"/>
                    <a:pt x="100298" y="90000"/>
                    <a:pt x="100298" y="90000"/>
                  </a:cubicBezTo>
                  <a:cubicBezTo>
                    <a:pt x="98507" y="90000"/>
                    <a:pt x="98507" y="90000"/>
                    <a:pt x="98507" y="90000"/>
                  </a:cubicBezTo>
                  <a:cubicBezTo>
                    <a:pt x="96716" y="90000"/>
                    <a:pt x="96716" y="90000"/>
                    <a:pt x="96716" y="90000"/>
                  </a:cubicBezTo>
                  <a:cubicBezTo>
                    <a:pt x="96716" y="92307"/>
                    <a:pt x="98507" y="92307"/>
                    <a:pt x="96716" y="94615"/>
                  </a:cubicBezTo>
                  <a:cubicBezTo>
                    <a:pt x="96716" y="94615"/>
                    <a:pt x="96716" y="94615"/>
                    <a:pt x="94925" y="94615"/>
                  </a:cubicBezTo>
                  <a:cubicBezTo>
                    <a:pt x="94925" y="92307"/>
                    <a:pt x="94925" y="92307"/>
                    <a:pt x="94925" y="92307"/>
                  </a:cubicBezTo>
                  <a:cubicBezTo>
                    <a:pt x="93134" y="92307"/>
                    <a:pt x="93134" y="92307"/>
                    <a:pt x="93134" y="92307"/>
                  </a:cubicBezTo>
                  <a:cubicBezTo>
                    <a:pt x="93134" y="92307"/>
                    <a:pt x="91343" y="92307"/>
                    <a:pt x="91343" y="92307"/>
                  </a:cubicBezTo>
                  <a:cubicBezTo>
                    <a:pt x="91343" y="92307"/>
                    <a:pt x="89552" y="92307"/>
                    <a:pt x="89552" y="94615"/>
                  </a:cubicBezTo>
                  <a:cubicBezTo>
                    <a:pt x="89552" y="94615"/>
                    <a:pt x="87761" y="94615"/>
                    <a:pt x="87761" y="94615"/>
                  </a:cubicBezTo>
                  <a:cubicBezTo>
                    <a:pt x="85970" y="94615"/>
                    <a:pt x="85970" y="94615"/>
                    <a:pt x="85970" y="94615"/>
                  </a:cubicBezTo>
                  <a:cubicBezTo>
                    <a:pt x="84179" y="94615"/>
                    <a:pt x="84179" y="94615"/>
                    <a:pt x="82388" y="94615"/>
                  </a:cubicBezTo>
                  <a:cubicBezTo>
                    <a:pt x="82388" y="94615"/>
                    <a:pt x="82388" y="94615"/>
                    <a:pt x="82388" y="94615"/>
                  </a:cubicBezTo>
                  <a:cubicBezTo>
                    <a:pt x="82388" y="92307"/>
                    <a:pt x="80597" y="92307"/>
                    <a:pt x="80597" y="92307"/>
                  </a:cubicBezTo>
                  <a:cubicBezTo>
                    <a:pt x="78805" y="92307"/>
                    <a:pt x="78805" y="92307"/>
                    <a:pt x="78805" y="92307"/>
                  </a:cubicBezTo>
                  <a:cubicBezTo>
                    <a:pt x="77014" y="92307"/>
                    <a:pt x="77014" y="92307"/>
                    <a:pt x="77014" y="90000"/>
                  </a:cubicBezTo>
                  <a:cubicBezTo>
                    <a:pt x="77014" y="90000"/>
                    <a:pt x="77014" y="90000"/>
                    <a:pt x="77014" y="90000"/>
                  </a:cubicBezTo>
                  <a:cubicBezTo>
                    <a:pt x="77014" y="90000"/>
                    <a:pt x="77014" y="90000"/>
                    <a:pt x="77014" y="87692"/>
                  </a:cubicBezTo>
                  <a:cubicBezTo>
                    <a:pt x="77014" y="87692"/>
                    <a:pt x="77014" y="87692"/>
                    <a:pt x="77014" y="87692"/>
                  </a:cubicBezTo>
                  <a:cubicBezTo>
                    <a:pt x="77014" y="85384"/>
                    <a:pt x="77014" y="85384"/>
                    <a:pt x="77014" y="85384"/>
                  </a:cubicBezTo>
                  <a:cubicBezTo>
                    <a:pt x="77014" y="85384"/>
                    <a:pt x="77014" y="83076"/>
                    <a:pt x="77014" y="83076"/>
                  </a:cubicBezTo>
                  <a:cubicBezTo>
                    <a:pt x="75223" y="83076"/>
                    <a:pt x="75223" y="80769"/>
                    <a:pt x="75223" y="80769"/>
                  </a:cubicBezTo>
                  <a:cubicBezTo>
                    <a:pt x="75223" y="80769"/>
                    <a:pt x="75223" y="80769"/>
                    <a:pt x="73432" y="80769"/>
                  </a:cubicBezTo>
                  <a:cubicBezTo>
                    <a:pt x="73432" y="78461"/>
                    <a:pt x="73432" y="78461"/>
                    <a:pt x="73432" y="76153"/>
                  </a:cubicBezTo>
                  <a:cubicBezTo>
                    <a:pt x="73432" y="76153"/>
                    <a:pt x="73432" y="73846"/>
                    <a:pt x="73432" y="73846"/>
                  </a:cubicBezTo>
                  <a:cubicBezTo>
                    <a:pt x="71641" y="71538"/>
                    <a:pt x="71641" y="71538"/>
                    <a:pt x="71641" y="69230"/>
                  </a:cubicBezTo>
                  <a:cubicBezTo>
                    <a:pt x="71641" y="69230"/>
                    <a:pt x="71641" y="66923"/>
                    <a:pt x="71641" y="64615"/>
                  </a:cubicBezTo>
                  <a:cubicBezTo>
                    <a:pt x="71641" y="64615"/>
                    <a:pt x="73432" y="64615"/>
                    <a:pt x="73432" y="64615"/>
                  </a:cubicBezTo>
                  <a:cubicBezTo>
                    <a:pt x="73432" y="60000"/>
                    <a:pt x="73432" y="60000"/>
                    <a:pt x="73432" y="60000"/>
                  </a:cubicBezTo>
                  <a:cubicBezTo>
                    <a:pt x="73432" y="60000"/>
                    <a:pt x="73432" y="60000"/>
                    <a:pt x="73432" y="60000"/>
                  </a:cubicBezTo>
                  <a:cubicBezTo>
                    <a:pt x="73432" y="57692"/>
                    <a:pt x="73432" y="57692"/>
                    <a:pt x="73432" y="55384"/>
                  </a:cubicBezTo>
                  <a:cubicBezTo>
                    <a:pt x="75223" y="53076"/>
                    <a:pt x="75223" y="53076"/>
                    <a:pt x="75223" y="53076"/>
                  </a:cubicBezTo>
                  <a:cubicBezTo>
                    <a:pt x="75223" y="50769"/>
                    <a:pt x="75223" y="50769"/>
                    <a:pt x="75223" y="50769"/>
                  </a:cubicBezTo>
                  <a:cubicBezTo>
                    <a:pt x="77014" y="48461"/>
                    <a:pt x="77014" y="48461"/>
                    <a:pt x="77014" y="48461"/>
                  </a:cubicBezTo>
                  <a:cubicBezTo>
                    <a:pt x="78805" y="46153"/>
                    <a:pt x="78805" y="46153"/>
                    <a:pt x="78805" y="46153"/>
                  </a:cubicBezTo>
                  <a:cubicBezTo>
                    <a:pt x="78805" y="43846"/>
                    <a:pt x="78805" y="43846"/>
                    <a:pt x="78805" y="43846"/>
                  </a:cubicBezTo>
                  <a:cubicBezTo>
                    <a:pt x="78805" y="43846"/>
                    <a:pt x="78805" y="43846"/>
                    <a:pt x="78805" y="43846"/>
                  </a:cubicBezTo>
                  <a:cubicBezTo>
                    <a:pt x="77014" y="43846"/>
                    <a:pt x="77014" y="43846"/>
                    <a:pt x="77014" y="43846"/>
                  </a:cubicBezTo>
                  <a:cubicBezTo>
                    <a:pt x="77014" y="43846"/>
                    <a:pt x="77014" y="43846"/>
                    <a:pt x="75223" y="43846"/>
                  </a:cubicBezTo>
                  <a:cubicBezTo>
                    <a:pt x="75223" y="43846"/>
                    <a:pt x="75223" y="43846"/>
                    <a:pt x="73432" y="43846"/>
                  </a:cubicBezTo>
                  <a:cubicBezTo>
                    <a:pt x="71641" y="41538"/>
                    <a:pt x="71641" y="41538"/>
                    <a:pt x="69850" y="41538"/>
                  </a:cubicBezTo>
                  <a:cubicBezTo>
                    <a:pt x="69850" y="41538"/>
                    <a:pt x="68059" y="39230"/>
                    <a:pt x="68059" y="39230"/>
                  </a:cubicBezTo>
                  <a:cubicBezTo>
                    <a:pt x="68059" y="39230"/>
                    <a:pt x="69850" y="39230"/>
                    <a:pt x="69850" y="36923"/>
                  </a:cubicBezTo>
                  <a:cubicBezTo>
                    <a:pt x="69850" y="36923"/>
                    <a:pt x="68059" y="36923"/>
                    <a:pt x="68059" y="34615"/>
                  </a:cubicBezTo>
                  <a:cubicBezTo>
                    <a:pt x="68059" y="34615"/>
                    <a:pt x="68059" y="34615"/>
                    <a:pt x="68059" y="32307"/>
                  </a:cubicBezTo>
                  <a:cubicBezTo>
                    <a:pt x="68059" y="32307"/>
                    <a:pt x="68059" y="32307"/>
                    <a:pt x="68059" y="30000"/>
                  </a:cubicBezTo>
                  <a:cubicBezTo>
                    <a:pt x="68059" y="30000"/>
                    <a:pt x="68059" y="30000"/>
                    <a:pt x="68059" y="30000"/>
                  </a:cubicBezTo>
                  <a:cubicBezTo>
                    <a:pt x="68059" y="30000"/>
                    <a:pt x="66268" y="30000"/>
                    <a:pt x="66268" y="30000"/>
                  </a:cubicBezTo>
                  <a:cubicBezTo>
                    <a:pt x="66268" y="27692"/>
                    <a:pt x="66268" y="27692"/>
                    <a:pt x="66268" y="25384"/>
                  </a:cubicBezTo>
                  <a:cubicBezTo>
                    <a:pt x="66268" y="25384"/>
                    <a:pt x="66268" y="25384"/>
                    <a:pt x="66268" y="23076"/>
                  </a:cubicBezTo>
                  <a:cubicBezTo>
                    <a:pt x="64477" y="23076"/>
                    <a:pt x="66268" y="23076"/>
                    <a:pt x="64477" y="20769"/>
                  </a:cubicBezTo>
                  <a:cubicBezTo>
                    <a:pt x="64477" y="20769"/>
                    <a:pt x="64477" y="20769"/>
                    <a:pt x="64477" y="18461"/>
                  </a:cubicBezTo>
                  <a:cubicBezTo>
                    <a:pt x="64477" y="18461"/>
                    <a:pt x="62686" y="18461"/>
                    <a:pt x="62686" y="18461"/>
                  </a:cubicBezTo>
                  <a:cubicBezTo>
                    <a:pt x="60895" y="18461"/>
                    <a:pt x="60895" y="18461"/>
                    <a:pt x="59104" y="18461"/>
                  </a:cubicBezTo>
                  <a:cubicBezTo>
                    <a:pt x="59104" y="18461"/>
                    <a:pt x="59104" y="18461"/>
                    <a:pt x="57313" y="18461"/>
                  </a:cubicBezTo>
                  <a:cubicBezTo>
                    <a:pt x="57313" y="18461"/>
                    <a:pt x="57313" y="18461"/>
                    <a:pt x="57313" y="18461"/>
                  </a:cubicBezTo>
                  <a:cubicBezTo>
                    <a:pt x="55522" y="20769"/>
                    <a:pt x="57313" y="20769"/>
                    <a:pt x="55522" y="20769"/>
                  </a:cubicBezTo>
                  <a:cubicBezTo>
                    <a:pt x="55522" y="23076"/>
                    <a:pt x="55522" y="23076"/>
                    <a:pt x="55522" y="23076"/>
                  </a:cubicBezTo>
                  <a:cubicBezTo>
                    <a:pt x="53731" y="23076"/>
                    <a:pt x="53731" y="23076"/>
                    <a:pt x="51940" y="23076"/>
                  </a:cubicBezTo>
                  <a:cubicBezTo>
                    <a:pt x="51940" y="23076"/>
                    <a:pt x="51940" y="20769"/>
                    <a:pt x="50149" y="20769"/>
                  </a:cubicBezTo>
                  <a:cubicBezTo>
                    <a:pt x="48358" y="18461"/>
                    <a:pt x="48358" y="18461"/>
                    <a:pt x="48358" y="18461"/>
                  </a:cubicBezTo>
                  <a:cubicBezTo>
                    <a:pt x="48358" y="18461"/>
                    <a:pt x="48358" y="18461"/>
                    <a:pt x="48358" y="16153"/>
                  </a:cubicBezTo>
                  <a:cubicBezTo>
                    <a:pt x="48358" y="16153"/>
                    <a:pt x="50149" y="16153"/>
                    <a:pt x="48358" y="13846"/>
                  </a:cubicBezTo>
                  <a:cubicBezTo>
                    <a:pt x="48358" y="13846"/>
                    <a:pt x="48358" y="13846"/>
                    <a:pt x="48358" y="11538"/>
                  </a:cubicBezTo>
                  <a:cubicBezTo>
                    <a:pt x="48358" y="11538"/>
                    <a:pt x="48358" y="11538"/>
                    <a:pt x="46567" y="9230"/>
                  </a:cubicBezTo>
                  <a:cubicBezTo>
                    <a:pt x="46567" y="9230"/>
                    <a:pt x="46567" y="9230"/>
                    <a:pt x="46567" y="9230"/>
                  </a:cubicBezTo>
                  <a:cubicBezTo>
                    <a:pt x="44776" y="6923"/>
                    <a:pt x="44776" y="6923"/>
                    <a:pt x="44776" y="6923"/>
                  </a:cubicBezTo>
                  <a:cubicBezTo>
                    <a:pt x="44776" y="6923"/>
                    <a:pt x="44776" y="6923"/>
                    <a:pt x="44776" y="4615"/>
                  </a:cubicBezTo>
                  <a:cubicBezTo>
                    <a:pt x="35820" y="6923"/>
                    <a:pt x="35820" y="6923"/>
                    <a:pt x="35820" y="6923"/>
                  </a:cubicBezTo>
                  <a:cubicBezTo>
                    <a:pt x="35820" y="9230"/>
                    <a:pt x="35820" y="9230"/>
                    <a:pt x="35820" y="9230"/>
                  </a:cubicBezTo>
                  <a:cubicBezTo>
                    <a:pt x="23283" y="9230"/>
                    <a:pt x="23283" y="9230"/>
                    <a:pt x="23283" y="9230"/>
                  </a:cubicBezTo>
                  <a:cubicBezTo>
                    <a:pt x="23283" y="9230"/>
                    <a:pt x="23283" y="9230"/>
                    <a:pt x="21492" y="9230"/>
                  </a:cubicBezTo>
                  <a:cubicBezTo>
                    <a:pt x="21492" y="9230"/>
                    <a:pt x="21492" y="6923"/>
                    <a:pt x="19701" y="6923"/>
                  </a:cubicBezTo>
                  <a:cubicBezTo>
                    <a:pt x="19701" y="6923"/>
                    <a:pt x="17910" y="6923"/>
                    <a:pt x="17910" y="6923"/>
                  </a:cubicBezTo>
                  <a:cubicBezTo>
                    <a:pt x="17910" y="6923"/>
                    <a:pt x="17910" y="4615"/>
                    <a:pt x="16119" y="4615"/>
                  </a:cubicBezTo>
                  <a:cubicBezTo>
                    <a:pt x="16119" y="4615"/>
                    <a:pt x="16119" y="4615"/>
                    <a:pt x="14328" y="4615"/>
                  </a:cubicBezTo>
                  <a:cubicBezTo>
                    <a:pt x="14328" y="4615"/>
                    <a:pt x="14328" y="4615"/>
                    <a:pt x="14328" y="4615"/>
                  </a:cubicBezTo>
                  <a:cubicBezTo>
                    <a:pt x="14328" y="2307"/>
                    <a:pt x="12537" y="4615"/>
                    <a:pt x="12537" y="2307"/>
                  </a:cubicBezTo>
                  <a:cubicBezTo>
                    <a:pt x="12537" y="2307"/>
                    <a:pt x="12537" y="2307"/>
                    <a:pt x="12537" y="2307"/>
                  </a:cubicBezTo>
                  <a:cubicBezTo>
                    <a:pt x="10746" y="2307"/>
                    <a:pt x="10746" y="2307"/>
                    <a:pt x="10746" y="2307"/>
                  </a:cubicBezTo>
                  <a:cubicBezTo>
                    <a:pt x="8955" y="2307"/>
                    <a:pt x="8955" y="2307"/>
                    <a:pt x="8955" y="2307"/>
                  </a:cubicBezTo>
                  <a:cubicBezTo>
                    <a:pt x="10746" y="0"/>
                    <a:pt x="10746" y="0"/>
                    <a:pt x="10746" y="0"/>
                  </a:cubicBezTo>
                  <a:cubicBezTo>
                    <a:pt x="8955" y="0"/>
                    <a:pt x="8955" y="0"/>
                    <a:pt x="8955" y="0"/>
                  </a:cubicBezTo>
                  <a:cubicBezTo>
                    <a:pt x="8955" y="0"/>
                    <a:pt x="7164" y="0"/>
                    <a:pt x="7164" y="0"/>
                  </a:cubicBezTo>
                  <a:cubicBezTo>
                    <a:pt x="5373" y="0"/>
                    <a:pt x="3582" y="0"/>
                    <a:pt x="35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307"/>
                    <a:pt x="0" y="2307"/>
                  </a:cubicBezTo>
                  <a:cubicBezTo>
                    <a:pt x="0" y="4615"/>
                    <a:pt x="0" y="4615"/>
                    <a:pt x="0" y="6923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6517551" y="3785669"/>
              <a:ext cx="372338" cy="353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6363"/>
                  </a:moveTo>
                  <a:cubicBezTo>
                    <a:pt x="116470" y="36363"/>
                    <a:pt x="116470" y="36363"/>
                    <a:pt x="116470" y="36363"/>
                  </a:cubicBezTo>
                  <a:cubicBezTo>
                    <a:pt x="112941" y="36363"/>
                    <a:pt x="112941" y="36363"/>
                    <a:pt x="109411" y="36363"/>
                  </a:cubicBezTo>
                  <a:cubicBezTo>
                    <a:pt x="109411" y="36363"/>
                    <a:pt x="109411" y="36363"/>
                    <a:pt x="109411" y="32727"/>
                  </a:cubicBezTo>
                  <a:cubicBezTo>
                    <a:pt x="105882" y="32727"/>
                    <a:pt x="109411" y="32727"/>
                    <a:pt x="109411" y="29090"/>
                  </a:cubicBezTo>
                  <a:cubicBezTo>
                    <a:pt x="109411" y="29090"/>
                    <a:pt x="109411" y="25454"/>
                    <a:pt x="109411" y="25454"/>
                  </a:cubicBezTo>
                  <a:cubicBezTo>
                    <a:pt x="109411" y="21818"/>
                    <a:pt x="109411" y="21818"/>
                    <a:pt x="105882" y="21818"/>
                  </a:cubicBezTo>
                  <a:cubicBezTo>
                    <a:pt x="105882" y="21818"/>
                    <a:pt x="105882" y="21818"/>
                    <a:pt x="102352" y="21818"/>
                  </a:cubicBezTo>
                  <a:cubicBezTo>
                    <a:pt x="102352" y="21818"/>
                    <a:pt x="98823" y="21818"/>
                    <a:pt x="98823" y="21818"/>
                  </a:cubicBezTo>
                  <a:cubicBezTo>
                    <a:pt x="98823" y="21818"/>
                    <a:pt x="98823" y="21818"/>
                    <a:pt x="98823" y="21818"/>
                  </a:cubicBezTo>
                  <a:cubicBezTo>
                    <a:pt x="98823" y="21818"/>
                    <a:pt x="98823" y="21818"/>
                    <a:pt x="98823" y="21818"/>
                  </a:cubicBezTo>
                  <a:cubicBezTo>
                    <a:pt x="95294" y="21818"/>
                    <a:pt x="95294" y="21818"/>
                    <a:pt x="95294" y="18181"/>
                  </a:cubicBezTo>
                  <a:cubicBezTo>
                    <a:pt x="95294" y="18181"/>
                    <a:pt x="95294" y="18181"/>
                    <a:pt x="95294" y="14545"/>
                  </a:cubicBezTo>
                  <a:cubicBezTo>
                    <a:pt x="98823" y="14545"/>
                    <a:pt x="102352" y="14545"/>
                    <a:pt x="102352" y="14545"/>
                  </a:cubicBezTo>
                  <a:cubicBezTo>
                    <a:pt x="102352" y="10909"/>
                    <a:pt x="98823" y="10909"/>
                    <a:pt x="98823" y="10909"/>
                  </a:cubicBezTo>
                  <a:cubicBezTo>
                    <a:pt x="98823" y="10909"/>
                    <a:pt x="98823" y="10909"/>
                    <a:pt x="95294" y="10909"/>
                  </a:cubicBezTo>
                  <a:cubicBezTo>
                    <a:pt x="95294" y="10909"/>
                    <a:pt x="91764" y="10909"/>
                    <a:pt x="91764" y="10909"/>
                  </a:cubicBezTo>
                  <a:cubicBezTo>
                    <a:pt x="91764" y="14545"/>
                    <a:pt x="91764" y="14545"/>
                    <a:pt x="88235" y="14545"/>
                  </a:cubicBezTo>
                  <a:cubicBezTo>
                    <a:pt x="88235" y="14545"/>
                    <a:pt x="84705" y="14545"/>
                    <a:pt x="84705" y="14545"/>
                  </a:cubicBezTo>
                  <a:cubicBezTo>
                    <a:pt x="84705" y="14545"/>
                    <a:pt x="81176" y="14545"/>
                    <a:pt x="81176" y="14545"/>
                  </a:cubicBezTo>
                  <a:cubicBezTo>
                    <a:pt x="81176" y="14545"/>
                    <a:pt x="77647" y="14545"/>
                    <a:pt x="77647" y="18181"/>
                  </a:cubicBezTo>
                  <a:cubicBezTo>
                    <a:pt x="77647" y="18181"/>
                    <a:pt x="77647" y="18181"/>
                    <a:pt x="77647" y="21818"/>
                  </a:cubicBezTo>
                  <a:cubicBezTo>
                    <a:pt x="74117" y="21818"/>
                    <a:pt x="74117" y="18181"/>
                    <a:pt x="70588" y="18181"/>
                  </a:cubicBezTo>
                  <a:cubicBezTo>
                    <a:pt x="67058" y="18181"/>
                    <a:pt x="67058" y="18181"/>
                    <a:pt x="67058" y="14545"/>
                  </a:cubicBezTo>
                  <a:cubicBezTo>
                    <a:pt x="63529" y="14545"/>
                    <a:pt x="63529" y="14545"/>
                    <a:pt x="63529" y="14545"/>
                  </a:cubicBezTo>
                  <a:cubicBezTo>
                    <a:pt x="63529" y="14545"/>
                    <a:pt x="60000" y="14545"/>
                    <a:pt x="60000" y="14545"/>
                  </a:cubicBezTo>
                  <a:cubicBezTo>
                    <a:pt x="56470" y="14545"/>
                    <a:pt x="56470" y="14545"/>
                    <a:pt x="52941" y="14545"/>
                  </a:cubicBezTo>
                  <a:cubicBezTo>
                    <a:pt x="49411" y="14545"/>
                    <a:pt x="45882" y="18181"/>
                    <a:pt x="45882" y="14545"/>
                  </a:cubicBezTo>
                  <a:cubicBezTo>
                    <a:pt x="42352" y="14545"/>
                    <a:pt x="45882" y="10909"/>
                    <a:pt x="42352" y="10909"/>
                  </a:cubicBezTo>
                  <a:cubicBezTo>
                    <a:pt x="42352" y="7272"/>
                    <a:pt x="42352" y="7272"/>
                    <a:pt x="42352" y="7272"/>
                  </a:cubicBezTo>
                  <a:cubicBezTo>
                    <a:pt x="42352" y="7272"/>
                    <a:pt x="38823" y="7272"/>
                    <a:pt x="38823" y="7272"/>
                  </a:cubicBezTo>
                  <a:cubicBezTo>
                    <a:pt x="35294" y="7272"/>
                    <a:pt x="35294" y="7272"/>
                    <a:pt x="31764" y="7272"/>
                  </a:cubicBezTo>
                  <a:cubicBezTo>
                    <a:pt x="31764" y="3636"/>
                    <a:pt x="35294" y="3636"/>
                    <a:pt x="31764" y="0"/>
                  </a:cubicBezTo>
                  <a:cubicBezTo>
                    <a:pt x="31764" y="0"/>
                    <a:pt x="31764" y="0"/>
                    <a:pt x="31764" y="0"/>
                  </a:cubicBezTo>
                  <a:cubicBezTo>
                    <a:pt x="28235" y="0"/>
                    <a:pt x="28235" y="0"/>
                    <a:pt x="24705" y="0"/>
                  </a:cubicBezTo>
                  <a:cubicBezTo>
                    <a:pt x="24705" y="0"/>
                    <a:pt x="28235" y="0"/>
                    <a:pt x="28235" y="3636"/>
                  </a:cubicBezTo>
                  <a:cubicBezTo>
                    <a:pt x="28235" y="3636"/>
                    <a:pt x="31764" y="3636"/>
                    <a:pt x="28235" y="3636"/>
                  </a:cubicBezTo>
                  <a:cubicBezTo>
                    <a:pt x="28235" y="7272"/>
                    <a:pt x="28235" y="7272"/>
                    <a:pt x="28235" y="7272"/>
                  </a:cubicBezTo>
                  <a:cubicBezTo>
                    <a:pt x="24705" y="7272"/>
                    <a:pt x="24705" y="7272"/>
                    <a:pt x="21176" y="7272"/>
                  </a:cubicBezTo>
                  <a:cubicBezTo>
                    <a:pt x="21176" y="7272"/>
                    <a:pt x="21176" y="10909"/>
                    <a:pt x="17647" y="10909"/>
                  </a:cubicBezTo>
                  <a:cubicBezTo>
                    <a:pt x="17647" y="10909"/>
                    <a:pt x="17647" y="14545"/>
                    <a:pt x="14117" y="14545"/>
                  </a:cubicBezTo>
                  <a:cubicBezTo>
                    <a:pt x="14117" y="14545"/>
                    <a:pt x="14117" y="10909"/>
                    <a:pt x="14117" y="10909"/>
                  </a:cubicBezTo>
                  <a:cubicBezTo>
                    <a:pt x="14117" y="10909"/>
                    <a:pt x="14117" y="7272"/>
                    <a:pt x="14117" y="7272"/>
                  </a:cubicBezTo>
                  <a:cubicBezTo>
                    <a:pt x="10588" y="7272"/>
                    <a:pt x="10588" y="7272"/>
                    <a:pt x="10588" y="7272"/>
                  </a:cubicBezTo>
                  <a:cubicBezTo>
                    <a:pt x="10588" y="10909"/>
                    <a:pt x="7058" y="7272"/>
                    <a:pt x="7058" y="10909"/>
                  </a:cubicBezTo>
                  <a:cubicBezTo>
                    <a:pt x="3529" y="10909"/>
                    <a:pt x="3529" y="14545"/>
                    <a:pt x="3529" y="14545"/>
                  </a:cubicBezTo>
                  <a:cubicBezTo>
                    <a:pt x="3529" y="18181"/>
                    <a:pt x="3529" y="18181"/>
                    <a:pt x="3529" y="18181"/>
                  </a:cubicBezTo>
                  <a:cubicBezTo>
                    <a:pt x="3529" y="21818"/>
                    <a:pt x="3529" y="21818"/>
                    <a:pt x="3529" y="25454"/>
                  </a:cubicBezTo>
                  <a:cubicBezTo>
                    <a:pt x="0" y="25454"/>
                    <a:pt x="0" y="25454"/>
                    <a:pt x="0" y="29090"/>
                  </a:cubicBezTo>
                  <a:cubicBezTo>
                    <a:pt x="0" y="29090"/>
                    <a:pt x="3529" y="29090"/>
                    <a:pt x="3529" y="32727"/>
                  </a:cubicBezTo>
                  <a:cubicBezTo>
                    <a:pt x="3529" y="32727"/>
                    <a:pt x="3529" y="32727"/>
                    <a:pt x="3529" y="36363"/>
                  </a:cubicBezTo>
                  <a:cubicBezTo>
                    <a:pt x="3529" y="36363"/>
                    <a:pt x="7058" y="36363"/>
                    <a:pt x="7058" y="40000"/>
                  </a:cubicBezTo>
                  <a:cubicBezTo>
                    <a:pt x="7058" y="43636"/>
                    <a:pt x="7058" y="43636"/>
                    <a:pt x="7058" y="43636"/>
                  </a:cubicBezTo>
                  <a:cubicBezTo>
                    <a:pt x="7058" y="47272"/>
                    <a:pt x="7058" y="50909"/>
                    <a:pt x="7058" y="50909"/>
                  </a:cubicBezTo>
                  <a:cubicBezTo>
                    <a:pt x="10588" y="54545"/>
                    <a:pt x="10588" y="54545"/>
                    <a:pt x="14117" y="54545"/>
                  </a:cubicBezTo>
                  <a:cubicBezTo>
                    <a:pt x="17647" y="54545"/>
                    <a:pt x="17647" y="54545"/>
                    <a:pt x="21176" y="54545"/>
                  </a:cubicBezTo>
                  <a:cubicBezTo>
                    <a:pt x="24705" y="54545"/>
                    <a:pt x="24705" y="54545"/>
                    <a:pt x="28235" y="54545"/>
                  </a:cubicBezTo>
                  <a:cubicBezTo>
                    <a:pt x="28235" y="54545"/>
                    <a:pt x="28235" y="58181"/>
                    <a:pt x="28235" y="58181"/>
                  </a:cubicBezTo>
                  <a:cubicBezTo>
                    <a:pt x="28235" y="58181"/>
                    <a:pt x="28235" y="58181"/>
                    <a:pt x="28235" y="58181"/>
                  </a:cubicBezTo>
                  <a:cubicBezTo>
                    <a:pt x="28235" y="61818"/>
                    <a:pt x="31764" y="61818"/>
                    <a:pt x="31764" y="61818"/>
                  </a:cubicBezTo>
                  <a:cubicBezTo>
                    <a:pt x="31764" y="61818"/>
                    <a:pt x="35294" y="61818"/>
                    <a:pt x="35294" y="61818"/>
                  </a:cubicBezTo>
                  <a:cubicBezTo>
                    <a:pt x="38823" y="61818"/>
                    <a:pt x="42352" y="61818"/>
                    <a:pt x="42352" y="61818"/>
                  </a:cubicBezTo>
                  <a:cubicBezTo>
                    <a:pt x="45882" y="61818"/>
                    <a:pt x="45882" y="61818"/>
                    <a:pt x="45882" y="61818"/>
                  </a:cubicBezTo>
                  <a:cubicBezTo>
                    <a:pt x="49411" y="61818"/>
                    <a:pt x="49411" y="61818"/>
                    <a:pt x="49411" y="61818"/>
                  </a:cubicBezTo>
                  <a:cubicBezTo>
                    <a:pt x="49411" y="65454"/>
                    <a:pt x="49411" y="65454"/>
                    <a:pt x="45882" y="69090"/>
                  </a:cubicBezTo>
                  <a:cubicBezTo>
                    <a:pt x="45882" y="72727"/>
                    <a:pt x="45882" y="72727"/>
                    <a:pt x="45882" y="72727"/>
                  </a:cubicBezTo>
                  <a:cubicBezTo>
                    <a:pt x="45882" y="76363"/>
                    <a:pt x="45882" y="80000"/>
                    <a:pt x="45882" y="80000"/>
                  </a:cubicBezTo>
                  <a:cubicBezTo>
                    <a:pt x="45882" y="83636"/>
                    <a:pt x="45882" y="83636"/>
                    <a:pt x="45882" y="87272"/>
                  </a:cubicBezTo>
                  <a:cubicBezTo>
                    <a:pt x="45882" y="87272"/>
                    <a:pt x="49411" y="87272"/>
                    <a:pt x="49411" y="90909"/>
                  </a:cubicBezTo>
                  <a:cubicBezTo>
                    <a:pt x="49411" y="90909"/>
                    <a:pt x="45882" y="90909"/>
                    <a:pt x="45882" y="94545"/>
                  </a:cubicBezTo>
                  <a:cubicBezTo>
                    <a:pt x="45882" y="94545"/>
                    <a:pt x="45882" y="98181"/>
                    <a:pt x="45882" y="98181"/>
                  </a:cubicBezTo>
                  <a:cubicBezTo>
                    <a:pt x="49411" y="101818"/>
                    <a:pt x="49411" y="98181"/>
                    <a:pt x="52941" y="101818"/>
                  </a:cubicBezTo>
                  <a:cubicBezTo>
                    <a:pt x="52941" y="101818"/>
                    <a:pt x="52941" y="105454"/>
                    <a:pt x="52941" y="105454"/>
                  </a:cubicBezTo>
                  <a:cubicBezTo>
                    <a:pt x="52941" y="109090"/>
                    <a:pt x="52941" y="109090"/>
                    <a:pt x="52941" y="112727"/>
                  </a:cubicBezTo>
                  <a:cubicBezTo>
                    <a:pt x="56470" y="112727"/>
                    <a:pt x="56470" y="116363"/>
                    <a:pt x="56470" y="116363"/>
                  </a:cubicBezTo>
                  <a:cubicBezTo>
                    <a:pt x="56470" y="116363"/>
                    <a:pt x="56470" y="116363"/>
                    <a:pt x="56470" y="116363"/>
                  </a:cubicBezTo>
                  <a:cubicBezTo>
                    <a:pt x="56470" y="116363"/>
                    <a:pt x="60000" y="120000"/>
                    <a:pt x="60000" y="120000"/>
                  </a:cubicBezTo>
                  <a:cubicBezTo>
                    <a:pt x="63529" y="120000"/>
                    <a:pt x="63529" y="120000"/>
                    <a:pt x="67058" y="120000"/>
                  </a:cubicBezTo>
                  <a:cubicBezTo>
                    <a:pt x="70588" y="116363"/>
                    <a:pt x="70588" y="116363"/>
                    <a:pt x="70588" y="116363"/>
                  </a:cubicBezTo>
                  <a:cubicBezTo>
                    <a:pt x="74117" y="112727"/>
                    <a:pt x="74117" y="112727"/>
                    <a:pt x="77647" y="109090"/>
                  </a:cubicBezTo>
                  <a:cubicBezTo>
                    <a:pt x="77647" y="109090"/>
                    <a:pt x="81176" y="109090"/>
                    <a:pt x="81176" y="105454"/>
                  </a:cubicBezTo>
                  <a:cubicBezTo>
                    <a:pt x="84705" y="105454"/>
                    <a:pt x="84705" y="101818"/>
                    <a:pt x="84705" y="101818"/>
                  </a:cubicBezTo>
                  <a:cubicBezTo>
                    <a:pt x="84705" y="98181"/>
                    <a:pt x="81176" y="101818"/>
                    <a:pt x="77647" y="101818"/>
                  </a:cubicBezTo>
                  <a:cubicBezTo>
                    <a:pt x="77647" y="98181"/>
                    <a:pt x="77647" y="94545"/>
                    <a:pt x="77647" y="94545"/>
                  </a:cubicBezTo>
                  <a:cubicBezTo>
                    <a:pt x="77647" y="90909"/>
                    <a:pt x="77647" y="90909"/>
                    <a:pt x="77647" y="90909"/>
                  </a:cubicBezTo>
                  <a:cubicBezTo>
                    <a:pt x="77647" y="87272"/>
                    <a:pt x="70588" y="83636"/>
                    <a:pt x="74117" y="83636"/>
                  </a:cubicBezTo>
                  <a:cubicBezTo>
                    <a:pt x="74117" y="83636"/>
                    <a:pt x="74117" y="83636"/>
                    <a:pt x="77647" y="83636"/>
                  </a:cubicBezTo>
                  <a:cubicBezTo>
                    <a:pt x="77647" y="83636"/>
                    <a:pt x="77647" y="83636"/>
                    <a:pt x="81176" y="83636"/>
                  </a:cubicBezTo>
                  <a:cubicBezTo>
                    <a:pt x="81176" y="83636"/>
                    <a:pt x="81176" y="83636"/>
                    <a:pt x="84705" y="83636"/>
                  </a:cubicBezTo>
                  <a:cubicBezTo>
                    <a:pt x="84705" y="83636"/>
                    <a:pt x="84705" y="83636"/>
                    <a:pt x="84705" y="87272"/>
                  </a:cubicBezTo>
                  <a:cubicBezTo>
                    <a:pt x="88235" y="87272"/>
                    <a:pt x="88235" y="87272"/>
                    <a:pt x="88235" y="87272"/>
                  </a:cubicBezTo>
                  <a:cubicBezTo>
                    <a:pt x="91764" y="87272"/>
                    <a:pt x="91764" y="83636"/>
                    <a:pt x="95294" y="83636"/>
                  </a:cubicBezTo>
                  <a:cubicBezTo>
                    <a:pt x="95294" y="83636"/>
                    <a:pt x="95294" y="83636"/>
                    <a:pt x="95294" y="83636"/>
                  </a:cubicBezTo>
                  <a:cubicBezTo>
                    <a:pt x="98823" y="83636"/>
                    <a:pt x="98823" y="83636"/>
                    <a:pt x="102352" y="80000"/>
                  </a:cubicBezTo>
                  <a:cubicBezTo>
                    <a:pt x="102352" y="80000"/>
                    <a:pt x="102352" y="80000"/>
                    <a:pt x="105882" y="80000"/>
                  </a:cubicBezTo>
                  <a:cubicBezTo>
                    <a:pt x="105882" y="80000"/>
                    <a:pt x="105882" y="80000"/>
                    <a:pt x="105882" y="76363"/>
                  </a:cubicBezTo>
                  <a:cubicBezTo>
                    <a:pt x="109411" y="76363"/>
                    <a:pt x="109411" y="76363"/>
                    <a:pt x="109411" y="72727"/>
                  </a:cubicBezTo>
                  <a:cubicBezTo>
                    <a:pt x="109411" y="72727"/>
                    <a:pt x="109411" y="72727"/>
                    <a:pt x="109411" y="72727"/>
                  </a:cubicBezTo>
                  <a:cubicBezTo>
                    <a:pt x="109411" y="72727"/>
                    <a:pt x="109411" y="69090"/>
                    <a:pt x="109411" y="69090"/>
                  </a:cubicBezTo>
                  <a:cubicBezTo>
                    <a:pt x="105882" y="65454"/>
                    <a:pt x="105882" y="65454"/>
                    <a:pt x="105882" y="61818"/>
                  </a:cubicBezTo>
                  <a:cubicBezTo>
                    <a:pt x="105882" y="61818"/>
                    <a:pt x="105882" y="58181"/>
                    <a:pt x="105882" y="58181"/>
                  </a:cubicBezTo>
                  <a:cubicBezTo>
                    <a:pt x="105882" y="58181"/>
                    <a:pt x="105882" y="58181"/>
                    <a:pt x="105882" y="54545"/>
                  </a:cubicBezTo>
                  <a:cubicBezTo>
                    <a:pt x="105882" y="54545"/>
                    <a:pt x="109411" y="54545"/>
                    <a:pt x="109411" y="54545"/>
                  </a:cubicBezTo>
                  <a:cubicBezTo>
                    <a:pt x="112941" y="54545"/>
                    <a:pt x="112941" y="54545"/>
                    <a:pt x="112941" y="50909"/>
                  </a:cubicBezTo>
                  <a:cubicBezTo>
                    <a:pt x="112941" y="50909"/>
                    <a:pt x="112941" y="50909"/>
                    <a:pt x="112941" y="50909"/>
                  </a:cubicBezTo>
                  <a:cubicBezTo>
                    <a:pt x="109411" y="47272"/>
                    <a:pt x="112941" y="47272"/>
                    <a:pt x="112941" y="47272"/>
                  </a:cubicBezTo>
                  <a:cubicBezTo>
                    <a:pt x="112941" y="43636"/>
                    <a:pt x="112941" y="43636"/>
                    <a:pt x="116470" y="43636"/>
                  </a:cubicBezTo>
                  <a:cubicBezTo>
                    <a:pt x="116470" y="40000"/>
                    <a:pt x="116470" y="40000"/>
                    <a:pt x="120000" y="40000"/>
                  </a:cubicBezTo>
                  <a:cubicBezTo>
                    <a:pt x="120000" y="40000"/>
                    <a:pt x="120000" y="40000"/>
                    <a:pt x="120000" y="36363"/>
                  </a:cubicBezTo>
                  <a:cubicBezTo>
                    <a:pt x="120000" y="36363"/>
                    <a:pt x="120000" y="36363"/>
                    <a:pt x="120000" y="36363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7001106" y="5089777"/>
              <a:ext cx="153126" cy="1490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7" y="59999"/>
                  </a:moveTo>
                  <a:cubicBezTo>
                    <a:pt x="94285" y="59999"/>
                    <a:pt x="94285" y="51428"/>
                    <a:pt x="94285" y="51428"/>
                  </a:cubicBezTo>
                  <a:cubicBezTo>
                    <a:pt x="94285" y="42857"/>
                    <a:pt x="94285" y="42857"/>
                    <a:pt x="85714" y="34285"/>
                  </a:cubicBezTo>
                  <a:cubicBezTo>
                    <a:pt x="85714" y="34285"/>
                    <a:pt x="85714" y="42857"/>
                    <a:pt x="77142" y="34285"/>
                  </a:cubicBezTo>
                  <a:cubicBezTo>
                    <a:pt x="77142" y="34285"/>
                    <a:pt x="77142" y="34285"/>
                    <a:pt x="68571" y="34285"/>
                  </a:cubicBezTo>
                  <a:cubicBezTo>
                    <a:pt x="68571" y="25714"/>
                    <a:pt x="68571" y="25714"/>
                    <a:pt x="68571" y="25714"/>
                  </a:cubicBezTo>
                  <a:cubicBezTo>
                    <a:pt x="59999" y="25714"/>
                    <a:pt x="59999" y="25714"/>
                    <a:pt x="59999" y="25714"/>
                  </a:cubicBezTo>
                  <a:cubicBezTo>
                    <a:pt x="51428" y="17142"/>
                    <a:pt x="51428" y="17142"/>
                    <a:pt x="51428" y="8571"/>
                  </a:cubicBezTo>
                  <a:cubicBezTo>
                    <a:pt x="51428" y="8571"/>
                    <a:pt x="42857" y="8571"/>
                    <a:pt x="42857" y="17142"/>
                  </a:cubicBezTo>
                  <a:cubicBezTo>
                    <a:pt x="42857" y="17142"/>
                    <a:pt x="42857" y="17142"/>
                    <a:pt x="42857" y="17142"/>
                  </a:cubicBezTo>
                  <a:cubicBezTo>
                    <a:pt x="34285" y="17142"/>
                    <a:pt x="34285" y="17142"/>
                    <a:pt x="34285" y="8571"/>
                  </a:cubicBezTo>
                  <a:cubicBezTo>
                    <a:pt x="34285" y="8571"/>
                    <a:pt x="34285" y="0"/>
                    <a:pt x="34285" y="0"/>
                  </a:cubicBezTo>
                  <a:cubicBezTo>
                    <a:pt x="34285" y="0"/>
                    <a:pt x="25714" y="0"/>
                    <a:pt x="25714" y="0"/>
                  </a:cubicBezTo>
                  <a:cubicBezTo>
                    <a:pt x="25714" y="0"/>
                    <a:pt x="17142" y="0"/>
                    <a:pt x="17142" y="0"/>
                  </a:cubicBezTo>
                  <a:cubicBezTo>
                    <a:pt x="17142" y="0"/>
                    <a:pt x="17142" y="0"/>
                    <a:pt x="85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571"/>
                    <a:pt x="0" y="8571"/>
                    <a:pt x="0" y="8571"/>
                  </a:cubicBezTo>
                  <a:cubicBezTo>
                    <a:pt x="0" y="17142"/>
                    <a:pt x="0" y="17142"/>
                    <a:pt x="0" y="25714"/>
                  </a:cubicBezTo>
                  <a:cubicBezTo>
                    <a:pt x="0" y="25714"/>
                    <a:pt x="0" y="34285"/>
                    <a:pt x="0" y="34285"/>
                  </a:cubicBezTo>
                  <a:cubicBezTo>
                    <a:pt x="0" y="42857"/>
                    <a:pt x="0" y="42857"/>
                    <a:pt x="0" y="51428"/>
                  </a:cubicBezTo>
                  <a:cubicBezTo>
                    <a:pt x="0" y="51428"/>
                    <a:pt x="0" y="51428"/>
                    <a:pt x="0" y="59999"/>
                  </a:cubicBezTo>
                  <a:cubicBezTo>
                    <a:pt x="0" y="59999"/>
                    <a:pt x="0" y="68571"/>
                    <a:pt x="0" y="68571"/>
                  </a:cubicBezTo>
                  <a:cubicBezTo>
                    <a:pt x="0" y="68571"/>
                    <a:pt x="0" y="77142"/>
                    <a:pt x="0" y="77142"/>
                  </a:cubicBezTo>
                  <a:cubicBezTo>
                    <a:pt x="0" y="77142"/>
                    <a:pt x="0" y="85714"/>
                    <a:pt x="0" y="85714"/>
                  </a:cubicBezTo>
                  <a:cubicBezTo>
                    <a:pt x="0" y="85714"/>
                    <a:pt x="0" y="94285"/>
                    <a:pt x="0" y="94285"/>
                  </a:cubicBezTo>
                  <a:cubicBezTo>
                    <a:pt x="8571" y="94285"/>
                    <a:pt x="8571" y="94285"/>
                    <a:pt x="8571" y="94285"/>
                  </a:cubicBezTo>
                  <a:cubicBezTo>
                    <a:pt x="8571" y="94285"/>
                    <a:pt x="8571" y="94285"/>
                    <a:pt x="17142" y="102857"/>
                  </a:cubicBezTo>
                  <a:cubicBezTo>
                    <a:pt x="17142" y="102857"/>
                    <a:pt x="17142" y="102857"/>
                    <a:pt x="17142" y="102857"/>
                  </a:cubicBezTo>
                  <a:cubicBezTo>
                    <a:pt x="17142" y="102857"/>
                    <a:pt x="25714" y="102857"/>
                    <a:pt x="25714" y="102857"/>
                  </a:cubicBezTo>
                  <a:cubicBezTo>
                    <a:pt x="25714" y="102857"/>
                    <a:pt x="34285" y="102857"/>
                    <a:pt x="34285" y="102857"/>
                  </a:cubicBezTo>
                  <a:cubicBezTo>
                    <a:pt x="42857" y="111428"/>
                    <a:pt x="42857" y="111428"/>
                    <a:pt x="42857" y="111428"/>
                  </a:cubicBezTo>
                  <a:cubicBezTo>
                    <a:pt x="42857" y="111428"/>
                    <a:pt x="51428" y="111428"/>
                    <a:pt x="51428" y="119999"/>
                  </a:cubicBezTo>
                  <a:cubicBezTo>
                    <a:pt x="51428" y="119999"/>
                    <a:pt x="59999" y="111428"/>
                    <a:pt x="59999" y="111428"/>
                  </a:cubicBezTo>
                  <a:cubicBezTo>
                    <a:pt x="59999" y="111428"/>
                    <a:pt x="68571" y="111428"/>
                    <a:pt x="68571" y="111428"/>
                  </a:cubicBezTo>
                  <a:cubicBezTo>
                    <a:pt x="68571" y="111428"/>
                    <a:pt x="68571" y="111428"/>
                    <a:pt x="77142" y="111428"/>
                  </a:cubicBezTo>
                  <a:cubicBezTo>
                    <a:pt x="77142" y="111428"/>
                    <a:pt x="77142" y="119999"/>
                    <a:pt x="77142" y="119999"/>
                  </a:cubicBezTo>
                  <a:cubicBezTo>
                    <a:pt x="85714" y="119999"/>
                    <a:pt x="85714" y="111428"/>
                    <a:pt x="94285" y="111428"/>
                  </a:cubicBezTo>
                  <a:cubicBezTo>
                    <a:pt x="94285" y="102857"/>
                    <a:pt x="94285" y="102857"/>
                    <a:pt x="94285" y="102857"/>
                  </a:cubicBezTo>
                  <a:cubicBezTo>
                    <a:pt x="102857" y="102857"/>
                    <a:pt x="102857" y="102857"/>
                    <a:pt x="102857" y="94285"/>
                  </a:cubicBezTo>
                  <a:cubicBezTo>
                    <a:pt x="102857" y="94285"/>
                    <a:pt x="102857" y="94285"/>
                    <a:pt x="102857" y="85714"/>
                  </a:cubicBezTo>
                  <a:cubicBezTo>
                    <a:pt x="111428" y="85714"/>
                    <a:pt x="111428" y="77142"/>
                    <a:pt x="111428" y="77142"/>
                  </a:cubicBezTo>
                  <a:cubicBezTo>
                    <a:pt x="119999" y="77142"/>
                    <a:pt x="119999" y="68571"/>
                    <a:pt x="119999" y="68571"/>
                  </a:cubicBezTo>
                  <a:cubicBezTo>
                    <a:pt x="119999" y="68571"/>
                    <a:pt x="119999" y="68571"/>
                    <a:pt x="119999" y="68571"/>
                  </a:cubicBezTo>
                  <a:cubicBezTo>
                    <a:pt x="111428" y="68571"/>
                    <a:pt x="102857" y="68571"/>
                    <a:pt x="102857" y="59999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9467231" y="3123414"/>
              <a:ext cx="109605" cy="1286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000" y="20000"/>
                  </a:moveTo>
                  <a:cubicBezTo>
                    <a:pt x="108000" y="20000"/>
                    <a:pt x="108000" y="20000"/>
                    <a:pt x="108000" y="10000"/>
                  </a:cubicBezTo>
                  <a:cubicBezTo>
                    <a:pt x="108000" y="10000"/>
                    <a:pt x="108000" y="10000"/>
                    <a:pt x="108000" y="0"/>
                  </a:cubicBezTo>
                  <a:cubicBezTo>
                    <a:pt x="108000" y="0"/>
                    <a:pt x="108000" y="0"/>
                    <a:pt x="108000" y="0"/>
                  </a:cubicBezTo>
                  <a:cubicBezTo>
                    <a:pt x="96000" y="10000"/>
                    <a:pt x="96000" y="10000"/>
                    <a:pt x="96000" y="10000"/>
                  </a:cubicBezTo>
                  <a:cubicBezTo>
                    <a:pt x="84000" y="10000"/>
                    <a:pt x="84000" y="20000"/>
                    <a:pt x="72000" y="20000"/>
                  </a:cubicBezTo>
                  <a:cubicBezTo>
                    <a:pt x="72000" y="20000"/>
                    <a:pt x="72000" y="20000"/>
                    <a:pt x="60000" y="30000"/>
                  </a:cubicBezTo>
                  <a:cubicBezTo>
                    <a:pt x="60000" y="30000"/>
                    <a:pt x="60000" y="40000"/>
                    <a:pt x="48000" y="40000"/>
                  </a:cubicBezTo>
                  <a:cubicBezTo>
                    <a:pt x="48000" y="40000"/>
                    <a:pt x="36000" y="30000"/>
                    <a:pt x="36000" y="30000"/>
                  </a:cubicBezTo>
                  <a:cubicBezTo>
                    <a:pt x="36000" y="30000"/>
                    <a:pt x="24000" y="20000"/>
                    <a:pt x="24000" y="20000"/>
                  </a:cubicBezTo>
                  <a:cubicBezTo>
                    <a:pt x="24000" y="20000"/>
                    <a:pt x="24000" y="20000"/>
                    <a:pt x="12000" y="20000"/>
                  </a:cubicBezTo>
                  <a:cubicBezTo>
                    <a:pt x="12000" y="20000"/>
                    <a:pt x="12000" y="20000"/>
                    <a:pt x="12000" y="20000"/>
                  </a:cubicBezTo>
                  <a:cubicBezTo>
                    <a:pt x="12000" y="20000"/>
                    <a:pt x="12000" y="20000"/>
                    <a:pt x="12000" y="30000"/>
                  </a:cubicBezTo>
                  <a:cubicBezTo>
                    <a:pt x="0" y="30000"/>
                    <a:pt x="0" y="40000"/>
                    <a:pt x="0" y="40000"/>
                  </a:cubicBezTo>
                  <a:cubicBezTo>
                    <a:pt x="0" y="50000"/>
                    <a:pt x="12000" y="60000"/>
                    <a:pt x="12000" y="60000"/>
                  </a:cubicBezTo>
                  <a:cubicBezTo>
                    <a:pt x="12000" y="70000"/>
                    <a:pt x="12000" y="70000"/>
                    <a:pt x="12000" y="80000"/>
                  </a:cubicBezTo>
                  <a:cubicBezTo>
                    <a:pt x="12000" y="90000"/>
                    <a:pt x="12000" y="90000"/>
                    <a:pt x="0" y="100000"/>
                  </a:cubicBezTo>
                  <a:cubicBezTo>
                    <a:pt x="0" y="100000"/>
                    <a:pt x="0" y="11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12000" y="120000"/>
                  </a:cubicBezTo>
                  <a:cubicBezTo>
                    <a:pt x="12000" y="120000"/>
                    <a:pt x="24000" y="120000"/>
                    <a:pt x="24000" y="120000"/>
                  </a:cubicBezTo>
                  <a:cubicBezTo>
                    <a:pt x="36000" y="120000"/>
                    <a:pt x="36000" y="120000"/>
                    <a:pt x="36000" y="120000"/>
                  </a:cubicBezTo>
                  <a:cubicBezTo>
                    <a:pt x="36000" y="120000"/>
                    <a:pt x="36000" y="110000"/>
                    <a:pt x="48000" y="110000"/>
                  </a:cubicBezTo>
                  <a:cubicBezTo>
                    <a:pt x="48000" y="110000"/>
                    <a:pt x="48000" y="110000"/>
                    <a:pt x="48000" y="100000"/>
                  </a:cubicBezTo>
                  <a:cubicBezTo>
                    <a:pt x="60000" y="100000"/>
                    <a:pt x="72000" y="110000"/>
                    <a:pt x="72000" y="100000"/>
                  </a:cubicBezTo>
                  <a:cubicBezTo>
                    <a:pt x="84000" y="100000"/>
                    <a:pt x="72000" y="90000"/>
                    <a:pt x="72000" y="90000"/>
                  </a:cubicBezTo>
                  <a:cubicBezTo>
                    <a:pt x="72000" y="80000"/>
                    <a:pt x="72000" y="80000"/>
                    <a:pt x="72000" y="80000"/>
                  </a:cubicBezTo>
                  <a:cubicBezTo>
                    <a:pt x="72000" y="70000"/>
                    <a:pt x="60000" y="80000"/>
                    <a:pt x="60000" y="80000"/>
                  </a:cubicBezTo>
                  <a:cubicBezTo>
                    <a:pt x="60000" y="70000"/>
                    <a:pt x="48000" y="70000"/>
                    <a:pt x="48000" y="70000"/>
                  </a:cubicBezTo>
                  <a:cubicBezTo>
                    <a:pt x="48000" y="60000"/>
                    <a:pt x="60000" y="60000"/>
                    <a:pt x="60000" y="60000"/>
                  </a:cubicBezTo>
                  <a:cubicBezTo>
                    <a:pt x="72000" y="50000"/>
                    <a:pt x="72000" y="50000"/>
                    <a:pt x="84000" y="50000"/>
                  </a:cubicBezTo>
                  <a:cubicBezTo>
                    <a:pt x="84000" y="50000"/>
                    <a:pt x="96000" y="50000"/>
                    <a:pt x="96000" y="50000"/>
                  </a:cubicBezTo>
                  <a:cubicBezTo>
                    <a:pt x="96000" y="50000"/>
                    <a:pt x="108000" y="50000"/>
                    <a:pt x="108000" y="40000"/>
                  </a:cubicBezTo>
                  <a:cubicBezTo>
                    <a:pt x="108000" y="40000"/>
                    <a:pt x="108000" y="40000"/>
                    <a:pt x="120000" y="40000"/>
                  </a:cubicBezTo>
                  <a:cubicBezTo>
                    <a:pt x="108000" y="40000"/>
                    <a:pt x="108000" y="40000"/>
                    <a:pt x="108000" y="40000"/>
                  </a:cubicBezTo>
                  <a:cubicBezTo>
                    <a:pt x="108000" y="30000"/>
                    <a:pt x="108000" y="30000"/>
                    <a:pt x="108000" y="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9038480" y="2352876"/>
              <a:ext cx="22566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60000" y="120000"/>
                    <a:pt x="0" y="120000"/>
                    <a:pt x="60000" y="120000"/>
                  </a:cubicBezTo>
                  <a:cubicBezTo>
                    <a:pt x="60000" y="120000"/>
                    <a:pt x="6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60000" y="0"/>
                    <a:pt x="0" y="0"/>
                    <a:pt x="0" y="0"/>
                  </a:cubicBezTo>
                  <a:cubicBezTo>
                    <a:pt x="0" y="0"/>
                    <a:pt x="0" y="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>
              <a:off x="8282525" y="2461158"/>
              <a:ext cx="109605" cy="117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000" y="98181"/>
                  </a:moveTo>
                  <a:cubicBezTo>
                    <a:pt x="120000" y="98181"/>
                    <a:pt x="120000" y="87272"/>
                    <a:pt x="120000" y="87272"/>
                  </a:cubicBezTo>
                  <a:cubicBezTo>
                    <a:pt x="120000" y="76363"/>
                    <a:pt x="120000" y="76363"/>
                    <a:pt x="120000" y="65454"/>
                  </a:cubicBezTo>
                  <a:cubicBezTo>
                    <a:pt x="120000" y="65454"/>
                    <a:pt x="120000" y="54545"/>
                    <a:pt x="120000" y="54545"/>
                  </a:cubicBezTo>
                  <a:cubicBezTo>
                    <a:pt x="120000" y="54545"/>
                    <a:pt x="120000" y="43636"/>
                    <a:pt x="120000" y="43636"/>
                  </a:cubicBezTo>
                  <a:cubicBezTo>
                    <a:pt x="120000" y="43636"/>
                    <a:pt x="120000" y="43636"/>
                    <a:pt x="120000" y="43636"/>
                  </a:cubicBezTo>
                  <a:cubicBezTo>
                    <a:pt x="120000" y="43636"/>
                    <a:pt x="120000" y="43636"/>
                    <a:pt x="108000" y="32727"/>
                  </a:cubicBezTo>
                  <a:cubicBezTo>
                    <a:pt x="108000" y="32727"/>
                    <a:pt x="108000" y="32727"/>
                    <a:pt x="108000" y="32727"/>
                  </a:cubicBezTo>
                  <a:cubicBezTo>
                    <a:pt x="108000" y="21818"/>
                    <a:pt x="96000" y="32727"/>
                    <a:pt x="96000" y="32727"/>
                  </a:cubicBezTo>
                  <a:cubicBezTo>
                    <a:pt x="96000" y="32727"/>
                    <a:pt x="96000" y="43636"/>
                    <a:pt x="84000" y="43636"/>
                  </a:cubicBezTo>
                  <a:cubicBezTo>
                    <a:pt x="84000" y="43636"/>
                    <a:pt x="84000" y="32727"/>
                    <a:pt x="84000" y="32727"/>
                  </a:cubicBezTo>
                  <a:cubicBezTo>
                    <a:pt x="84000" y="32727"/>
                    <a:pt x="72000" y="32727"/>
                    <a:pt x="72000" y="32727"/>
                  </a:cubicBezTo>
                  <a:cubicBezTo>
                    <a:pt x="72000" y="21818"/>
                    <a:pt x="84000" y="21818"/>
                    <a:pt x="84000" y="21818"/>
                  </a:cubicBezTo>
                  <a:cubicBezTo>
                    <a:pt x="84000" y="21818"/>
                    <a:pt x="84000" y="21818"/>
                    <a:pt x="84000" y="10909"/>
                  </a:cubicBezTo>
                  <a:cubicBezTo>
                    <a:pt x="96000" y="10909"/>
                    <a:pt x="96000" y="10909"/>
                    <a:pt x="96000" y="10909"/>
                  </a:cubicBezTo>
                  <a:cubicBezTo>
                    <a:pt x="96000" y="10909"/>
                    <a:pt x="108000" y="10909"/>
                    <a:pt x="108000" y="10909"/>
                  </a:cubicBezTo>
                  <a:cubicBezTo>
                    <a:pt x="108000" y="0"/>
                    <a:pt x="108000" y="0"/>
                    <a:pt x="108000" y="0"/>
                  </a:cubicBezTo>
                  <a:cubicBezTo>
                    <a:pt x="108000" y="0"/>
                    <a:pt x="108000" y="0"/>
                    <a:pt x="96000" y="0"/>
                  </a:cubicBezTo>
                  <a:cubicBezTo>
                    <a:pt x="96000" y="0"/>
                    <a:pt x="96000" y="0"/>
                    <a:pt x="96000" y="0"/>
                  </a:cubicBezTo>
                  <a:cubicBezTo>
                    <a:pt x="84000" y="0"/>
                    <a:pt x="84000" y="0"/>
                    <a:pt x="72000" y="0"/>
                  </a:cubicBezTo>
                  <a:cubicBezTo>
                    <a:pt x="72000" y="10909"/>
                    <a:pt x="60000" y="10909"/>
                    <a:pt x="60000" y="10909"/>
                  </a:cubicBezTo>
                  <a:cubicBezTo>
                    <a:pt x="60000" y="10909"/>
                    <a:pt x="48000" y="10909"/>
                    <a:pt x="48000" y="21818"/>
                  </a:cubicBezTo>
                  <a:cubicBezTo>
                    <a:pt x="48000" y="21818"/>
                    <a:pt x="60000" y="21818"/>
                    <a:pt x="60000" y="21818"/>
                  </a:cubicBezTo>
                  <a:cubicBezTo>
                    <a:pt x="60000" y="32727"/>
                    <a:pt x="60000" y="32727"/>
                    <a:pt x="60000" y="32727"/>
                  </a:cubicBezTo>
                  <a:cubicBezTo>
                    <a:pt x="60000" y="32727"/>
                    <a:pt x="60000" y="32727"/>
                    <a:pt x="60000" y="32727"/>
                  </a:cubicBezTo>
                  <a:cubicBezTo>
                    <a:pt x="48000" y="32727"/>
                    <a:pt x="48000" y="32727"/>
                    <a:pt x="48000" y="32727"/>
                  </a:cubicBezTo>
                  <a:cubicBezTo>
                    <a:pt x="48000" y="32727"/>
                    <a:pt x="48000" y="32727"/>
                    <a:pt x="36000" y="32727"/>
                  </a:cubicBezTo>
                  <a:cubicBezTo>
                    <a:pt x="36000" y="21818"/>
                    <a:pt x="36000" y="21818"/>
                    <a:pt x="24000" y="21818"/>
                  </a:cubicBezTo>
                  <a:cubicBezTo>
                    <a:pt x="24000" y="32727"/>
                    <a:pt x="24000" y="32727"/>
                    <a:pt x="24000" y="32727"/>
                  </a:cubicBezTo>
                  <a:cubicBezTo>
                    <a:pt x="24000" y="32727"/>
                    <a:pt x="24000" y="32727"/>
                    <a:pt x="24000" y="43636"/>
                  </a:cubicBezTo>
                  <a:cubicBezTo>
                    <a:pt x="24000" y="43636"/>
                    <a:pt x="36000" y="43636"/>
                    <a:pt x="36000" y="43636"/>
                  </a:cubicBezTo>
                  <a:cubicBezTo>
                    <a:pt x="36000" y="43636"/>
                    <a:pt x="36000" y="43636"/>
                    <a:pt x="36000" y="54545"/>
                  </a:cubicBezTo>
                  <a:cubicBezTo>
                    <a:pt x="24000" y="54545"/>
                    <a:pt x="24000" y="54545"/>
                    <a:pt x="24000" y="54545"/>
                  </a:cubicBezTo>
                  <a:cubicBezTo>
                    <a:pt x="24000" y="54545"/>
                    <a:pt x="24000" y="54545"/>
                    <a:pt x="24000" y="54545"/>
                  </a:cubicBezTo>
                  <a:cubicBezTo>
                    <a:pt x="24000" y="65454"/>
                    <a:pt x="24000" y="65454"/>
                    <a:pt x="36000" y="65454"/>
                  </a:cubicBezTo>
                  <a:cubicBezTo>
                    <a:pt x="36000" y="65454"/>
                    <a:pt x="48000" y="65454"/>
                    <a:pt x="48000" y="65454"/>
                  </a:cubicBezTo>
                  <a:cubicBezTo>
                    <a:pt x="48000" y="65454"/>
                    <a:pt x="36000" y="65454"/>
                    <a:pt x="36000" y="76363"/>
                  </a:cubicBezTo>
                  <a:cubicBezTo>
                    <a:pt x="36000" y="76363"/>
                    <a:pt x="36000" y="76363"/>
                    <a:pt x="24000" y="76363"/>
                  </a:cubicBezTo>
                  <a:cubicBezTo>
                    <a:pt x="24000" y="87272"/>
                    <a:pt x="24000" y="76363"/>
                    <a:pt x="12000" y="87272"/>
                  </a:cubicBezTo>
                  <a:cubicBezTo>
                    <a:pt x="12000" y="87272"/>
                    <a:pt x="12000" y="87272"/>
                    <a:pt x="12000" y="87272"/>
                  </a:cubicBezTo>
                  <a:cubicBezTo>
                    <a:pt x="12000" y="98181"/>
                    <a:pt x="0" y="98181"/>
                    <a:pt x="0" y="98181"/>
                  </a:cubicBezTo>
                  <a:cubicBezTo>
                    <a:pt x="0" y="109090"/>
                    <a:pt x="12000" y="109090"/>
                    <a:pt x="12000" y="109090"/>
                  </a:cubicBezTo>
                  <a:cubicBezTo>
                    <a:pt x="12000" y="109090"/>
                    <a:pt x="12000" y="109090"/>
                    <a:pt x="12000" y="120000"/>
                  </a:cubicBezTo>
                  <a:cubicBezTo>
                    <a:pt x="24000" y="120000"/>
                    <a:pt x="24000" y="120000"/>
                    <a:pt x="24000" y="120000"/>
                  </a:cubicBezTo>
                  <a:cubicBezTo>
                    <a:pt x="36000" y="120000"/>
                    <a:pt x="36000" y="120000"/>
                    <a:pt x="48000" y="109090"/>
                  </a:cubicBezTo>
                  <a:cubicBezTo>
                    <a:pt x="48000" y="109090"/>
                    <a:pt x="60000" y="109090"/>
                    <a:pt x="60000" y="109090"/>
                  </a:cubicBezTo>
                  <a:cubicBezTo>
                    <a:pt x="72000" y="109090"/>
                    <a:pt x="72000" y="98181"/>
                    <a:pt x="72000" y="98181"/>
                  </a:cubicBezTo>
                  <a:cubicBezTo>
                    <a:pt x="84000" y="98181"/>
                    <a:pt x="84000" y="98181"/>
                    <a:pt x="96000" y="98181"/>
                  </a:cubicBezTo>
                  <a:cubicBezTo>
                    <a:pt x="96000" y="98181"/>
                    <a:pt x="108000" y="98181"/>
                    <a:pt x="108000" y="98181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9148086" y="240780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9028809" y="2845644"/>
              <a:ext cx="43520" cy="957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000" y="26666"/>
                  </a:moveTo>
                  <a:cubicBezTo>
                    <a:pt x="60000" y="26666"/>
                    <a:pt x="60000" y="26666"/>
                    <a:pt x="60000" y="26666"/>
                  </a:cubicBezTo>
                  <a:cubicBezTo>
                    <a:pt x="60000" y="13333"/>
                    <a:pt x="60000" y="13333"/>
                    <a:pt x="60000" y="13333"/>
                  </a:cubicBezTo>
                  <a:cubicBezTo>
                    <a:pt x="30000" y="13333"/>
                    <a:pt x="30000" y="0"/>
                    <a:pt x="30000" y="0"/>
                  </a:cubicBezTo>
                  <a:cubicBezTo>
                    <a:pt x="30000" y="0"/>
                    <a:pt x="30000" y="0"/>
                    <a:pt x="0" y="0"/>
                  </a:cubicBezTo>
                  <a:cubicBezTo>
                    <a:pt x="0" y="0"/>
                    <a:pt x="0" y="13333"/>
                    <a:pt x="0" y="13333"/>
                  </a:cubicBezTo>
                  <a:cubicBezTo>
                    <a:pt x="0" y="13333"/>
                    <a:pt x="0" y="13333"/>
                    <a:pt x="0" y="26666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40000"/>
                    <a:pt x="0" y="40000"/>
                    <a:pt x="0" y="53333"/>
                  </a:cubicBezTo>
                  <a:cubicBezTo>
                    <a:pt x="0" y="53333"/>
                    <a:pt x="0" y="53333"/>
                    <a:pt x="0" y="66666"/>
                  </a:cubicBezTo>
                  <a:cubicBezTo>
                    <a:pt x="0" y="66666"/>
                    <a:pt x="0" y="66666"/>
                    <a:pt x="0" y="80000"/>
                  </a:cubicBezTo>
                  <a:cubicBezTo>
                    <a:pt x="0" y="80000"/>
                    <a:pt x="0" y="93333"/>
                    <a:pt x="0" y="93333"/>
                  </a:cubicBezTo>
                  <a:cubicBezTo>
                    <a:pt x="0" y="93333"/>
                    <a:pt x="30000" y="93333"/>
                    <a:pt x="30000" y="106666"/>
                  </a:cubicBezTo>
                  <a:cubicBezTo>
                    <a:pt x="30000" y="106666"/>
                    <a:pt x="30000" y="106666"/>
                    <a:pt x="30000" y="106666"/>
                  </a:cubicBezTo>
                  <a:cubicBezTo>
                    <a:pt x="30000" y="120000"/>
                    <a:pt x="30000" y="120000"/>
                    <a:pt x="30000" y="120000"/>
                  </a:cubicBezTo>
                  <a:cubicBezTo>
                    <a:pt x="60000" y="106666"/>
                    <a:pt x="60000" y="106666"/>
                    <a:pt x="60000" y="106666"/>
                  </a:cubicBezTo>
                  <a:cubicBezTo>
                    <a:pt x="90000" y="93333"/>
                    <a:pt x="90000" y="93333"/>
                    <a:pt x="90000" y="93333"/>
                  </a:cubicBezTo>
                  <a:cubicBezTo>
                    <a:pt x="120000" y="80000"/>
                    <a:pt x="120000" y="80000"/>
                    <a:pt x="120000" y="80000"/>
                  </a:cubicBezTo>
                  <a:cubicBezTo>
                    <a:pt x="120000" y="80000"/>
                    <a:pt x="120000" y="80000"/>
                    <a:pt x="120000" y="66666"/>
                  </a:cubicBezTo>
                  <a:cubicBezTo>
                    <a:pt x="120000" y="66666"/>
                    <a:pt x="120000" y="66666"/>
                    <a:pt x="120000" y="66666"/>
                  </a:cubicBezTo>
                  <a:cubicBezTo>
                    <a:pt x="120000" y="66666"/>
                    <a:pt x="120000" y="66666"/>
                    <a:pt x="90000" y="66666"/>
                  </a:cubicBezTo>
                  <a:cubicBezTo>
                    <a:pt x="90000" y="53333"/>
                    <a:pt x="90000" y="53333"/>
                    <a:pt x="90000" y="53333"/>
                  </a:cubicBezTo>
                  <a:cubicBezTo>
                    <a:pt x="60000" y="53333"/>
                    <a:pt x="60000" y="40000"/>
                    <a:pt x="60000" y="40000"/>
                  </a:cubicBezTo>
                  <a:cubicBezTo>
                    <a:pt x="60000" y="40000"/>
                    <a:pt x="90000" y="26666"/>
                    <a:pt x="90000" y="26666"/>
                  </a:cubicBezTo>
                  <a:cubicBezTo>
                    <a:pt x="90000" y="26666"/>
                    <a:pt x="90000" y="26666"/>
                    <a:pt x="90000" y="26666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677426" y="2470574"/>
              <a:ext cx="306251" cy="2353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857" y="114545"/>
                  </a:moveTo>
                  <a:cubicBezTo>
                    <a:pt x="42857" y="120000"/>
                    <a:pt x="42857" y="120000"/>
                    <a:pt x="42857" y="120000"/>
                  </a:cubicBezTo>
                  <a:cubicBezTo>
                    <a:pt x="47142" y="120000"/>
                    <a:pt x="47142" y="120000"/>
                    <a:pt x="51428" y="114545"/>
                  </a:cubicBezTo>
                  <a:cubicBezTo>
                    <a:pt x="51428" y="114545"/>
                    <a:pt x="51428" y="114545"/>
                    <a:pt x="55714" y="114545"/>
                  </a:cubicBezTo>
                  <a:cubicBezTo>
                    <a:pt x="55714" y="114545"/>
                    <a:pt x="55714" y="109090"/>
                    <a:pt x="59999" y="109090"/>
                  </a:cubicBezTo>
                  <a:cubicBezTo>
                    <a:pt x="59999" y="109090"/>
                    <a:pt x="59999" y="114545"/>
                    <a:pt x="64285" y="114545"/>
                  </a:cubicBezTo>
                  <a:cubicBezTo>
                    <a:pt x="64285" y="114545"/>
                    <a:pt x="68571" y="114545"/>
                    <a:pt x="68571" y="114545"/>
                  </a:cubicBezTo>
                  <a:cubicBezTo>
                    <a:pt x="68571" y="109090"/>
                    <a:pt x="68571" y="109090"/>
                    <a:pt x="68571" y="109090"/>
                  </a:cubicBezTo>
                  <a:cubicBezTo>
                    <a:pt x="68571" y="103636"/>
                    <a:pt x="68571" y="103636"/>
                    <a:pt x="68571" y="103636"/>
                  </a:cubicBezTo>
                  <a:cubicBezTo>
                    <a:pt x="68571" y="98181"/>
                    <a:pt x="72857" y="103636"/>
                    <a:pt x="72857" y="103636"/>
                  </a:cubicBezTo>
                  <a:cubicBezTo>
                    <a:pt x="77142" y="98181"/>
                    <a:pt x="72857" y="98181"/>
                    <a:pt x="77142" y="92727"/>
                  </a:cubicBezTo>
                  <a:cubicBezTo>
                    <a:pt x="77142" y="92727"/>
                    <a:pt x="81428" y="92727"/>
                    <a:pt x="81428" y="92727"/>
                  </a:cubicBezTo>
                  <a:cubicBezTo>
                    <a:pt x="85714" y="92727"/>
                    <a:pt x="85714" y="92727"/>
                    <a:pt x="85714" y="92727"/>
                  </a:cubicBezTo>
                  <a:cubicBezTo>
                    <a:pt x="89999" y="92727"/>
                    <a:pt x="89999" y="92727"/>
                    <a:pt x="94285" y="92727"/>
                  </a:cubicBezTo>
                  <a:cubicBezTo>
                    <a:pt x="94285" y="92727"/>
                    <a:pt x="98571" y="92727"/>
                    <a:pt x="98571" y="92727"/>
                  </a:cubicBezTo>
                  <a:cubicBezTo>
                    <a:pt x="98571" y="92727"/>
                    <a:pt x="102857" y="92727"/>
                    <a:pt x="102857" y="92727"/>
                  </a:cubicBezTo>
                  <a:cubicBezTo>
                    <a:pt x="102857" y="92727"/>
                    <a:pt x="107142" y="92727"/>
                    <a:pt x="107142" y="92727"/>
                  </a:cubicBezTo>
                  <a:cubicBezTo>
                    <a:pt x="111428" y="92727"/>
                    <a:pt x="111428" y="92727"/>
                    <a:pt x="111428" y="92727"/>
                  </a:cubicBezTo>
                  <a:cubicBezTo>
                    <a:pt x="111428" y="92727"/>
                    <a:pt x="111428" y="92727"/>
                    <a:pt x="111428" y="87272"/>
                  </a:cubicBezTo>
                  <a:cubicBezTo>
                    <a:pt x="115714" y="87272"/>
                    <a:pt x="115714" y="81818"/>
                    <a:pt x="115714" y="81818"/>
                  </a:cubicBezTo>
                  <a:cubicBezTo>
                    <a:pt x="119999" y="81818"/>
                    <a:pt x="119999" y="81818"/>
                    <a:pt x="119999" y="81818"/>
                  </a:cubicBezTo>
                  <a:cubicBezTo>
                    <a:pt x="115714" y="81818"/>
                    <a:pt x="115714" y="81818"/>
                    <a:pt x="115714" y="81818"/>
                  </a:cubicBezTo>
                  <a:cubicBezTo>
                    <a:pt x="111428" y="76363"/>
                    <a:pt x="111428" y="76363"/>
                    <a:pt x="107142" y="76363"/>
                  </a:cubicBezTo>
                  <a:cubicBezTo>
                    <a:pt x="107142" y="70909"/>
                    <a:pt x="107142" y="70909"/>
                    <a:pt x="102857" y="70909"/>
                  </a:cubicBezTo>
                  <a:cubicBezTo>
                    <a:pt x="102857" y="70909"/>
                    <a:pt x="98571" y="70909"/>
                    <a:pt x="98571" y="70909"/>
                  </a:cubicBezTo>
                  <a:cubicBezTo>
                    <a:pt x="98571" y="70909"/>
                    <a:pt x="94285" y="70909"/>
                    <a:pt x="94285" y="65454"/>
                  </a:cubicBezTo>
                  <a:cubicBezTo>
                    <a:pt x="94285" y="65454"/>
                    <a:pt x="89999" y="60000"/>
                    <a:pt x="89999" y="60000"/>
                  </a:cubicBezTo>
                  <a:cubicBezTo>
                    <a:pt x="89999" y="60000"/>
                    <a:pt x="89999" y="60000"/>
                    <a:pt x="85714" y="60000"/>
                  </a:cubicBezTo>
                  <a:cubicBezTo>
                    <a:pt x="85714" y="60000"/>
                    <a:pt x="85714" y="60000"/>
                    <a:pt x="85714" y="60000"/>
                  </a:cubicBezTo>
                  <a:cubicBezTo>
                    <a:pt x="85714" y="60000"/>
                    <a:pt x="85714" y="60000"/>
                    <a:pt x="85714" y="60000"/>
                  </a:cubicBezTo>
                  <a:cubicBezTo>
                    <a:pt x="85714" y="60000"/>
                    <a:pt x="85714" y="54545"/>
                    <a:pt x="85714" y="54545"/>
                  </a:cubicBezTo>
                  <a:cubicBezTo>
                    <a:pt x="81428" y="54545"/>
                    <a:pt x="81428" y="49090"/>
                    <a:pt x="81428" y="49090"/>
                  </a:cubicBezTo>
                  <a:cubicBezTo>
                    <a:pt x="81428" y="43636"/>
                    <a:pt x="81428" y="43636"/>
                    <a:pt x="81428" y="43636"/>
                  </a:cubicBezTo>
                  <a:cubicBezTo>
                    <a:pt x="81428" y="38181"/>
                    <a:pt x="81428" y="38181"/>
                    <a:pt x="81428" y="38181"/>
                  </a:cubicBezTo>
                  <a:cubicBezTo>
                    <a:pt x="77142" y="32727"/>
                    <a:pt x="77142" y="32727"/>
                    <a:pt x="77142" y="32727"/>
                  </a:cubicBezTo>
                  <a:cubicBezTo>
                    <a:pt x="77142" y="27272"/>
                    <a:pt x="77142" y="32727"/>
                    <a:pt x="81428" y="27272"/>
                  </a:cubicBezTo>
                  <a:cubicBezTo>
                    <a:pt x="81428" y="27272"/>
                    <a:pt x="77142" y="27272"/>
                    <a:pt x="77142" y="21818"/>
                  </a:cubicBezTo>
                  <a:cubicBezTo>
                    <a:pt x="77142" y="21818"/>
                    <a:pt x="77142" y="21818"/>
                    <a:pt x="77142" y="16363"/>
                  </a:cubicBezTo>
                  <a:cubicBezTo>
                    <a:pt x="77142" y="16363"/>
                    <a:pt x="77142" y="16363"/>
                    <a:pt x="77142" y="16363"/>
                  </a:cubicBezTo>
                  <a:cubicBezTo>
                    <a:pt x="72857" y="16363"/>
                    <a:pt x="72857" y="16363"/>
                    <a:pt x="72857" y="16363"/>
                  </a:cubicBezTo>
                  <a:cubicBezTo>
                    <a:pt x="68571" y="10909"/>
                    <a:pt x="68571" y="10909"/>
                    <a:pt x="68571" y="10909"/>
                  </a:cubicBezTo>
                  <a:cubicBezTo>
                    <a:pt x="68571" y="10909"/>
                    <a:pt x="64285" y="10909"/>
                    <a:pt x="64285" y="10909"/>
                  </a:cubicBezTo>
                  <a:cubicBezTo>
                    <a:pt x="59999" y="10909"/>
                    <a:pt x="59999" y="10909"/>
                    <a:pt x="55714" y="10909"/>
                  </a:cubicBezTo>
                  <a:cubicBezTo>
                    <a:pt x="55714" y="10909"/>
                    <a:pt x="55714" y="10909"/>
                    <a:pt x="51428" y="10909"/>
                  </a:cubicBezTo>
                  <a:cubicBezTo>
                    <a:pt x="51428" y="10909"/>
                    <a:pt x="51428" y="16363"/>
                    <a:pt x="51428" y="16363"/>
                  </a:cubicBezTo>
                  <a:cubicBezTo>
                    <a:pt x="51428" y="16363"/>
                    <a:pt x="51428" y="16363"/>
                    <a:pt x="47142" y="16363"/>
                  </a:cubicBezTo>
                  <a:cubicBezTo>
                    <a:pt x="47142" y="16363"/>
                    <a:pt x="47142" y="10909"/>
                    <a:pt x="47142" y="10909"/>
                  </a:cubicBezTo>
                  <a:cubicBezTo>
                    <a:pt x="42857" y="10909"/>
                    <a:pt x="42857" y="10909"/>
                    <a:pt x="42857" y="10909"/>
                  </a:cubicBezTo>
                  <a:cubicBezTo>
                    <a:pt x="42857" y="10909"/>
                    <a:pt x="42857" y="10909"/>
                    <a:pt x="38571" y="10909"/>
                  </a:cubicBezTo>
                  <a:cubicBezTo>
                    <a:pt x="38571" y="5454"/>
                    <a:pt x="38571" y="5454"/>
                    <a:pt x="38571" y="5454"/>
                  </a:cubicBezTo>
                  <a:cubicBezTo>
                    <a:pt x="38571" y="5454"/>
                    <a:pt x="38571" y="5454"/>
                    <a:pt x="38571" y="5454"/>
                  </a:cubicBezTo>
                  <a:cubicBezTo>
                    <a:pt x="38571" y="0"/>
                    <a:pt x="34285" y="5454"/>
                    <a:pt x="34285" y="0"/>
                  </a:cubicBezTo>
                  <a:cubicBezTo>
                    <a:pt x="34285" y="0"/>
                    <a:pt x="34285" y="0"/>
                    <a:pt x="34285" y="0"/>
                  </a:cubicBezTo>
                  <a:cubicBezTo>
                    <a:pt x="34285" y="0"/>
                    <a:pt x="34285" y="5454"/>
                    <a:pt x="29999" y="5454"/>
                  </a:cubicBezTo>
                  <a:cubicBezTo>
                    <a:pt x="29999" y="5454"/>
                    <a:pt x="29999" y="5454"/>
                    <a:pt x="29999" y="5454"/>
                  </a:cubicBezTo>
                  <a:cubicBezTo>
                    <a:pt x="25714" y="5454"/>
                    <a:pt x="25714" y="5454"/>
                    <a:pt x="25714" y="5454"/>
                  </a:cubicBezTo>
                  <a:cubicBezTo>
                    <a:pt x="25714" y="5454"/>
                    <a:pt x="25714" y="5454"/>
                    <a:pt x="25714" y="5454"/>
                  </a:cubicBezTo>
                  <a:cubicBezTo>
                    <a:pt x="25714" y="5454"/>
                    <a:pt x="25714" y="10909"/>
                    <a:pt x="25714" y="10909"/>
                  </a:cubicBezTo>
                  <a:cubicBezTo>
                    <a:pt x="25714" y="16363"/>
                    <a:pt x="25714" y="16363"/>
                    <a:pt x="25714" y="16363"/>
                  </a:cubicBezTo>
                  <a:cubicBezTo>
                    <a:pt x="25714" y="16363"/>
                    <a:pt x="25714" y="16363"/>
                    <a:pt x="25714" y="21818"/>
                  </a:cubicBezTo>
                  <a:cubicBezTo>
                    <a:pt x="21428" y="21818"/>
                    <a:pt x="21428" y="21818"/>
                    <a:pt x="21428" y="21818"/>
                  </a:cubicBezTo>
                  <a:cubicBezTo>
                    <a:pt x="21428" y="21818"/>
                    <a:pt x="21428" y="21818"/>
                    <a:pt x="21428" y="21818"/>
                  </a:cubicBezTo>
                  <a:cubicBezTo>
                    <a:pt x="17142" y="21818"/>
                    <a:pt x="17142" y="16363"/>
                    <a:pt x="17142" y="16363"/>
                  </a:cubicBezTo>
                  <a:cubicBezTo>
                    <a:pt x="17142" y="16363"/>
                    <a:pt x="17142" y="16363"/>
                    <a:pt x="12857" y="16363"/>
                  </a:cubicBezTo>
                  <a:cubicBezTo>
                    <a:pt x="12857" y="16363"/>
                    <a:pt x="12857" y="16363"/>
                    <a:pt x="12857" y="16363"/>
                  </a:cubicBezTo>
                  <a:cubicBezTo>
                    <a:pt x="8571" y="21818"/>
                    <a:pt x="12857" y="21818"/>
                    <a:pt x="8571" y="21818"/>
                  </a:cubicBezTo>
                  <a:cubicBezTo>
                    <a:pt x="8571" y="21818"/>
                    <a:pt x="8571" y="21818"/>
                    <a:pt x="8571" y="21818"/>
                  </a:cubicBezTo>
                  <a:cubicBezTo>
                    <a:pt x="12857" y="27272"/>
                    <a:pt x="12857" y="27272"/>
                    <a:pt x="12857" y="27272"/>
                  </a:cubicBezTo>
                  <a:cubicBezTo>
                    <a:pt x="12857" y="27272"/>
                    <a:pt x="12857" y="32727"/>
                    <a:pt x="12857" y="32727"/>
                  </a:cubicBezTo>
                  <a:cubicBezTo>
                    <a:pt x="12857" y="32727"/>
                    <a:pt x="8571" y="32727"/>
                    <a:pt x="8571" y="38181"/>
                  </a:cubicBezTo>
                  <a:cubicBezTo>
                    <a:pt x="8571" y="38181"/>
                    <a:pt x="8571" y="38181"/>
                    <a:pt x="8571" y="38181"/>
                  </a:cubicBezTo>
                  <a:cubicBezTo>
                    <a:pt x="8571" y="43636"/>
                    <a:pt x="8571" y="43636"/>
                    <a:pt x="8571" y="43636"/>
                  </a:cubicBezTo>
                  <a:cubicBezTo>
                    <a:pt x="4285" y="49090"/>
                    <a:pt x="4285" y="43636"/>
                    <a:pt x="4285" y="49090"/>
                  </a:cubicBezTo>
                  <a:cubicBezTo>
                    <a:pt x="0" y="49090"/>
                    <a:pt x="4285" y="49090"/>
                    <a:pt x="4285" y="54545"/>
                  </a:cubicBezTo>
                  <a:cubicBezTo>
                    <a:pt x="4285" y="54545"/>
                    <a:pt x="4285" y="54545"/>
                    <a:pt x="4285" y="60000"/>
                  </a:cubicBezTo>
                  <a:cubicBezTo>
                    <a:pt x="4285" y="65454"/>
                    <a:pt x="4285" y="65454"/>
                    <a:pt x="4285" y="65454"/>
                  </a:cubicBezTo>
                  <a:cubicBezTo>
                    <a:pt x="4285" y="70909"/>
                    <a:pt x="0" y="70909"/>
                    <a:pt x="4285" y="70909"/>
                  </a:cubicBezTo>
                  <a:cubicBezTo>
                    <a:pt x="4285" y="76363"/>
                    <a:pt x="4285" y="76363"/>
                    <a:pt x="4285" y="76363"/>
                  </a:cubicBezTo>
                  <a:cubicBezTo>
                    <a:pt x="8571" y="76363"/>
                    <a:pt x="8571" y="76363"/>
                    <a:pt x="12857" y="76363"/>
                  </a:cubicBezTo>
                  <a:cubicBezTo>
                    <a:pt x="12857" y="76363"/>
                    <a:pt x="17142" y="76363"/>
                    <a:pt x="17142" y="81818"/>
                  </a:cubicBezTo>
                  <a:cubicBezTo>
                    <a:pt x="17142" y="81818"/>
                    <a:pt x="21428" y="81818"/>
                    <a:pt x="21428" y="87272"/>
                  </a:cubicBezTo>
                  <a:cubicBezTo>
                    <a:pt x="21428" y="87272"/>
                    <a:pt x="21428" y="92727"/>
                    <a:pt x="17142" y="92727"/>
                  </a:cubicBezTo>
                  <a:cubicBezTo>
                    <a:pt x="17142" y="98181"/>
                    <a:pt x="17142" y="103636"/>
                    <a:pt x="17142" y="103636"/>
                  </a:cubicBezTo>
                  <a:cubicBezTo>
                    <a:pt x="17142" y="109090"/>
                    <a:pt x="17142" y="109090"/>
                    <a:pt x="17142" y="109090"/>
                  </a:cubicBezTo>
                  <a:cubicBezTo>
                    <a:pt x="17142" y="114545"/>
                    <a:pt x="17142" y="114545"/>
                    <a:pt x="17142" y="114545"/>
                  </a:cubicBezTo>
                  <a:cubicBezTo>
                    <a:pt x="21428" y="114545"/>
                    <a:pt x="21428" y="114545"/>
                    <a:pt x="21428" y="114545"/>
                  </a:cubicBezTo>
                  <a:cubicBezTo>
                    <a:pt x="25714" y="114545"/>
                    <a:pt x="25714" y="114545"/>
                    <a:pt x="25714" y="114545"/>
                  </a:cubicBezTo>
                  <a:cubicBezTo>
                    <a:pt x="29999" y="114545"/>
                    <a:pt x="29999" y="114545"/>
                    <a:pt x="34285" y="114545"/>
                  </a:cubicBezTo>
                  <a:cubicBezTo>
                    <a:pt x="34285" y="109090"/>
                    <a:pt x="34285" y="109090"/>
                    <a:pt x="38571" y="114545"/>
                  </a:cubicBezTo>
                  <a:cubicBezTo>
                    <a:pt x="38571" y="114545"/>
                    <a:pt x="38571" y="114545"/>
                    <a:pt x="42857" y="114545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8787032" y="270597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11296678" y="3934755"/>
              <a:ext cx="132171" cy="1820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000" y="98823"/>
                  </a:moveTo>
                  <a:cubicBezTo>
                    <a:pt x="110000" y="98823"/>
                    <a:pt x="110000" y="98823"/>
                    <a:pt x="100000" y="91764"/>
                  </a:cubicBezTo>
                  <a:cubicBezTo>
                    <a:pt x="100000" y="91764"/>
                    <a:pt x="100000" y="84705"/>
                    <a:pt x="100000" y="84705"/>
                  </a:cubicBezTo>
                  <a:cubicBezTo>
                    <a:pt x="100000" y="77647"/>
                    <a:pt x="100000" y="77647"/>
                    <a:pt x="100000" y="77647"/>
                  </a:cubicBezTo>
                  <a:cubicBezTo>
                    <a:pt x="100000" y="70588"/>
                    <a:pt x="100000" y="70588"/>
                    <a:pt x="100000" y="63529"/>
                  </a:cubicBezTo>
                  <a:cubicBezTo>
                    <a:pt x="100000" y="56470"/>
                    <a:pt x="100000" y="56470"/>
                    <a:pt x="100000" y="49411"/>
                  </a:cubicBezTo>
                  <a:cubicBezTo>
                    <a:pt x="100000" y="49411"/>
                    <a:pt x="90000" y="42352"/>
                    <a:pt x="90000" y="42352"/>
                  </a:cubicBezTo>
                  <a:cubicBezTo>
                    <a:pt x="90000" y="35294"/>
                    <a:pt x="90000" y="35294"/>
                    <a:pt x="80000" y="35294"/>
                  </a:cubicBezTo>
                  <a:cubicBezTo>
                    <a:pt x="80000" y="35294"/>
                    <a:pt x="80000" y="35294"/>
                    <a:pt x="80000" y="28235"/>
                  </a:cubicBezTo>
                  <a:cubicBezTo>
                    <a:pt x="70000" y="28235"/>
                    <a:pt x="80000" y="28235"/>
                    <a:pt x="70000" y="21176"/>
                  </a:cubicBezTo>
                  <a:cubicBezTo>
                    <a:pt x="70000" y="21176"/>
                    <a:pt x="60000" y="21176"/>
                    <a:pt x="60000" y="21176"/>
                  </a:cubicBezTo>
                  <a:cubicBezTo>
                    <a:pt x="60000" y="21176"/>
                    <a:pt x="60000" y="21176"/>
                    <a:pt x="60000" y="21176"/>
                  </a:cubicBezTo>
                  <a:cubicBezTo>
                    <a:pt x="60000" y="21176"/>
                    <a:pt x="50000" y="14117"/>
                    <a:pt x="40000" y="14117"/>
                  </a:cubicBezTo>
                  <a:cubicBezTo>
                    <a:pt x="40000" y="14117"/>
                    <a:pt x="30000" y="14117"/>
                    <a:pt x="30000" y="14117"/>
                  </a:cubicBezTo>
                  <a:cubicBezTo>
                    <a:pt x="30000" y="14117"/>
                    <a:pt x="30000" y="21176"/>
                    <a:pt x="30000" y="21176"/>
                  </a:cubicBezTo>
                  <a:cubicBezTo>
                    <a:pt x="30000" y="28235"/>
                    <a:pt x="20000" y="21176"/>
                    <a:pt x="20000" y="21176"/>
                  </a:cubicBezTo>
                  <a:cubicBezTo>
                    <a:pt x="20000" y="21176"/>
                    <a:pt x="20000" y="14117"/>
                    <a:pt x="20000" y="7058"/>
                  </a:cubicBezTo>
                  <a:cubicBezTo>
                    <a:pt x="10000" y="7058"/>
                    <a:pt x="20000" y="7058"/>
                    <a:pt x="10000" y="0"/>
                  </a:cubicBezTo>
                  <a:cubicBezTo>
                    <a:pt x="10000" y="0"/>
                    <a:pt x="10000" y="7058"/>
                    <a:pt x="10000" y="7058"/>
                  </a:cubicBezTo>
                  <a:cubicBezTo>
                    <a:pt x="0" y="14117"/>
                    <a:pt x="0" y="14117"/>
                    <a:pt x="0" y="14117"/>
                  </a:cubicBezTo>
                  <a:cubicBezTo>
                    <a:pt x="0" y="14117"/>
                    <a:pt x="0" y="14117"/>
                    <a:pt x="0" y="14117"/>
                  </a:cubicBezTo>
                  <a:cubicBezTo>
                    <a:pt x="0" y="14117"/>
                    <a:pt x="10000" y="14117"/>
                    <a:pt x="10000" y="21176"/>
                  </a:cubicBezTo>
                  <a:cubicBezTo>
                    <a:pt x="10000" y="21176"/>
                    <a:pt x="20000" y="21176"/>
                    <a:pt x="20000" y="28235"/>
                  </a:cubicBezTo>
                  <a:cubicBezTo>
                    <a:pt x="20000" y="28235"/>
                    <a:pt x="20000" y="28235"/>
                    <a:pt x="20000" y="35294"/>
                  </a:cubicBezTo>
                  <a:cubicBezTo>
                    <a:pt x="20000" y="35294"/>
                    <a:pt x="20000" y="42352"/>
                    <a:pt x="20000" y="42352"/>
                  </a:cubicBezTo>
                  <a:cubicBezTo>
                    <a:pt x="20000" y="49411"/>
                    <a:pt x="20000" y="49411"/>
                    <a:pt x="20000" y="56470"/>
                  </a:cubicBezTo>
                  <a:cubicBezTo>
                    <a:pt x="30000" y="56470"/>
                    <a:pt x="20000" y="63529"/>
                    <a:pt x="30000" y="63529"/>
                  </a:cubicBezTo>
                  <a:cubicBezTo>
                    <a:pt x="30000" y="70588"/>
                    <a:pt x="30000" y="70588"/>
                    <a:pt x="30000" y="70588"/>
                  </a:cubicBezTo>
                  <a:cubicBezTo>
                    <a:pt x="40000" y="70588"/>
                    <a:pt x="40000" y="77647"/>
                    <a:pt x="40000" y="77647"/>
                  </a:cubicBezTo>
                  <a:cubicBezTo>
                    <a:pt x="40000" y="77647"/>
                    <a:pt x="40000" y="84705"/>
                    <a:pt x="40000" y="84705"/>
                  </a:cubicBezTo>
                  <a:cubicBezTo>
                    <a:pt x="40000" y="84705"/>
                    <a:pt x="40000" y="91764"/>
                    <a:pt x="50000" y="91764"/>
                  </a:cubicBezTo>
                  <a:cubicBezTo>
                    <a:pt x="50000" y="91764"/>
                    <a:pt x="50000" y="98823"/>
                    <a:pt x="50000" y="98823"/>
                  </a:cubicBezTo>
                  <a:cubicBezTo>
                    <a:pt x="50000" y="98823"/>
                    <a:pt x="50000" y="98823"/>
                    <a:pt x="50000" y="98823"/>
                  </a:cubicBezTo>
                  <a:cubicBezTo>
                    <a:pt x="60000" y="98823"/>
                    <a:pt x="60000" y="98823"/>
                    <a:pt x="60000" y="98823"/>
                  </a:cubicBezTo>
                  <a:cubicBezTo>
                    <a:pt x="60000" y="105882"/>
                    <a:pt x="60000" y="105882"/>
                    <a:pt x="70000" y="105882"/>
                  </a:cubicBezTo>
                  <a:cubicBezTo>
                    <a:pt x="70000" y="105882"/>
                    <a:pt x="70000" y="112941"/>
                    <a:pt x="70000" y="112941"/>
                  </a:cubicBezTo>
                  <a:cubicBezTo>
                    <a:pt x="80000" y="112941"/>
                    <a:pt x="80000" y="112941"/>
                    <a:pt x="80000" y="120000"/>
                  </a:cubicBezTo>
                  <a:cubicBezTo>
                    <a:pt x="90000" y="120000"/>
                    <a:pt x="90000" y="120000"/>
                    <a:pt x="100000" y="120000"/>
                  </a:cubicBezTo>
                  <a:cubicBezTo>
                    <a:pt x="100000" y="120000"/>
                    <a:pt x="110000" y="120000"/>
                    <a:pt x="110000" y="120000"/>
                  </a:cubicBezTo>
                  <a:cubicBezTo>
                    <a:pt x="120000" y="120000"/>
                    <a:pt x="120000" y="120000"/>
                    <a:pt x="120000" y="112941"/>
                  </a:cubicBezTo>
                  <a:cubicBezTo>
                    <a:pt x="120000" y="112941"/>
                    <a:pt x="120000" y="112941"/>
                    <a:pt x="120000" y="105882"/>
                  </a:cubicBezTo>
                  <a:cubicBezTo>
                    <a:pt x="120000" y="105882"/>
                    <a:pt x="120000" y="98823"/>
                    <a:pt x="110000" y="98823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Shape 289"/>
            <p:cNvSpPr/>
            <p:nvPr/>
          </p:nvSpPr>
          <p:spPr>
            <a:xfrm>
              <a:off x="12995564" y="4725694"/>
              <a:ext cx="22566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120000" y="120000"/>
                    <a:pt x="120000" y="0"/>
                    <a:pt x="60000" y="0"/>
                  </a:cubicBezTo>
                  <a:cubicBezTo>
                    <a:pt x="60000" y="0"/>
                    <a:pt x="60000" y="0"/>
                    <a:pt x="0" y="0"/>
                  </a:cubicBezTo>
                  <a:cubicBezTo>
                    <a:pt x="0" y="0"/>
                    <a:pt x="60000" y="120000"/>
                    <a:pt x="6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13072933" y="4854379"/>
              <a:ext cx="22566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60000" y="120000"/>
                    <a:pt x="60000" y="12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60000" y="0"/>
                  </a:cubicBezTo>
                  <a:cubicBezTo>
                    <a:pt x="60000" y="0"/>
                    <a:pt x="60000" y="6000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60000"/>
                    <a:pt x="60000" y="60000"/>
                    <a:pt x="6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12995564" y="4769635"/>
              <a:ext cx="77368" cy="847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142" y="45000"/>
                  </a:moveTo>
                  <a:cubicBezTo>
                    <a:pt x="17142" y="45000"/>
                    <a:pt x="17142" y="45000"/>
                    <a:pt x="17142" y="60000"/>
                  </a:cubicBezTo>
                  <a:cubicBezTo>
                    <a:pt x="17142" y="60000"/>
                    <a:pt x="17142" y="60000"/>
                    <a:pt x="34285" y="60000"/>
                  </a:cubicBezTo>
                  <a:cubicBezTo>
                    <a:pt x="34285" y="75000"/>
                    <a:pt x="34285" y="75000"/>
                    <a:pt x="51428" y="75000"/>
                  </a:cubicBezTo>
                  <a:cubicBezTo>
                    <a:pt x="51428" y="90000"/>
                    <a:pt x="51428" y="90000"/>
                    <a:pt x="51428" y="90000"/>
                  </a:cubicBezTo>
                  <a:cubicBezTo>
                    <a:pt x="51428" y="90000"/>
                    <a:pt x="68571" y="90000"/>
                    <a:pt x="68571" y="105000"/>
                  </a:cubicBezTo>
                  <a:cubicBezTo>
                    <a:pt x="68571" y="105000"/>
                    <a:pt x="68571" y="105000"/>
                    <a:pt x="68571" y="12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102857" y="120000"/>
                    <a:pt x="102857" y="120000"/>
                  </a:cubicBezTo>
                  <a:cubicBezTo>
                    <a:pt x="102857" y="120000"/>
                    <a:pt x="119999" y="120000"/>
                    <a:pt x="119999" y="120000"/>
                  </a:cubicBezTo>
                  <a:cubicBezTo>
                    <a:pt x="119999" y="120000"/>
                    <a:pt x="119999" y="120000"/>
                    <a:pt x="119999" y="120000"/>
                  </a:cubicBezTo>
                  <a:cubicBezTo>
                    <a:pt x="119999" y="105000"/>
                    <a:pt x="119999" y="105000"/>
                    <a:pt x="119999" y="105000"/>
                  </a:cubicBezTo>
                  <a:cubicBezTo>
                    <a:pt x="119999" y="90000"/>
                    <a:pt x="119999" y="90000"/>
                    <a:pt x="102857" y="90000"/>
                  </a:cubicBezTo>
                  <a:cubicBezTo>
                    <a:pt x="102857" y="90000"/>
                    <a:pt x="102857" y="90000"/>
                    <a:pt x="102857" y="75000"/>
                  </a:cubicBezTo>
                  <a:cubicBezTo>
                    <a:pt x="85714" y="75000"/>
                    <a:pt x="85714" y="90000"/>
                    <a:pt x="68571" y="75000"/>
                  </a:cubicBezTo>
                  <a:cubicBezTo>
                    <a:pt x="68571" y="75000"/>
                    <a:pt x="68571" y="75000"/>
                    <a:pt x="68571" y="60000"/>
                  </a:cubicBezTo>
                  <a:cubicBezTo>
                    <a:pt x="68571" y="60000"/>
                    <a:pt x="68571" y="45000"/>
                    <a:pt x="51428" y="45000"/>
                  </a:cubicBezTo>
                  <a:cubicBezTo>
                    <a:pt x="51428" y="30000"/>
                    <a:pt x="51428" y="45000"/>
                    <a:pt x="34285" y="45000"/>
                  </a:cubicBezTo>
                  <a:cubicBezTo>
                    <a:pt x="34285" y="30000"/>
                    <a:pt x="34285" y="30000"/>
                    <a:pt x="34285" y="30000"/>
                  </a:cubicBezTo>
                  <a:cubicBezTo>
                    <a:pt x="17142" y="15000"/>
                    <a:pt x="34285" y="15000"/>
                    <a:pt x="17142" y="15000"/>
                  </a:cubicBezTo>
                  <a:cubicBezTo>
                    <a:pt x="17142" y="0"/>
                    <a:pt x="17142" y="0"/>
                    <a:pt x="0" y="0"/>
                  </a:cubicBezTo>
                  <a:cubicBezTo>
                    <a:pt x="0" y="0"/>
                    <a:pt x="0" y="0"/>
                    <a:pt x="0" y="15000"/>
                  </a:cubicBezTo>
                  <a:cubicBezTo>
                    <a:pt x="0" y="15000"/>
                    <a:pt x="0" y="15000"/>
                    <a:pt x="0" y="30000"/>
                  </a:cubicBezTo>
                  <a:cubicBezTo>
                    <a:pt x="0" y="30000"/>
                    <a:pt x="17142" y="30000"/>
                    <a:pt x="17142" y="45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10693847" y="2641632"/>
              <a:ext cx="0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6232255" y="3443556"/>
              <a:ext cx="274014" cy="1067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4000"/>
                  </a:moveTo>
                  <a:cubicBezTo>
                    <a:pt x="115200" y="84000"/>
                    <a:pt x="115200" y="84000"/>
                    <a:pt x="110400" y="84000"/>
                  </a:cubicBezTo>
                  <a:cubicBezTo>
                    <a:pt x="110400" y="84000"/>
                    <a:pt x="110400" y="84000"/>
                    <a:pt x="105600" y="84000"/>
                  </a:cubicBezTo>
                  <a:cubicBezTo>
                    <a:pt x="105600" y="84000"/>
                    <a:pt x="105600" y="72000"/>
                    <a:pt x="105600" y="72000"/>
                  </a:cubicBezTo>
                  <a:cubicBezTo>
                    <a:pt x="105600" y="72000"/>
                    <a:pt x="105600" y="72000"/>
                    <a:pt x="105600" y="72000"/>
                  </a:cubicBezTo>
                  <a:cubicBezTo>
                    <a:pt x="100800" y="72000"/>
                    <a:pt x="100800" y="60000"/>
                    <a:pt x="100800" y="60000"/>
                  </a:cubicBezTo>
                  <a:cubicBezTo>
                    <a:pt x="100800" y="60000"/>
                    <a:pt x="96000" y="72000"/>
                    <a:pt x="96000" y="72000"/>
                  </a:cubicBezTo>
                  <a:cubicBezTo>
                    <a:pt x="96000" y="72000"/>
                    <a:pt x="96000" y="60000"/>
                    <a:pt x="91200" y="60000"/>
                  </a:cubicBezTo>
                  <a:cubicBezTo>
                    <a:pt x="91200" y="60000"/>
                    <a:pt x="91200" y="60000"/>
                    <a:pt x="86400" y="60000"/>
                  </a:cubicBezTo>
                  <a:cubicBezTo>
                    <a:pt x="86400" y="48000"/>
                    <a:pt x="86400" y="48000"/>
                    <a:pt x="81600" y="48000"/>
                  </a:cubicBezTo>
                  <a:cubicBezTo>
                    <a:pt x="81600" y="36000"/>
                    <a:pt x="81600" y="36000"/>
                    <a:pt x="76800" y="36000"/>
                  </a:cubicBezTo>
                  <a:cubicBezTo>
                    <a:pt x="76800" y="36000"/>
                    <a:pt x="76800" y="24000"/>
                    <a:pt x="72000" y="24000"/>
                  </a:cubicBezTo>
                  <a:cubicBezTo>
                    <a:pt x="72000" y="24000"/>
                    <a:pt x="67200" y="24000"/>
                    <a:pt x="67200" y="24000"/>
                  </a:cubicBezTo>
                  <a:cubicBezTo>
                    <a:pt x="67200" y="24000"/>
                    <a:pt x="62400" y="24000"/>
                    <a:pt x="62400" y="24000"/>
                  </a:cubicBezTo>
                  <a:cubicBezTo>
                    <a:pt x="62400" y="24000"/>
                    <a:pt x="62400" y="12000"/>
                    <a:pt x="62400" y="12000"/>
                  </a:cubicBezTo>
                  <a:cubicBezTo>
                    <a:pt x="62400" y="0"/>
                    <a:pt x="57600" y="0"/>
                    <a:pt x="57600" y="0"/>
                  </a:cubicBezTo>
                  <a:cubicBezTo>
                    <a:pt x="52800" y="0"/>
                    <a:pt x="52800" y="0"/>
                    <a:pt x="48000" y="0"/>
                  </a:cubicBezTo>
                  <a:cubicBezTo>
                    <a:pt x="43200" y="0"/>
                    <a:pt x="43200" y="0"/>
                    <a:pt x="38400" y="0"/>
                  </a:cubicBezTo>
                  <a:cubicBezTo>
                    <a:pt x="38400" y="0"/>
                    <a:pt x="33600" y="0"/>
                    <a:pt x="33600" y="0"/>
                  </a:cubicBezTo>
                  <a:cubicBezTo>
                    <a:pt x="28800" y="0"/>
                    <a:pt x="28800" y="0"/>
                    <a:pt x="28800" y="0"/>
                  </a:cubicBezTo>
                  <a:cubicBezTo>
                    <a:pt x="24000" y="0"/>
                    <a:pt x="24000" y="0"/>
                    <a:pt x="19200" y="0"/>
                  </a:cubicBezTo>
                  <a:cubicBezTo>
                    <a:pt x="14400" y="0"/>
                    <a:pt x="14400" y="12000"/>
                    <a:pt x="9600" y="12000"/>
                  </a:cubicBezTo>
                  <a:cubicBezTo>
                    <a:pt x="9600" y="24000"/>
                    <a:pt x="4800" y="24000"/>
                    <a:pt x="4800" y="24000"/>
                  </a:cubicBezTo>
                  <a:cubicBezTo>
                    <a:pt x="4800" y="24000"/>
                    <a:pt x="4800" y="36000"/>
                    <a:pt x="4800" y="36000"/>
                  </a:cubicBezTo>
                  <a:cubicBezTo>
                    <a:pt x="4800" y="36000"/>
                    <a:pt x="0" y="48000"/>
                    <a:pt x="0" y="48000"/>
                  </a:cubicBezTo>
                  <a:cubicBezTo>
                    <a:pt x="4800" y="48000"/>
                    <a:pt x="4800" y="48000"/>
                    <a:pt x="4800" y="48000"/>
                  </a:cubicBezTo>
                  <a:cubicBezTo>
                    <a:pt x="9600" y="48000"/>
                    <a:pt x="9600" y="48000"/>
                    <a:pt x="9600" y="48000"/>
                  </a:cubicBezTo>
                  <a:cubicBezTo>
                    <a:pt x="9600" y="48000"/>
                    <a:pt x="9600" y="36000"/>
                    <a:pt x="9600" y="36000"/>
                  </a:cubicBezTo>
                  <a:cubicBezTo>
                    <a:pt x="9600" y="36000"/>
                    <a:pt x="14400" y="36000"/>
                    <a:pt x="14400" y="36000"/>
                  </a:cubicBezTo>
                  <a:cubicBezTo>
                    <a:pt x="19200" y="36000"/>
                    <a:pt x="19200" y="36000"/>
                    <a:pt x="19200" y="36000"/>
                  </a:cubicBezTo>
                  <a:cubicBezTo>
                    <a:pt x="24000" y="24000"/>
                    <a:pt x="24000" y="24000"/>
                    <a:pt x="24000" y="24000"/>
                  </a:cubicBezTo>
                  <a:cubicBezTo>
                    <a:pt x="24000" y="24000"/>
                    <a:pt x="24000" y="24000"/>
                    <a:pt x="28800" y="24000"/>
                  </a:cubicBezTo>
                  <a:cubicBezTo>
                    <a:pt x="28800" y="12000"/>
                    <a:pt x="28800" y="12000"/>
                    <a:pt x="33600" y="12000"/>
                  </a:cubicBezTo>
                  <a:cubicBezTo>
                    <a:pt x="33600" y="12000"/>
                    <a:pt x="38400" y="12000"/>
                    <a:pt x="38400" y="24000"/>
                  </a:cubicBezTo>
                  <a:cubicBezTo>
                    <a:pt x="38400" y="24000"/>
                    <a:pt x="33600" y="24000"/>
                    <a:pt x="33600" y="24000"/>
                  </a:cubicBezTo>
                  <a:cubicBezTo>
                    <a:pt x="33600" y="24000"/>
                    <a:pt x="33600" y="36000"/>
                    <a:pt x="38400" y="36000"/>
                  </a:cubicBezTo>
                  <a:cubicBezTo>
                    <a:pt x="38400" y="36000"/>
                    <a:pt x="38400" y="36000"/>
                    <a:pt x="43200" y="36000"/>
                  </a:cubicBezTo>
                  <a:cubicBezTo>
                    <a:pt x="43200" y="36000"/>
                    <a:pt x="43200" y="36000"/>
                    <a:pt x="43200" y="36000"/>
                  </a:cubicBezTo>
                  <a:cubicBezTo>
                    <a:pt x="48000" y="36000"/>
                    <a:pt x="48000" y="36000"/>
                    <a:pt x="52800" y="36000"/>
                  </a:cubicBezTo>
                  <a:cubicBezTo>
                    <a:pt x="52800" y="36000"/>
                    <a:pt x="57600" y="36000"/>
                    <a:pt x="57600" y="36000"/>
                  </a:cubicBezTo>
                  <a:cubicBezTo>
                    <a:pt x="57600" y="48000"/>
                    <a:pt x="52800" y="48000"/>
                    <a:pt x="52800" y="48000"/>
                  </a:cubicBezTo>
                  <a:cubicBezTo>
                    <a:pt x="52800" y="60000"/>
                    <a:pt x="57600" y="48000"/>
                    <a:pt x="57600" y="60000"/>
                  </a:cubicBezTo>
                  <a:cubicBezTo>
                    <a:pt x="62400" y="60000"/>
                    <a:pt x="62400" y="60000"/>
                    <a:pt x="67200" y="60000"/>
                  </a:cubicBezTo>
                  <a:cubicBezTo>
                    <a:pt x="67200" y="60000"/>
                    <a:pt x="72000" y="60000"/>
                    <a:pt x="72000" y="60000"/>
                  </a:cubicBezTo>
                  <a:cubicBezTo>
                    <a:pt x="72000" y="72000"/>
                    <a:pt x="72000" y="72000"/>
                    <a:pt x="72000" y="72000"/>
                  </a:cubicBezTo>
                  <a:cubicBezTo>
                    <a:pt x="72000" y="84000"/>
                    <a:pt x="72000" y="84000"/>
                    <a:pt x="76800" y="84000"/>
                  </a:cubicBezTo>
                  <a:cubicBezTo>
                    <a:pt x="76800" y="84000"/>
                    <a:pt x="76800" y="84000"/>
                    <a:pt x="81600" y="96000"/>
                  </a:cubicBezTo>
                  <a:cubicBezTo>
                    <a:pt x="81600" y="96000"/>
                    <a:pt x="81600" y="96000"/>
                    <a:pt x="81600" y="108000"/>
                  </a:cubicBezTo>
                  <a:cubicBezTo>
                    <a:pt x="81600" y="108000"/>
                    <a:pt x="81600" y="108000"/>
                    <a:pt x="86400" y="108000"/>
                  </a:cubicBezTo>
                  <a:cubicBezTo>
                    <a:pt x="86400" y="108000"/>
                    <a:pt x="86400" y="108000"/>
                    <a:pt x="91200" y="108000"/>
                  </a:cubicBezTo>
                  <a:cubicBezTo>
                    <a:pt x="96000" y="108000"/>
                    <a:pt x="96000" y="108000"/>
                    <a:pt x="100800" y="108000"/>
                  </a:cubicBezTo>
                  <a:cubicBezTo>
                    <a:pt x="100800" y="108000"/>
                    <a:pt x="105600" y="108000"/>
                    <a:pt x="105600" y="108000"/>
                  </a:cubicBezTo>
                  <a:cubicBezTo>
                    <a:pt x="110400" y="108000"/>
                    <a:pt x="110400" y="108000"/>
                    <a:pt x="115200" y="108000"/>
                  </a:cubicBezTo>
                  <a:cubicBezTo>
                    <a:pt x="115200" y="108000"/>
                    <a:pt x="120000" y="120000"/>
                    <a:pt x="120000" y="108000"/>
                  </a:cubicBezTo>
                  <a:cubicBezTo>
                    <a:pt x="120000" y="108000"/>
                    <a:pt x="120000" y="96000"/>
                    <a:pt x="120000" y="96000"/>
                  </a:cubicBezTo>
                  <a:cubicBezTo>
                    <a:pt x="120000" y="96000"/>
                    <a:pt x="120000" y="96000"/>
                    <a:pt x="120000" y="84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6266104" y="3476512"/>
              <a:ext cx="32237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0"/>
                  </a:moveTo>
                  <a:cubicBezTo>
                    <a:pt x="80000" y="0"/>
                    <a:pt x="80000" y="0"/>
                    <a:pt x="40000" y="60000"/>
                  </a:cubicBezTo>
                  <a:cubicBezTo>
                    <a:pt x="40000" y="60000"/>
                    <a:pt x="40000" y="60000"/>
                    <a:pt x="40000" y="60000"/>
                  </a:cubicBezTo>
                  <a:cubicBezTo>
                    <a:pt x="0" y="60000"/>
                    <a:pt x="0" y="60000"/>
                    <a:pt x="0" y="120000"/>
                  </a:cubicBezTo>
                  <a:cubicBezTo>
                    <a:pt x="0" y="120000"/>
                    <a:pt x="40000" y="120000"/>
                    <a:pt x="40000" y="120000"/>
                  </a:cubicBezTo>
                  <a:cubicBezTo>
                    <a:pt x="40000" y="120000"/>
                    <a:pt x="80000" y="120000"/>
                    <a:pt x="80000" y="120000"/>
                  </a:cubicBezTo>
                  <a:cubicBezTo>
                    <a:pt x="80000" y="120000"/>
                    <a:pt x="120000" y="120000"/>
                    <a:pt x="120000" y="120000"/>
                  </a:cubicBezTo>
                  <a:cubicBezTo>
                    <a:pt x="120000" y="12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8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6046893" y="3710341"/>
              <a:ext cx="75757" cy="533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7" y="72000"/>
                  </a:moveTo>
                  <a:cubicBezTo>
                    <a:pt x="102857" y="72000"/>
                    <a:pt x="119999" y="48000"/>
                    <a:pt x="102857" y="48000"/>
                  </a:cubicBezTo>
                  <a:cubicBezTo>
                    <a:pt x="102857" y="48000"/>
                    <a:pt x="102857" y="48000"/>
                    <a:pt x="102857" y="48000"/>
                  </a:cubicBezTo>
                  <a:cubicBezTo>
                    <a:pt x="85714" y="48000"/>
                    <a:pt x="85714" y="48000"/>
                    <a:pt x="85714" y="48000"/>
                  </a:cubicBezTo>
                  <a:cubicBezTo>
                    <a:pt x="85714" y="48000"/>
                    <a:pt x="85714" y="48000"/>
                    <a:pt x="85714" y="48000"/>
                  </a:cubicBezTo>
                  <a:cubicBezTo>
                    <a:pt x="68571" y="24000"/>
                    <a:pt x="68571" y="24000"/>
                    <a:pt x="68571" y="24000"/>
                  </a:cubicBezTo>
                  <a:cubicBezTo>
                    <a:pt x="51428" y="24000"/>
                    <a:pt x="51428" y="24000"/>
                    <a:pt x="51428" y="0"/>
                  </a:cubicBezTo>
                  <a:cubicBezTo>
                    <a:pt x="51428" y="0"/>
                    <a:pt x="51428" y="0"/>
                    <a:pt x="51428" y="0"/>
                  </a:cubicBezTo>
                  <a:cubicBezTo>
                    <a:pt x="51428" y="0"/>
                    <a:pt x="51428" y="0"/>
                    <a:pt x="34285" y="0"/>
                  </a:cubicBezTo>
                  <a:cubicBezTo>
                    <a:pt x="34285" y="24000"/>
                    <a:pt x="34285" y="24000"/>
                    <a:pt x="17142" y="24000"/>
                  </a:cubicBezTo>
                  <a:cubicBezTo>
                    <a:pt x="17142" y="24000"/>
                    <a:pt x="17142" y="48000"/>
                    <a:pt x="0" y="48000"/>
                  </a:cubicBezTo>
                  <a:cubicBezTo>
                    <a:pt x="0" y="72000"/>
                    <a:pt x="0" y="72000"/>
                    <a:pt x="0" y="72000"/>
                  </a:cubicBezTo>
                  <a:cubicBezTo>
                    <a:pt x="0" y="72000"/>
                    <a:pt x="17142" y="72000"/>
                    <a:pt x="17142" y="72000"/>
                  </a:cubicBezTo>
                  <a:cubicBezTo>
                    <a:pt x="17142" y="72000"/>
                    <a:pt x="17142" y="72000"/>
                    <a:pt x="34285" y="96000"/>
                  </a:cubicBezTo>
                  <a:cubicBezTo>
                    <a:pt x="34285" y="96000"/>
                    <a:pt x="51428" y="96000"/>
                    <a:pt x="51428" y="96000"/>
                  </a:cubicBezTo>
                  <a:cubicBezTo>
                    <a:pt x="68571" y="96000"/>
                    <a:pt x="68571" y="96000"/>
                    <a:pt x="68571" y="96000"/>
                  </a:cubicBezTo>
                  <a:cubicBezTo>
                    <a:pt x="85714" y="96000"/>
                    <a:pt x="85714" y="120000"/>
                    <a:pt x="85714" y="120000"/>
                  </a:cubicBezTo>
                  <a:cubicBezTo>
                    <a:pt x="102857" y="96000"/>
                    <a:pt x="102857" y="96000"/>
                    <a:pt x="102857" y="96000"/>
                  </a:cubicBezTo>
                  <a:cubicBezTo>
                    <a:pt x="102857" y="96000"/>
                    <a:pt x="102857" y="96000"/>
                    <a:pt x="102857" y="96000"/>
                  </a:cubicBezTo>
                  <a:cubicBezTo>
                    <a:pt x="102857" y="96000"/>
                    <a:pt x="102857" y="96000"/>
                    <a:pt x="102857" y="96000"/>
                  </a:cubicBezTo>
                  <a:cubicBezTo>
                    <a:pt x="102857" y="96000"/>
                    <a:pt x="102857" y="72000"/>
                    <a:pt x="102857" y="72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167782" y="3807640"/>
              <a:ext cx="87040" cy="957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000" y="40000"/>
                  </a:moveTo>
                  <a:cubicBezTo>
                    <a:pt x="105000" y="40000"/>
                    <a:pt x="105000" y="53333"/>
                    <a:pt x="105000" y="40000"/>
                  </a:cubicBezTo>
                  <a:cubicBezTo>
                    <a:pt x="90000" y="40000"/>
                    <a:pt x="90000" y="40000"/>
                    <a:pt x="90000" y="26666"/>
                  </a:cubicBezTo>
                  <a:cubicBezTo>
                    <a:pt x="90000" y="26666"/>
                    <a:pt x="90000" y="13333"/>
                    <a:pt x="90000" y="13333"/>
                  </a:cubicBezTo>
                  <a:cubicBezTo>
                    <a:pt x="75000" y="13333"/>
                    <a:pt x="75000" y="13333"/>
                    <a:pt x="75000" y="13333"/>
                  </a:cubicBezTo>
                  <a:cubicBezTo>
                    <a:pt x="75000" y="13333"/>
                    <a:pt x="75000" y="13333"/>
                    <a:pt x="75000" y="13333"/>
                  </a:cubicBezTo>
                  <a:cubicBezTo>
                    <a:pt x="60000" y="13333"/>
                    <a:pt x="60000" y="13333"/>
                    <a:pt x="60000" y="13333"/>
                  </a:cubicBezTo>
                  <a:cubicBezTo>
                    <a:pt x="60000" y="13333"/>
                    <a:pt x="60000" y="13333"/>
                    <a:pt x="45000" y="13333"/>
                  </a:cubicBezTo>
                  <a:cubicBezTo>
                    <a:pt x="45000" y="0"/>
                    <a:pt x="45000" y="13333"/>
                    <a:pt x="30000" y="13333"/>
                  </a:cubicBezTo>
                  <a:cubicBezTo>
                    <a:pt x="30000" y="13333"/>
                    <a:pt x="30000" y="13333"/>
                    <a:pt x="30000" y="13333"/>
                  </a:cubicBezTo>
                  <a:cubicBezTo>
                    <a:pt x="15000" y="0"/>
                    <a:pt x="15000" y="0"/>
                    <a:pt x="15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333"/>
                    <a:pt x="0" y="13333"/>
                    <a:pt x="0" y="13333"/>
                  </a:cubicBezTo>
                  <a:cubicBezTo>
                    <a:pt x="0" y="13333"/>
                    <a:pt x="0" y="13333"/>
                    <a:pt x="0" y="26666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0" y="40000"/>
                    <a:pt x="0" y="40000"/>
                    <a:pt x="0" y="53333"/>
                  </a:cubicBezTo>
                  <a:cubicBezTo>
                    <a:pt x="0" y="53333"/>
                    <a:pt x="15000" y="53333"/>
                    <a:pt x="15000" y="53333"/>
                  </a:cubicBezTo>
                  <a:cubicBezTo>
                    <a:pt x="15000" y="53333"/>
                    <a:pt x="15000" y="66666"/>
                    <a:pt x="30000" y="66666"/>
                  </a:cubicBezTo>
                  <a:cubicBezTo>
                    <a:pt x="30000" y="66666"/>
                    <a:pt x="30000" y="66666"/>
                    <a:pt x="30000" y="66666"/>
                  </a:cubicBezTo>
                  <a:cubicBezTo>
                    <a:pt x="45000" y="53333"/>
                    <a:pt x="30000" y="53333"/>
                    <a:pt x="30000" y="53333"/>
                  </a:cubicBezTo>
                  <a:cubicBezTo>
                    <a:pt x="45000" y="40000"/>
                    <a:pt x="45000" y="53333"/>
                    <a:pt x="45000" y="66666"/>
                  </a:cubicBezTo>
                  <a:cubicBezTo>
                    <a:pt x="45000" y="66666"/>
                    <a:pt x="45000" y="80000"/>
                    <a:pt x="60000" y="80000"/>
                  </a:cubicBezTo>
                  <a:cubicBezTo>
                    <a:pt x="60000" y="80000"/>
                    <a:pt x="60000" y="80000"/>
                    <a:pt x="75000" y="80000"/>
                  </a:cubicBezTo>
                  <a:cubicBezTo>
                    <a:pt x="75000" y="80000"/>
                    <a:pt x="75000" y="93333"/>
                    <a:pt x="75000" y="93333"/>
                  </a:cubicBezTo>
                  <a:cubicBezTo>
                    <a:pt x="75000" y="106666"/>
                    <a:pt x="75000" y="106666"/>
                    <a:pt x="75000" y="120000"/>
                  </a:cubicBezTo>
                  <a:cubicBezTo>
                    <a:pt x="75000" y="120000"/>
                    <a:pt x="90000" y="120000"/>
                    <a:pt x="90000" y="120000"/>
                  </a:cubicBezTo>
                  <a:cubicBezTo>
                    <a:pt x="90000" y="120000"/>
                    <a:pt x="90000" y="120000"/>
                    <a:pt x="90000" y="106666"/>
                  </a:cubicBezTo>
                  <a:cubicBezTo>
                    <a:pt x="90000" y="106666"/>
                    <a:pt x="105000" y="106666"/>
                    <a:pt x="105000" y="93333"/>
                  </a:cubicBezTo>
                  <a:cubicBezTo>
                    <a:pt x="105000" y="93333"/>
                    <a:pt x="105000" y="93333"/>
                    <a:pt x="105000" y="80000"/>
                  </a:cubicBezTo>
                  <a:cubicBezTo>
                    <a:pt x="105000" y="80000"/>
                    <a:pt x="90000" y="80000"/>
                    <a:pt x="90000" y="80000"/>
                  </a:cubicBezTo>
                  <a:cubicBezTo>
                    <a:pt x="90000" y="66666"/>
                    <a:pt x="90000" y="66666"/>
                    <a:pt x="105000" y="66666"/>
                  </a:cubicBezTo>
                  <a:cubicBezTo>
                    <a:pt x="105000" y="66666"/>
                    <a:pt x="105000" y="66666"/>
                    <a:pt x="120000" y="66666"/>
                  </a:cubicBezTo>
                  <a:cubicBezTo>
                    <a:pt x="120000" y="66666"/>
                    <a:pt x="120000" y="66666"/>
                    <a:pt x="120000" y="66666"/>
                  </a:cubicBezTo>
                  <a:cubicBezTo>
                    <a:pt x="120000" y="66666"/>
                    <a:pt x="120000" y="66666"/>
                    <a:pt x="120000" y="53333"/>
                  </a:cubicBezTo>
                  <a:cubicBezTo>
                    <a:pt x="105000" y="53333"/>
                    <a:pt x="120000" y="53333"/>
                    <a:pt x="105000" y="4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232255" y="3903369"/>
              <a:ext cx="11283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615875" y="449029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615875" y="4458909"/>
              <a:ext cx="351383" cy="395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250" y="74594"/>
                  </a:moveTo>
                  <a:cubicBezTo>
                    <a:pt x="116250" y="74594"/>
                    <a:pt x="116250" y="71351"/>
                    <a:pt x="116250" y="71351"/>
                  </a:cubicBezTo>
                  <a:cubicBezTo>
                    <a:pt x="116250" y="71351"/>
                    <a:pt x="112500" y="71351"/>
                    <a:pt x="108750" y="71351"/>
                  </a:cubicBezTo>
                  <a:cubicBezTo>
                    <a:pt x="108750" y="68108"/>
                    <a:pt x="108750" y="68108"/>
                    <a:pt x="108750" y="64864"/>
                  </a:cubicBezTo>
                  <a:cubicBezTo>
                    <a:pt x="108750" y="64864"/>
                    <a:pt x="112500" y="64864"/>
                    <a:pt x="108750" y="61621"/>
                  </a:cubicBezTo>
                  <a:cubicBezTo>
                    <a:pt x="108750" y="61621"/>
                    <a:pt x="108750" y="61621"/>
                    <a:pt x="108750" y="61621"/>
                  </a:cubicBezTo>
                  <a:cubicBezTo>
                    <a:pt x="105000" y="61621"/>
                    <a:pt x="101250" y="61621"/>
                    <a:pt x="97500" y="61621"/>
                  </a:cubicBezTo>
                  <a:cubicBezTo>
                    <a:pt x="93750" y="58378"/>
                    <a:pt x="93750" y="58378"/>
                    <a:pt x="93750" y="58378"/>
                  </a:cubicBezTo>
                  <a:cubicBezTo>
                    <a:pt x="93750" y="58378"/>
                    <a:pt x="93750" y="58378"/>
                    <a:pt x="93750" y="58378"/>
                  </a:cubicBezTo>
                  <a:cubicBezTo>
                    <a:pt x="93750" y="58378"/>
                    <a:pt x="93750" y="58378"/>
                    <a:pt x="93750" y="58378"/>
                  </a:cubicBezTo>
                  <a:cubicBezTo>
                    <a:pt x="93750" y="55135"/>
                    <a:pt x="93750" y="55135"/>
                    <a:pt x="93750" y="51891"/>
                  </a:cubicBezTo>
                  <a:cubicBezTo>
                    <a:pt x="90000" y="51891"/>
                    <a:pt x="90000" y="51891"/>
                    <a:pt x="90000" y="51891"/>
                  </a:cubicBezTo>
                  <a:cubicBezTo>
                    <a:pt x="86250" y="48648"/>
                    <a:pt x="90000" y="45405"/>
                    <a:pt x="90000" y="45405"/>
                  </a:cubicBezTo>
                  <a:cubicBezTo>
                    <a:pt x="90000" y="42162"/>
                    <a:pt x="90000" y="42162"/>
                    <a:pt x="90000" y="42162"/>
                  </a:cubicBezTo>
                  <a:cubicBezTo>
                    <a:pt x="90000" y="42162"/>
                    <a:pt x="90000" y="38918"/>
                    <a:pt x="86250" y="38918"/>
                  </a:cubicBezTo>
                  <a:cubicBezTo>
                    <a:pt x="86250" y="35675"/>
                    <a:pt x="86250" y="35675"/>
                    <a:pt x="86250" y="35675"/>
                  </a:cubicBezTo>
                  <a:cubicBezTo>
                    <a:pt x="82500" y="35675"/>
                    <a:pt x="82500" y="35675"/>
                    <a:pt x="82500" y="35675"/>
                  </a:cubicBezTo>
                  <a:cubicBezTo>
                    <a:pt x="78750" y="35675"/>
                    <a:pt x="78750" y="35675"/>
                    <a:pt x="75000" y="35675"/>
                  </a:cubicBezTo>
                  <a:cubicBezTo>
                    <a:pt x="75000" y="35675"/>
                    <a:pt x="75000" y="32432"/>
                    <a:pt x="75000" y="32432"/>
                  </a:cubicBezTo>
                  <a:cubicBezTo>
                    <a:pt x="71250" y="32432"/>
                    <a:pt x="71250" y="32432"/>
                    <a:pt x="71250" y="29189"/>
                  </a:cubicBezTo>
                  <a:cubicBezTo>
                    <a:pt x="67500" y="29189"/>
                    <a:pt x="67500" y="29189"/>
                    <a:pt x="63750" y="29189"/>
                  </a:cubicBezTo>
                  <a:cubicBezTo>
                    <a:pt x="63750" y="25945"/>
                    <a:pt x="63750" y="25945"/>
                    <a:pt x="60000" y="25945"/>
                  </a:cubicBezTo>
                  <a:cubicBezTo>
                    <a:pt x="60000" y="25945"/>
                    <a:pt x="56250" y="25945"/>
                    <a:pt x="56250" y="25945"/>
                  </a:cubicBezTo>
                  <a:cubicBezTo>
                    <a:pt x="56250" y="25945"/>
                    <a:pt x="56250" y="25945"/>
                    <a:pt x="52500" y="25945"/>
                  </a:cubicBezTo>
                  <a:cubicBezTo>
                    <a:pt x="52500" y="25945"/>
                    <a:pt x="52500" y="25945"/>
                    <a:pt x="48750" y="25945"/>
                  </a:cubicBezTo>
                  <a:cubicBezTo>
                    <a:pt x="48750" y="22702"/>
                    <a:pt x="48750" y="22702"/>
                    <a:pt x="48750" y="22702"/>
                  </a:cubicBezTo>
                  <a:cubicBezTo>
                    <a:pt x="45000" y="19459"/>
                    <a:pt x="45000" y="22702"/>
                    <a:pt x="41250" y="19459"/>
                  </a:cubicBezTo>
                  <a:cubicBezTo>
                    <a:pt x="41250" y="19459"/>
                    <a:pt x="41250" y="16216"/>
                    <a:pt x="41250" y="16216"/>
                  </a:cubicBezTo>
                  <a:cubicBezTo>
                    <a:pt x="41250" y="12972"/>
                    <a:pt x="41250" y="12972"/>
                    <a:pt x="41250" y="9729"/>
                  </a:cubicBezTo>
                  <a:cubicBezTo>
                    <a:pt x="41250" y="9729"/>
                    <a:pt x="41250" y="6486"/>
                    <a:pt x="41250" y="6486"/>
                  </a:cubicBezTo>
                  <a:cubicBezTo>
                    <a:pt x="41250" y="3243"/>
                    <a:pt x="41250" y="3243"/>
                    <a:pt x="41250" y="0"/>
                  </a:cubicBezTo>
                  <a:cubicBezTo>
                    <a:pt x="41250" y="0"/>
                    <a:pt x="41250" y="0"/>
                    <a:pt x="41250" y="0"/>
                  </a:cubicBezTo>
                  <a:cubicBezTo>
                    <a:pt x="41250" y="0"/>
                    <a:pt x="37500" y="0"/>
                    <a:pt x="37500" y="0"/>
                  </a:cubicBezTo>
                  <a:cubicBezTo>
                    <a:pt x="37500" y="0"/>
                    <a:pt x="37500" y="0"/>
                    <a:pt x="33750" y="0"/>
                  </a:cubicBezTo>
                  <a:cubicBezTo>
                    <a:pt x="33750" y="0"/>
                    <a:pt x="33750" y="0"/>
                    <a:pt x="30000" y="0"/>
                  </a:cubicBezTo>
                  <a:cubicBezTo>
                    <a:pt x="30000" y="0"/>
                    <a:pt x="30000" y="0"/>
                    <a:pt x="26250" y="3243"/>
                  </a:cubicBezTo>
                  <a:cubicBezTo>
                    <a:pt x="26250" y="3243"/>
                    <a:pt x="26250" y="6486"/>
                    <a:pt x="22500" y="6486"/>
                  </a:cubicBezTo>
                  <a:cubicBezTo>
                    <a:pt x="22500" y="6486"/>
                    <a:pt x="22500" y="6486"/>
                    <a:pt x="22500" y="6486"/>
                  </a:cubicBezTo>
                  <a:cubicBezTo>
                    <a:pt x="18750" y="6486"/>
                    <a:pt x="18750" y="6486"/>
                    <a:pt x="15000" y="6486"/>
                  </a:cubicBezTo>
                  <a:cubicBezTo>
                    <a:pt x="15000" y="9729"/>
                    <a:pt x="15000" y="9729"/>
                    <a:pt x="15000" y="9729"/>
                  </a:cubicBezTo>
                  <a:cubicBezTo>
                    <a:pt x="15000" y="9729"/>
                    <a:pt x="15000" y="9729"/>
                    <a:pt x="11250" y="12972"/>
                  </a:cubicBezTo>
                  <a:cubicBezTo>
                    <a:pt x="11250" y="12972"/>
                    <a:pt x="7500" y="12972"/>
                    <a:pt x="7500" y="12972"/>
                  </a:cubicBezTo>
                  <a:cubicBezTo>
                    <a:pt x="3750" y="12972"/>
                    <a:pt x="3750" y="12972"/>
                    <a:pt x="0" y="9729"/>
                  </a:cubicBezTo>
                  <a:cubicBezTo>
                    <a:pt x="3750" y="12972"/>
                    <a:pt x="3750" y="12972"/>
                    <a:pt x="3750" y="16216"/>
                  </a:cubicBezTo>
                  <a:cubicBezTo>
                    <a:pt x="3750" y="16216"/>
                    <a:pt x="3750" y="16216"/>
                    <a:pt x="3750" y="19459"/>
                  </a:cubicBezTo>
                  <a:cubicBezTo>
                    <a:pt x="7500" y="19459"/>
                    <a:pt x="7500" y="19459"/>
                    <a:pt x="7500" y="22702"/>
                  </a:cubicBezTo>
                  <a:cubicBezTo>
                    <a:pt x="7500" y="25945"/>
                    <a:pt x="7500" y="25945"/>
                    <a:pt x="7500" y="25945"/>
                  </a:cubicBezTo>
                  <a:cubicBezTo>
                    <a:pt x="7500" y="29189"/>
                    <a:pt x="11250" y="29189"/>
                    <a:pt x="11250" y="32432"/>
                  </a:cubicBezTo>
                  <a:cubicBezTo>
                    <a:pt x="7500" y="35675"/>
                    <a:pt x="7500" y="35675"/>
                    <a:pt x="7500" y="35675"/>
                  </a:cubicBezTo>
                  <a:cubicBezTo>
                    <a:pt x="7500" y="38918"/>
                    <a:pt x="7500" y="38918"/>
                    <a:pt x="11250" y="42162"/>
                  </a:cubicBezTo>
                  <a:cubicBezTo>
                    <a:pt x="11250" y="42162"/>
                    <a:pt x="11250" y="42162"/>
                    <a:pt x="11250" y="45405"/>
                  </a:cubicBezTo>
                  <a:cubicBezTo>
                    <a:pt x="11250" y="45405"/>
                    <a:pt x="11250" y="45405"/>
                    <a:pt x="7500" y="45405"/>
                  </a:cubicBezTo>
                  <a:cubicBezTo>
                    <a:pt x="7500" y="48648"/>
                    <a:pt x="7500" y="48648"/>
                    <a:pt x="7500" y="51891"/>
                  </a:cubicBezTo>
                  <a:cubicBezTo>
                    <a:pt x="7500" y="51891"/>
                    <a:pt x="7500" y="51891"/>
                    <a:pt x="7500" y="55135"/>
                  </a:cubicBezTo>
                  <a:cubicBezTo>
                    <a:pt x="11250" y="55135"/>
                    <a:pt x="11250" y="55135"/>
                    <a:pt x="11250" y="58378"/>
                  </a:cubicBezTo>
                  <a:cubicBezTo>
                    <a:pt x="11250" y="58378"/>
                    <a:pt x="11250" y="58378"/>
                    <a:pt x="11250" y="58378"/>
                  </a:cubicBezTo>
                  <a:cubicBezTo>
                    <a:pt x="11250" y="58378"/>
                    <a:pt x="11250" y="58378"/>
                    <a:pt x="11250" y="58378"/>
                  </a:cubicBezTo>
                  <a:cubicBezTo>
                    <a:pt x="11250" y="61621"/>
                    <a:pt x="11250" y="61621"/>
                    <a:pt x="11250" y="61621"/>
                  </a:cubicBezTo>
                  <a:cubicBezTo>
                    <a:pt x="11250" y="61621"/>
                    <a:pt x="11250" y="61621"/>
                    <a:pt x="11250" y="61621"/>
                  </a:cubicBezTo>
                  <a:cubicBezTo>
                    <a:pt x="11250" y="61621"/>
                    <a:pt x="11250" y="61621"/>
                    <a:pt x="11250" y="61621"/>
                  </a:cubicBezTo>
                  <a:cubicBezTo>
                    <a:pt x="11250" y="61621"/>
                    <a:pt x="11250" y="61621"/>
                    <a:pt x="11250" y="61621"/>
                  </a:cubicBezTo>
                  <a:cubicBezTo>
                    <a:pt x="11250" y="61621"/>
                    <a:pt x="11250" y="61621"/>
                    <a:pt x="11250" y="61621"/>
                  </a:cubicBezTo>
                  <a:cubicBezTo>
                    <a:pt x="11250" y="61621"/>
                    <a:pt x="11250" y="61621"/>
                    <a:pt x="11250" y="64864"/>
                  </a:cubicBezTo>
                  <a:cubicBezTo>
                    <a:pt x="11250" y="64864"/>
                    <a:pt x="7500" y="64864"/>
                    <a:pt x="7500" y="68108"/>
                  </a:cubicBezTo>
                  <a:cubicBezTo>
                    <a:pt x="7500" y="68108"/>
                    <a:pt x="7500" y="68108"/>
                    <a:pt x="7500" y="68108"/>
                  </a:cubicBezTo>
                  <a:cubicBezTo>
                    <a:pt x="11250" y="68108"/>
                    <a:pt x="11250" y="68108"/>
                    <a:pt x="11250" y="68108"/>
                  </a:cubicBezTo>
                  <a:cubicBezTo>
                    <a:pt x="15000" y="71351"/>
                    <a:pt x="15000" y="71351"/>
                    <a:pt x="15000" y="71351"/>
                  </a:cubicBezTo>
                  <a:cubicBezTo>
                    <a:pt x="15000" y="74594"/>
                    <a:pt x="18750" y="74594"/>
                    <a:pt x="18750" y="77837"/>
                  </a:cubicBezTo>
                  <a:cubicBezTo>
                    <a:pt x="22500" y="77837"/>
                    <a:pt x="22500" y="81081"/>
                    <a:pt x="26250" y="81081"/>
                  </a:cubicBezTo>
                  <a:cubicBezTo>
                    <a:pt x="30000" y="81081"/>
                    <a:pt x="26250" y="81081"/>
                    <a:pt x="30000" y="84324"/>
                  </a:cubicBezTo>
                  <a:cubicBezTo>
                    <a:pt x="30000" y="87567"/>
                    <a:pt x="30000" y="84324"/>
                    <a:pt x="30000" y="87567"/>
                  </a:cubicBezTo>
                  <a:cubicBezTo>
                    <a:pt x="30000" y="90810"/>
                    <a:pt x="30000" y="90810"/>
                    <a:pt x="30000" y="94054"/>
                  </a:cubicBezTo>
                  <a:cubicBezTo>
                    <a:pt x="33750" y="94054"/>
                    <a:pt x="33750" y="94054"/>
                    <a:pt x="33750" y="94054"/>
                  </a:cubicBezTo>
                  <a:cubicBezTo>
                    <a:pt x="37500" y="97297"/>
                    <a:pt x="37500" y="97297"/>
                    <a:pt x="37500" y="97297"/>
                  </a:cubicBezTo>
                  <a:cubicBezTo>
                    <a:pt x="37500" y="100540"/>
                    <a:pt x="37500" y="100540"/>
                    <a:pt x="37500" y="103783"/>
                  </a:cubicBezTo>
                  <a:cubicBezTo>
                    <a:pt x="37500" y="103783"/>
                    <a:pt x="37500" y="103783"/>
                    <a:pt x="37500" y="107027"/>
                  </a:cubicBezTo>
                  <a:cubicBezTo>
                    <a:pt x="33750" y="107027"/>
                    <a:pt x="33750" y="110270"/>
                    <a:pt x="33750" y="110270"/>
                  </a:cubicBezTo>
                  <a:cubicBezTo>
                    <a:pt x="33750" y="113513"/>
                    <a:pt x="33750" y="113513"/>
                    <a:pt x="33750" y="116756"/>
                  </a:cubicBezTo>
                  <a:cubicBezTo>
                    <a:pt x="37500" y="116756"/>
                    <a:pt x="37500" y="116756"/>
                    <a:pt x="37500" y="120000"/>
                  </a:cubicBezTo>
                  <a:cubicBezTo>
                    <a:pt x="37500" y="120000"/>
                    <a:pt x="37500" y="120000"/>
                    <a:pt x="37500" y="120000"/>
                  </a:cubicBezTo>
                  <a:cubicBezTo>
                    <a:pt x="37500" y="116756"/>
                    <a:pt x="37500" y="116756"/>
                    <a:pt x="41250" y="116756"/>
                  </a:cubicBezTo>
                  <a:cubicBezTo>
                    <a:pt x="41250" y="116756"/>
                    <a:pt x="41250" y="116756"/>
                    <a:pt x="41250" y="116756"/>
                  </a:cubicBezTo>
                  <a:cubicBezTo>
                    <a:pt x="41250" y="113513"/>
                    <a:pt x="45000" y="113513"/>
                    <a:pt x="45000" y="113513"/>
                  </a:cubicBezTo>
                  <a:cubicBezTo>
                    <a:pt x="48750" y="113513"/>
                    <a:pt x="48750" y="116756"/>
                    <a:pt x="52500" y="116756"/>
                  </a:cubicBezTo>
                  <a:cubicBezTo>
                    <a:pt x="52500" y="116756"/>
                    <a:pt x="52500" y="116756"/>
                    <a:pt x="56250" y="116756"/>
                  </a:cubicBezTo>
                  <a:cubicBezTo>
                    <a:pt x="56250" y="116756"/>
                    <a:pt x="56250" y="120000"/>
                    <a:pt x="60000" y="120000"/>
                  </a:cubicBezTo>
                  <a:cubicBezTo>
                    <a:pt x="60000" y="120000"/>
                    <a:pt x="60000" y="116756"/>
                    <a:pt x="60000" y="116756"/>
                  </a:cubicBezTo>
                  <a:cubicBezTo>
                    <a:pt x="60000" y="116756"/>
                    <a:pt x="63750" y="116756"/>
                    <a:pt x="63750" y="113513"/>
                  </a:cubicBezTo>
                  <a:cubicBezTo>
                    <a:pt x="67500" y="113513"/>
                    <a:pt x="67500" y="113513"/>
                    <a:pt x="67500" y="113513"/>
                  </a:cubicBezTo>
                  <a:cubicBezTo>
                    <a:pt x="71250" y="113513"/>
                    <a:pt x="71250" y="113513"/>
                    <a:pt x="71250" y="113513"/>
                  </a:cubicBezTo>
                  <a:cubicBezTo>
                    <a:pt x="75000" y="116756"/>
                    <a:pt x="75000" y="116756"/>
                    <a:pt x="75000" y="116756"/>
                  </a:cubicBezTo>
                  <a:cubicBezTo>
                    <a:pt x="75000" y="116756"/>
                    <a:pt x="75000" y="116756"/>
                    <a:pt x="75000" y="116756"/>
                  </a:cubicBezTo>
                  <a:cubicBezTo>
                    <a:pt x="75000" y="113513"/>
                    <a:pt x="75000" y="113513"/>
                    <a:pt x="75000" y="113513"/>
                  </a:cubicBezTo>
                  <a:cubicBezTo>
                    <a:pt x="75000" y="113513"/>
                    <a:pt x="75000" y="110270"/>
                    <a:pt x="75000" y="110270"/>
                  </a:cubicBezTo>
                  <a:cubicBezTo>
                    <a:pt x="75000" y="107027"/>
                    <a:pt x="75000" y="107027"/>
                    <a:pt x="75000" y="103783"/>
                  </a:cubicBezTo>
                  <a:cubicBezTo>
                    <a:pt x="75000" y="100540"/>
                    <a:pt x="75000" y="100540"/>
                    <a:pt x="78750" y="97297"/>
                  </a:cubicBezTo>
                  <a:cubicBezTo>
                    <a:pt x="78750" y="94054"/>
                    <a:pt x="78750" y="94054"/>
                    <a:pt x="82500" y="94054"/>
                  </a:cubicBezTo>
                  <a:cubicBezTo>
                    <a:pt x="82500" y="90810"/>
                    <a:pt x="86250" y="90810"/>
                    <a:pt x="86250" y="90810"/>
                  </a:cubicBezTo>
                  <a:cubicBezTo>
                    <a:pt x="90000" y="90810"/>
                    <a:pt x="90000" y="90810"/>
                    <a:pt x="93750" y="90810"/>
                  </a:cubicBezTo>
                  <a:cubicBezTo>
                    <a:pt x="93750" y="90810"/>
                    <a:pt x="97500" y="87567"/>
                    <a:pt x="97500" y="87567"/>
                  </a:cubicBezTo>
                  <a:cubicBezTo>
                    <a:pt x="101250" y="87567"/>
                    <a:pt x="105000" y="87567"/>
                    <a:pt x="105000" y="90810"/>
                  </a:cubicBezTo>
                  <a:cubicBezTo>
                    <a:pt x="108750" y="90810"/>
                    <a:pt x="108750" y="90810"/>
                    <a:pt x="112500" y="90810"/>
                  </a:cubicBezTo>
                  <a:cubicBezTo>
                    <a:pt x="112500" y="94054"/>
                    <a:pt x="112500" y="94054"/>
                    <a:pt x="116250" y="94054"/>
                  </a:cubicBezTo>
                  <a:cubicBezTo>
                    <a:pt x="116250" y="94054"/>
                    <a:pt x="116250" y="94054"/>
                    <a:pt x="116250" y="94054"/>
                  </a:cubicBezTo>
                  <a:cubicBezTo>
                    <a:pt x="116250" y="94054"/>
                    <a:pt x="116250" y="97297"/>
                    <a:pt x="120000" y="94054"/>
                  </a:cubicBezTo>
                  <a:cubicBezTo>
                    <a:pt x="120000" y="94054"/>
                    <a:pt x="116250" y="94054"/>
                    <a:pt x="116250" y="94054"/>
                  </a:cubicBezTo>
                  <a:cubicBezTo>
                    <a:pt x="116250" y="90810"/>
                    <a:pt x="116250" y="90810"/>
                    <a:pt x="120000" y="87567"/>
                  </a:cubicBezTo>
                  <a:cubicBezTo>
                    <a:pt x="120000" y="84324"/>
                    <a:pt x="120000" y="84324"/>
                    <a:pt x="120000" y="81081"/>
                  </a:cubicBezTo>
                  <a:cubicBezTo>
                    <a:pt x="120000" y="77837"/>
                    <a:pt x="120000" y="77837"/>
                    <a:pt x="120000" y="77837"/>
                  </a:cubicBezTo>
                  <a:cubicBezTo>
                    <a:pt x="120000" y="74594"/>
                    <a:pt x="120000" y="74594"/>
                    <a:pt x="116250" y="74594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8951441" y="2385832"/>
              <a:ext cx="22566" cy="31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60000" y="120000"/>
                    <a:pt x="60000" y="120000"/>
                  </a:cubicBezTo>
                  <a:cubicBezTo>
                    <a:pt x="60000" y="120000"/>
                    <a:pt x="60000" y="80000"/>
                    <a:pt x="60000" y="80000"/>
                  </a:cubicBezTo>
                  <a:cubicBezTo>
                    <a:pt x="60000" y="80000"/>
                    <a:pt x="120000" y="80000"/>
                    <a:pt x="120000" y="40000"/>
                  </a:cubicBezTo>
                  <a:cubicBezTo>
                    <a:pt x="120000" y="40000"/>
                    <a:pt x="120000" y="4000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60000" y="0"/>
                    <a:pt x="0" y="0"/>
                    <a:pt x="0" y="40000"/>
                  </a:cubicBezTo>
                  <a:cubicBezTo>
                    <a:pt x="0" y="40000"/>
                    <a:pt x="0" y="40000"/>
                    <a:pt x="0" y="80000"/>
                  </a:cubicBezTo>
                  <a:cubicBezTo>
                    <a:pt x="0" y="80000"/>
                    <a:pt x="0" y="80000"/>
                    <a:pt x="0" y="80000"/>
                  </a:cubicBezTo>
                  <a:cubicBezTo>
                    <a:pt x="0" y="80000"/>
                    <a:pt x="0" y="12000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8907921" y="2417218"/>
              <a:ext cx="20955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60000" y="60000"/>
                  </a:cubicBezTo>
                  <a:cubicBezTo>
                    <a:pt x="60000" y="60000"/>
                    <a:pt x="0" y="60000"/>
                    <a:pt x="60000" y="120000"/>
                  </a:cubicBezTo>
                  <a:cubicBezTo>
                    <a:pt x="60000" y="120000"/>
                    <a:pt x="60000" y="120000"/>
                    <a:pt x="6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8787032" y="2086091"/>
              <a:ext cx="251448" cy="3844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17" y="86666"/>
                  </a:moveTo>
                  <a:cubicBezTo>
                    <a:pt x="5217" y="86666"/>
                    <a:pt x="5217" y="86666"/>
                    <a:pt x="5217" y="86666"/>
                  </a:cubicBezTo>
                  <a:cubicBezTo>
                    <a:pt x="5217" y="90000"/>
                    <a:pt x="5217" y="90000"/>
                    <a:pt x="5217" y="90000"/>
                  </a:cubicBezTo>
                  <a:cubicBezTo>
                    <a:pt x="5217" y="90000"/>
                    <a:pt x="10434" y="90000"/>
                    <a:pt x="10434" y="90000"/>
                  </a:cubicBezTo>
                  <a:cubicBezTo>
                    <a:pt x="10434" y="93333"/>
                    <a:pt x="10434" y="93333"/>
                    <a:pt x="10434" y="93333"/>
                  </a:cubicBezTo>
                  <a:cubicBezTo>
                    <a:pt x="10434" y="96666"/>
                    <a:pt x="15652" y="96666"/>
                    <a:pt x="15652" y="100000"/>
                  </a:cubicBezTo>
                  <a:cubicBezTo>
                    <a:pt x="15652" y="100000"/>
                    <a:pt x="15652" y="100000"/>
                    <a:pt x="15652" y="103333"/>
                  </a:cubicBezTo>
                  <a:cubicBezTo>
                    <a:pt x="15652" y="103333"/>
                    <a:pt x="20869" y="103333"/>
                    <a:pt x="20869" y="103333"/>
                  </a:cubicBezTo>
                  <a:cubicBezTo>
                    <a:pt x="20869" y="103333"/>
                    <a:pt x="20869" y="106666"/>
                    <a:pt x="20869" y="106666"/>
                  </a:cubicBezTo>
                  <a:cubicBezTo>
                    <a:pt x="20869" y="106666"/>
                    <a:pt x="20869" y="106666"/>
                    <a:pt x="20869" y="110000"/>
                  </a:cubicBezTo>
                  <a:cubicBezTo>
                    <a:pt x="20869" y="110000"/>
                    <a:pt x="20869" y="110000"/>
                    <a:pt x="26086" y="113333"/>
                  </a:cubicBezTo>
                  <a:cubicBezTo>
                    <a:pt x="26086" y="113333"/>
                    <a:pt x="26086" y="113333"/>
                    <a:pt x="26086" y="113333"/>
                  </a:cubicBezTo>
                  <a:cubicBezTo>
                    <a:pt x="26086" y="116666"/>
                    <a:pt x="26086" y="116666"/>
                    <a:pt x="26086" y="116666"/>
                  </a:cubicBezTo>
                  <a:cubicBezTo>
                    <a:pt x="26086" y="120000"/>
                    <a:pt x="31304" y="116666"/>
                    <a:pt x="36521" y="116666"/>
                  </a:cubicBezTo>
                  <a:cubicBezTo>
                    <a:pt x="36521" y="116666"/>
                    <a:pt x="36521" y="116666"/>
                    <a:pt x="41739" y="116666"/>
                  </a:cubicBezTo>
                  <a:cubicBezTo>
                    <a:pt x="41739" y="113333"/>
                    <a:pt x="41739" y="113333"/>
                    <a:pt x="41739" y="113333"/>
                  </a:cubicBezTo>
                  <a:cubicBezTo>
                    <a:pt x="41739" y="113333"/>
                    <a:pt x="41739" y="110000"/>
                    <a:pt x="41739" y="110000"/>
                  </a:cubicBezTo>
                  <a:cubicBezTo>
                    <a:pt x="41739" y="110000"/>
                    <a:pt x="41739" y="110000"/>
                    <a:pt x="46956" y="110000"/>
                  </a:cubicBezTo>
                  <a:cubicBezTo>
                    <a:pt x="46956" y="110000"/>
                    <a:pt x="46956" y="110000"/>
                    <a:pt x="46956" y="110000"/>
                  </a:cubicBezTo>
                  <a:cubicBezTo>
                    <a:pt x="52173" y="110000"/>
                    <a:pt x="52173" y="110000"/>
                    <a:pt x="52173" y="110000"/>
                  </a:cubicBezTo>
                  <a:cubicBezTo>
                    <a:pt x="57391" y="110000"/>
                    <a:pt x="57391" y="110000"/>
                    <a:pt x="57391" y="106666"/>
                  </a:cubicBezTo>
                  <a:cubicBezTo>
                    <a:pt x="57391" y="106666"/>
                    <a:pt x="57391" y="106666"/>
                    <a:pt x="57391" y="103333"/>
                  </a:cubicBezTo>
                  <a:cubicBezTo>
                    <a:pt x="62608" y="103333"/>
                    <a:pt x="57391" y="103333"/>
                    <a:pt x="62608" y="100000"/>
                  </a:cubicBezTo>
                  <a:cubicBezTo>
                    <a:pt x="62608" y="100000"/>
                    <a:pt x="62608" y="100000"/>
                    <a:pt x="62608" y="96666"/>
                  </a:cubicBezTo>
                  <a:cubicBezTo>
                    <a:pt x="62608" y="96666"/>
                    <a:pt x="62608" y="96666"/>
                    <a:pt x="62608" y="93333"/>
                  </a:cubicBezTo>
                  <a:cubicBezTo>
                    <a:pt x="62608" y="93333"/>
                    <a:pt x="62608" y="93333"/>
                    <a:pt x="62608" y="90000"/>
                  </a:cubicBezTo>
                  <a:cubicBezTo>
                    <a:pt x="62608" y="90000"/>
                    <a:pt x="62608" y="86666"/>
                    <a:pt x="62608" y="86666"/>
                  </a:cubicBezTo>
                  <a:cubicBezTo>
                    <a:pt x="67826" y="86666"/>
                    <a:pt x="67826" y="86666"/>
                    <a:pt x="67826" y="86666"/>
                  </a:cubicBezTo>
                  <a:cubicBezTo>
                    <a:pt x="67826" y="86666"/>
                    <a:pt x="67826" y="83333"/>
                    <a:pt x="73043" y="83333"/>
                  </a:cubicBezTo>
                  <a:cubicBezTo>
                    <a:pt x="73043" y="83333"/>
                    <a:pt x="73043" y="86666"/>
                    <a:pt x="78260" y="86666"/>
                  </a:cubicBezTo>
                  <a:cubicBezTo>
                    <a:pt x="78260" y="83333"/>
                    <a:pt x="78260" y="83333"/>
                    <a:pt x="78260" y="83333"/>
                  </a:cubicBezTo>
                  <a:cubicBezTo>
                    <a:pt x="78260" y="80000"/>
                    <a:pt x="78260" y="80000"/>
                    <a:pt x="78260" y="80000"/>
                  </a:cubicBezTo>
                  <a:cubicBezTo>
                    <a:pt x="78260" y="80000"/>
                    <a:pt x="83478" y="80000"/>
                    <a:pt x="83478" y="80000"/>
                  </a:cubicBezTo>
                  <a:cubicBezTo>
                    <a:pt x="83478" y="76666"/>
                    <a:pt x="83478" y="76666"/>
                    <a:pt x="83478" y="76666"/>
                  </a:cubicBezTo>
                  <a:cubicBezTo>
                    <a:pt x="78260" y="73333"/>
                    <a:pt x="78260" y="73333"/>
                    <a:pt x="78260" y="73333"/>
                  </a:cubicBezTo>
                  <a:cubicBezTo>
                    <a:pt x="73043" y="73333"/>
                    <a:pt x="78260" y="73333"/>
                    <a:pt x="73043" y="70000"/>
                  </a:cubicBezTo>
                  <a:cubicBezTo>
                    <a:pt x="73043" y="70000"/>
                    <a:pt x="73043" y="70000"/>
                    <a:pt x="73043" y="70000"/>
                  </a:cubicBezTo>
                  <a:cubicBezTo>
                    <a:pt x="67826" y="70000"/>
                    <a:pt x="67826" y="70000"/>
                    <a:pt x="67826" y="70000"/>
                  </a:cubicBezTo>
                  <a:cubicBezTo>
                    <a:pt x="62608" y="70000"/>
                    <a:pt x="62608" y="70000"/>
                    <a:pt x="62608" y="66666"/>
                  </a:cubicBezTo>
                  <a:cubicBezTo>
                    <a:pt x="62608" y="66666"/>
                    <a:pt x="62608" y="66666"/>
                    <a:pt x="62608" y="63333"/>
                  </a:cubicBezTo>
                  <a:cubicBezTo>
                    <a:pt x="62608" y="63333"/>
                    <a:pt x="62608" y="63333"/>
                    <a:pt x="62608" y="63333"/>
                  </a:cubicBezTo>
                  <a:cubicBezTo>
                    <a:pt x="62608" y="60000"/>
                    <a:pt x="62608" y="60000"/>
                    <a:pt x="62608" y="60000"/>
                  </a:cubicBezTo>
                  <a:cubicBezTo>
                    <a:pt x="62608" y="60000"/>
                    <a:pt x="62608" y="60000"/>
                    <a:pt x="67826" y="60000"/>
                  </a:cubicBezTo>
                  <a:cubicBezTo>
                    <a:pt x="67826" y="56666"/>
                    <a:pt x="67826" y="56666"/>
                    <a:pt x="67826" y="56666"/>
                  </a:cubicBezTo>
                  <a:cubicBezTo>
                    <a:pt x="67826" y="53333"/>
                    <a:pt x="67826" y="53333"/>
                    <a:pt x="67826" y="53333"/>
                  </a:cubicBezTo>
                  <a:cubicBezTo>
                    <a:pt x="67826" y="53333"/>
                    <a:pt x="73043" y="53333"/>
                    <a:pt x="73043" y="53333"/>
                  </a:cubicBezTo>
                  <a:cubicBezTo>
                    <a:pt x="73043" y="53333"/>
                    <a:pt x="73043" y="53333"/>
                    <a:pt x="73043" y="50000"/>
                  </a:cubicBezTo>
                  <a:cubicBezTo>
                    <a:pt x="73043" y="50000"/>
                    <a:pt x="78260" y="50000"/>
                    <a:pt x="78260" y="50000"/>
                  </a:cubicBezTo>
                  <a:cubicBezTo>
                    <a:pt x="83478" y="50000"/>
                    <a:pt x="83478" y="50000"/>
                    <a:pt x="83478" y="46666"/>
                  </a:cubicBezTo>
                  <a:cubicBezTo>
                    <a:pt x="83478" y="46666"/>
                    <a:pt x="83478" y="46666"/>
                    <a:pt x="83478" y="46666"/>
                  </a:cubicBezTo>
                  <a:cubicBezTo>
                    <a:pt x="88695" y="46666"/>
                    <a:pt x="88695" y="46666"/>
                    <a:pt x="88695" y="43333"/>
                  </a:cubicBezTo>
                  <a:cubicBezTo>
                    <a:pt x="88695" y="43333"/>
                    <a:pt x="93913" y="43333"/>
                    <a:pt x="93913" y="43333"/>
                  </a:cubicBezTo>
                  <a:cubicBezTo>
                    <a:pt x="93913" y="43333"/>
                    <a:pt x="93913" y="43333"/>
                    <a:pt x="99130" y="40000"/>
                  </a:cubicBezTo>
                  <a:cubicBezTo>
                    <a:pt x="99130" y="40000"/>
                    <a:pt x="99130" y="40000"/>
                    <a:pt x="99130" y="40000"/>
                  </a:cubicBezTo>
                  <a:cubicBezTo>
                    <a:pt x="99130" y="40000"/>
                    <a:pt x="99130" y="40000"/>
                    <a:pt x="99130" y="36666"/>
                  </a:cubicBezTo>
                  <a:cubicBezTo>
                    <a:pt x="99130" y="36666"/>
                    <a:pt x="99130" y="36666"/>
                    <a:pt x="99130" y="36666"/>
                  </a:cubicBezTo>
                  <a:cubicBezTo>
                    <a:pt x="99130" y="36666"/>
                    <a:pt x="99130" y="33333"/>
                    <a:pt x="99130" y="33333"/>
                  </a:cubicBezTo>
                  <a:cubicBezTo>
                    <a:pt x="99130" y="33333"/>
                    <a:pt x="104347" y="33333"/>
                    <a:pt x="104347" y="30000"/>
                  </a:cubicBezTo>
                  <a:cubicBezTo>
                    <a:pt x="104347" y="30000"/>
                    <a:pt x="109565" y="30000"/>
                    <a:pt x="109565" y="30000"/>
                  </a:cubicBezTo>
                  <a:cubicBezTo>
                    <a:pt x="109565" y="30000"/>
                    <a:pt x="104347" y="30000"/>
                    <a:pt x="109565" y="30000"/>
                  </a:cubicBezTo>
                  <a:cubicBezTo>
                    <a:pt x="109565" y="26666"/>
                    <a:pt x="109565" y="26666"/>
                    <a:pt x="109565" y="26666"/>
                  </a:cubicBezTo>
                  <a:cubicBezTo>
                    <a:pt x="114782" y="26666"/>
                    <a:pt x="114782" y="26666"/>
                    <a:pt x="114782" y="26666"/>
                  </a:cubicBezTo>
                  <a:cubicBezTo>
                    <a:pt x="114782" y="26666"/>
                    <a:pt x="114782" y="26666"/>
                    <a:pt x="114782" y="26666"/>
                  </a:cubicBezTo>
                  <a:cubicBezTo>
                    <a:pt x="114782" y="26666"/>
                    <a:pt x="114782" y="23333"/>
                    <a:pt x="120000" y="23333"/>
                  </a:cubicBezTo>
                  <a:cubicBezTo>
                    <a:pt x="120000" y="23333"/>
                    <a:pt x="120000" y="23333"/>
                    <a:pt x="120000" y="20000"/>
                  </a:cubicBezTo>
                  <a:cubicBezTo>
                    <a:pt x="120000" y="20000"/>
                    <a:pt x="120000" y="20000"/>
                    <a:pt x="120000" y="16666"/>
                  </a:cubicBezTo>
                  <a:cubicBezTo>
                    <a:pt x="114782" y="16666"/>
                    <a:pt x="114782" y="16666"/>
                    <a:pt x="114782" y="16666"/>
                  </a:cubicBezTo>
                  <a:cubicBezTo>
                    <a:pt x="114782" y="16666"/>
                    <a:pt x="114782" y="16666"/>
                    <a:pt x="114782" y="16666"/>
                  </a:cubicBezTo>
                  <a:cubicBezTo>
                    <a:pt x="114782" y="13333"/>
                    <a:pt x="109565" y="13333"/>
                    <a:pt x="109565" y="13333"/>
                  </a:cubicBezTo>
                  <a:cubicBezTo>
                    <a:pt x="109565" y="10000"/>
                    <a:pt x="109565" y="10000"/>
                    <a:pt x="109565" y="10000"/>
                  </a:cubicBezTo>
                  <a:cubicBezTo>
                    <a:pt x="109565" y="6666"/>
                    <a:pt x="104347" y="6666"/>
                    <a:pt x="104347" y="6666"/>
                  </a:cubicBezTo>
                  <a:cubicBezTo>
                    <a:pt x="104347" y="6666"/>
                    <a:pt x="99130" y="6666"/>
                    <a:pt x="99130" y="6666"/>
                  </a:cubicBezTo>
                  <a:cubicBezTo>
                    <a:pt x="99130" y="6666"/>
                    <a:pt x="93913" y="6666"/>
                    <a:pt x="93913" y="6666"/>
                  </a:cubicBezTo>
                  <a:cubicBezTo>
                    <a:pt x="93913" y="6666"/>
                    <a:pt x="88695" y="6666"/>
                    <a:pt x="88695" y="3333"/>
                  </a:cubicBezTo>
                  <a:cubicBezTo>
                    <a:pt x="88695" y="3333"/>
                    <a:pt x="83478" y="3333"/>
                    <a:pt x="83478" y="3333"/>
                  </a:cubicBezTo>
                  <a:cubicBezTo>
                    <a:pt x="83478" y="0"/>
                    <a:pt x="83478" y="0"/>
                    <a:pt x="78260" y="0"/>
                  </a:cubicBezTo>
                  <a:cubicBezTo>
                    <a:pt x="78260" y="0"/>
                    <a:pt x="78260" y="0"/>
                    <a:pt x="78260" y="0"/>
                  </a:cubicBezTo>
                  <a:cubicBezTo>
                    <a:pt x="78260" y="0"/>
                    <a:pt x="78260" y="3333"/>
                    <a:pt x="78260" y="3333"/>
                  </a:cubicBezTo>
                  <a:cubicBezTo>
                    <a:pt x="78260" y="3333"/>
                    <a:pt x="78260" y="3333"/>
                    <a:pt x="78260" y="6666"/>
                  </a:cubicBezTo>
                  <a:cubicBezTo>
                    <a:pt x="78260" y="6666"/>
                    <a:pt x="73043" y="6666"/>
                    <a:pt x="73043" y="6666"/>
                  </a:cubicBezTo>
                  <a:cubicBezTo>
                    <a:pt x="73043" y="6666"/>
                    <a:pt x="67826" y="6666"/>
                    <a:pt x="67826" y="6666"/>
                  </a:cubicBezTo>
                  <a:cubicBezTo>
                    <a:pt x="67826" y="6666"/>
                    <a:pt x="67826" y="6666"/>
                    <a:pt x="62608" y="6666"/>
                  </a:cubicBezTo>
                  <a:cubicBezTo>
                    <a:pt x="62608" y="6666"/>
                    <a:pt x="62608" y="3333"/>
                    <a:pt x="57391" y="3333"/>
                  </a:cubicBezTo>
                  <a:cubicBezTo>
                    <a:pt x="57391" y="6666"/>
                    <a:pt x="57391" y="6666"/>
                    <a:pt x="57391" y="6666"/>
                  </a:cubicBezTo>
                  <a:cubicBezTo>
                    <a:pt x="57391" y="6666"/>
                    <a:pt x="52173" y="10000"/>
                    <a:pt x="52173" y="10000"/>
                  </a:cubicBezTo>
                  <a:cubicBezTo>
                    <a:pt x="52173" y="10000"/>
                    <a:pt x="46956" y="10000"/>
                    <a:pt x="46956" y="10000"/>
                  </a:cubicBezTo>
                  <a:cubicBezTo>
                    <a:pt x="46956" y="10000"/>
                    <a:pt x="41739" y="10000"/>
                    <a:pt x="41739" y="13333"/>
                  </a:cubicBezTo>
                  <a:cubicBezTo>
                    <a:pt x="41739" y="13333"/>
                    <a:pt x="41739" y="16666"/>
                    <a:pt x="41739" y="16666"/>
                  </a:cubicBezTo>
                  <a:cubicBezTo>
                    <a:pt x="41739" y="20000"/>
                    <a:pt x="41739" y="20000"/>
                    <a:pt x="41739" y="20000"/>
                  </a:cubicBezTo>
                  <a:cubicBezTo>
                    <a:pt x="36521" y="20000"/>
                    <a:pt x="36521" y="20000"/>
                    <a:pt x="36521" y="23333"/>
                  </a:cubicBezTo>
                  <a:cubicBezTo>
                    <a:pt x="31304" y="23333"/>
                    <a:pt x="31304" y="23333"/>
                    <a:pt x="31304" y="23333"/>
                  </a:cubicBezTo>
                  <a:cubicBezTo>
                    <a:pt x="31304" y="23333"/>
                    <a:pt x="26086" y="23333"/>
                    <a:pt x="26086" y="23333"/>
                  </a:cubicBezTo>
                  <a:cubicBezTo>
                    <a:pt x="26086" y="26666"/>
                    <a:pt x="26086" y="26666"/>
                    <a:pt x="26086" y="30000"/>
                  </a:cubicBezTo>
                  <a:cubicBezTo>
                    <a:pt x="26086" y="30000"/>
                    <a:pt x="31304" y="30000"/>
                    <a:pt x="26086" y="30000"/>
                  </a:cubicBezTo>
                  <a:cubicBezTo>
                    <a:pt x="26086" y="33333"/>
                    <a:pt x="26086" y="33333"/>
                    <a:pt x="26086" y="33333"/>
                  </a:cubicBezTo>
                  <a:cubicBezTo>
                    <a:pt x="26086" y="36666"/>
                    <a:pt x="20869" y="36666"/>
                    <a:pt x="20869" y="36666"/>
                  </a:cubicBezTo>
                  <a:cubicBezTo>
                    <a:pt x="20869" y="40000"/>
                    <a:pt x="26086" y="40000"/>
                    <a:pt x="26086" y="40000"/>
                  </a:cubicBezTo>
                  <a:cubicBezTo>
                    <a:pt x="26086" y="40000"/>
                    <a:pt x="26086" y="43333"/>
                    <a:pt x="26086" y="43333"/>
                  </a:cubicBezTo>
                  <a:cubicBezTo>
                    <a:pt x="26086" y="43333"/>
                    <a:pt x="20869" y="43333"/>
                    <a:pt x="20869" y="43333"/>
                  </a:cubicBezTo>
                  <a:cubicBezTo>
                    <a:pt x="20869" y="43333"/>
                    <a:pt x="20869" y="43333"/>
                    <a:pt x="15652" y="43333"/>
                  </a:cubicBezTo>
                  <a:cubicBezTo>
                    <a:pt x="15652" y="40000"/>
                    <a:pt x="15652" y="43333"/>
                    <a:pt x="10434" y="43333"/>
                  </a:cubicBezTo>
                  <a:cubicBezTo>
                    <a:pt x="10434" y="43333"/>
                    <a:pt x="10434" y="43333"/>
                    <a:pt x="10434" y="43333"/>
                  </a:cubicBezTo>
                  <a:cubicBezTo>
                    <a:pt x="5217" y="46666"/>
                    <a:pt x="5217" y="46666"/>
                    <a:pt x="5217" y="50000"/>
                  </a:cubicBezTo>
                  <a:cubicBezTo>
                    <a:pt x="5217" y="50000"/>
                    <a:pt x="5217" y="53333"/>
                    <a:pt x="5217" y="53333"/>
                  </a:cubicBezTo>
                  <a:cubicBezTo>
                    <a:pt x="10434" y="56666"/>
                    <a:pt x="10434" y="56666"/>
                    <a:pt x="10434" y="56666"/>
                  </a:cubicBezTo>
                  <a:cubicBezTo>
                    <a:pt x="10434" y="56666"/>
                    <a:pt x="10434" y="60000"/>
                    <a:pt x="10434" y="60000"/>
                  </a:cubicBezTo>
                  <a:cubicBezTo>
                    <a:pt x="10434" y="60000"/>
                    <a:pt x="10434" y="60000"/>
                    <a:pt x="10434" y="60000"/>
                  </a:cubicBezTo>
                  <a:cubicBezTo>
                    <a:pt x="10434" y="63333"/>
                    <a:pt x="15652" y="63333"/>
                    <a:pt x="15652" y="63333"/>
                  </a:cubicBezTo>
                  <a:cubicBezTo>
                    <a:pt x="15652" y="63333"/>
                    <a:pt x="15652" y="66666"/>
                    <a:pt x="15652" y="66666"/>
                  </a:cubicBezTo>
                  <a:cubicBezTo>
                    <a:pt x="15652" y="66666"/>
                    <a:pt x="10434" y="66666"/>
                    <a:pt x="10434" y="66666"/>
                  </a:cubicBezTo>
                  <a:cubicBezTo>
                    <a:pt x="10434" y="70000"/>
                    <a:pt x="15652" y="70000"/>
                    <a:pt x="15652" y="70000"/>
                  </a:cubicBezTo>
                  <a:cubicBezTo>
                    <a:pt x="15652" y="73333"/>
                    <a:pt x="15652" y="73333"/>
                    <a:pt x="15652" y="73333"/>
                  </a:cubicBezTo>
                  <a:cubicBezTo>
                    <a:pt x="10434" y="76666"/>
                    <a:pt x="10434" y="76666"/>
                    <a:pt x="10434" y="76666"/>
                  </a:cubicBezTo>
                  <a:cubicBezTo>
                    <a:pt x="10434" y="76666"/>
                    <a:pt x="5217" y="76666"/>
                    <a:pt x="5217" y="80000"/>
                  </a:cubicBezTo>
                  <a:cubicBezTo>
                    <a:pt x="5217" y="80000"/>
                    <a:pt x="10434" y="80000"/>
                    <a:pt x="10434" y="80000"/>
                  </a:cubicBezTo>
                  <a:cubicBezTo>
                    <a:pt x="10434" y="83333"/>
                    <a:pt x="10434" y="83333"/>
                    <a:pt x="10434" y="83333"/>
                  </a:cubicBezTo>
                  <a:cubicBezTo>
                    <a:pt x="5217" y="83333"/>
                    <a:pt x="5217" y="83333"/>
                    <a:pt x="0" y="83333"/>
                  </a:cubicBezTo>
                  <a:cubicBezTo>
                    <a:pt x="0" y="83333"/>
                    <a:pt x="0" y="83333"/>
                    <a:pt x="0" y="83333"/>
                  </a:cubicBezTo>
                  <a:cubicBezTo>
                    <a:pt x="0" y="83333"/>
                    <a:pt x="0" y="83333"/>
                    <a:pt x="5217" y="86666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9028809" y="21724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8940158" y="2663602"/>
              <a:ext cx="164408" cy="847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000" y="15000"/>
                  </a:moveTo>
                  <a:cubicBezTo>
                    <a:pt x="112000" y="15000"/>
                    <a:pt x="112000" y="15000"/>
                    <a:pt x="112000" y="15000"/>
                  </a:cubicBezTo>
                  <a:cubicBezTo>
                    <a:pt x="104000" y="15000"/>
                    <a:pt x="104000" y="15000"/>
                    <a:pt x="104000" y="15000"/>
                  </a:cubicBezTo>
                  <a:cubicBezTo>
                    <a:pt x="104000" y="15000"/>
                    <a:pt x="96000" y="15000"/>
                    <a:pt x="96000" y="15000"/>
                  </a:cubicBezTo>
                  <a:cubicBezTo>
                    <a:pt x="96000" y="0"/>
                    <a:pt x="96000" y="0"/>
                    <a:pt x="96000" y="0"/>
                  </a:cubicBezTo>
                  <a:cubicBezTo>
                    <a:pt x="88000" y="0"/>
                    <a:pt x="88000" y="0"/>
                    <a:pt x="80000" y="0"/>
                  </a:cubicBezTo>
                  <a:cubicBezTo>
                    <a:pt x="80000" y="0"/>
                    <a:pt x="80000" y="0"/>
                    <a:pt x="80000" y="0"/>
                  </a:cubicBezTo>
                  <a:cubicBezTo>
                    <a:pt x="72000" y="0"/>
                    <a:pt x="72000" y="0"/>
                    <a:pt x="72000" y="0"/>
                  </a:cubicBezTo>
                  <a:cubicBezTo>
                    <a:pt x="72000" y="15000"/>
                    <a:pt x="72000" y="15000"/>
                    <a:pt x="64000" y="15000"/>
                  </a:cubicBezTo>
                  <a:cubicBezTo>
                    <a:pt x="64000" y="15000"/>
                    <a:pt x="56000" y="15000"/>
                    <a:pt x="56000" y="15000"/>
                  </a:cubicBezTo>
                  <a:cubicBezTo>
                    <a:pt x="56000" y="15000"/>
                    <a:pt x="48000" y="15000"/>
                    <a:pt x="48000" y="15000"/>
                  </a:cubicBezTo>
                  <a:cubicBezTo>
                    <a:pt x="48000" y="30000"/>
                    <a:pt x="40000" y="30000"/>
                    <a:pt x="40000" y="30000"/>
                  </a:cubicBezTo>
                  <a:cubicBezTo>
                    <a:pt x="32000" y="30000"/>
                    <a:pt x="32000" y="30000"/>
                    <a:pt x="24000" y="30000"/>
                  </a:cubicBezTo>
                  <a:cubicBezTo>
                    <a:pt x="16000" y="30000"/>
                    <a:pt x="16000" y="30000"/>
                    <a:pt x="16000" y="30000"/>
                  </a:cubicBezTo>
                  <a:cubicBezTo>
                    <a:pt x="8000" y="30000"/>
                    <a:pt x="8000" y="30000"/>
                    <a:pt x="8000" y="30000"/>
                  </a:cubicBezTo>
                  <a:cubicBezTo>
                    <a:pt x="8000" y="30000"/>
                    <a:pt x="8000" y="30000"/>
                    <a:pt x="8000" y="30000"/>
                  </a:cubicBezTo>
                  <a:cubicBezTo>
                    <a:pt x="8000" y="45000"/>
                    <a:pt x="0" y="4500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60000"/>
                    <a:pt x="0" y="60000"/>
                    <a:pt x="0" y="75000"/>
                  </a:cubicBezTo>
                  <a:cubicBezTo>
                    <a:pt x="0" y="75000"/>
                    <a:pt x="0" y="75000"/>
                    <a:pt x="0" y="75000"/>
                  </a:cubicBezTo>
                  <a:cubicBezTo>
                    <a:pt x="0" y="90000"/>
                    <a:pt x="0" y="90000"/>
                    <a:pt x="8000" y="90000"/>
                  </a:cubicBezTo>
                  <a:cubicBezTo>
                    <a:pt x="8000" y="90000"/>
                    <a:pt x="8000" y="90000"/>
                    <a:pt x="8000" y="90000"/>
                  </a:cubicBezTo>
                  <a:cubicBezTo>
                    <a:pt x="8000" y="90000"/>
                    <a:pt x="8000" y="90000"/>
                    <a:pt x="16000" y="105000"/>
                  </a:cubicBezTo>
                  <a:cubicBezTo>
                    <a:pt x="16000" y="105000"/>
                    <a:pt x="16000" y="105000"/>
                    <a:pt x="24000" y="105000"/>
                  </a:cubicBezTo>
                  <a:cubicBezTo>
                    <a:pt x="24000" y="120000"/>
                    <a:pt x="32000" y="120000"/>
                    <a:pt x="32000" y="120000"/>
                  </a:cubicBezTo>
                  <a:cubicBezTo>
                    <a:pt x="40000" y="120000"/>
                    <a:pt x="40000" y="120000"/>
                    <a:pt x="40000" y="105000"/>
                  </a:cubicBezTo>
                  <a:cubicBezTo>
                    <a:pt x="40000" y="105000"/>
                    <a:pt x="48000" y="105000"/>
                    <a:pt x="48000" y="105000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48000" y="105000"/>
                    <a:pt x="48000" y="105000"/>
                    <a:pt x="56000" y="105000"/>
                  </a:cubicBezTo>
                  <a:cubicBezTo>
                    <a:pt x="56000" y="105000"/>
                    <a:pt x="56000" y="105000"/>
                    <a:pt x="64000" y="105000"/>
                  </a:cubicBezTo>
                  <a:cubicBezTo>
                    <a:pt x="64000" y="105000"/>
                    <a:pt x="64000" y="105000"/>
                    <a:pt x="72000" y="120000"/>
                  </a:cubicBezTo>
                  <a:cubicBezTo>
                    <a:pt x="72000" y="120000"/>
                    <a:pt x="72000" y="120000"/>
                    <a:pt x="80000" y="120000"/>
                  </a:cubicBezTo>
                  <a:cubicBezTo>
                    <a:pt x="88000" y="120000"/>
                    <a:pt x="88000" y="120000"/>
                    <a:pt x="88000" y="105000"/>
                  </a:cubicBezTo>
                  <a:cubicBezTo>
                    <a:pt x="96000" y="90000"/>
                    <a:pt x="88000" y="90000"/>
                    <a:pt x="88000" y="90000"/>
                  </a:cubicBezTo>
                  <a:cubicBezTo>
                    <a:pt x="88000" y="75000"/>
                    <a:pt x="88000" y="75000"/>
                    <a:pt x="88000" y="60000"/>
                  </a:cubicBezTo>
                  <a:cubicBezTo>
                    <a:pt x="96000" y="60000"/>
                    <a:pt x="96000" y="60000"/>
                    <a:pt x="96000" y="60000"/>
                  </a:cubicBezTo>
                  <a:cubicBezTo>
                    <a:pt x="96000" y="60000"/>
                    <a:pt x="96000" y="45000"/>
                    <a:pt x="104000" y="45000"/>
                  </a:cubicBezTo>
                  <a:cubicBezTo>
                    <a:pt x="104000" y="30000"/>
                    <a:pt x="104000" y="30000"/>
                    <a:pt x="104000" y="30000"/>
                  </a:cubicBezTo>
                  <a:cubicBezTo>
                    <a:pt x="104000" y="30000"/>
                    <a:pt x="104000" y="30000"/>
                    <a:pt x="112000" y="30000"/>
                  </a:cubicBezTo>
                  <a:cubicBezTo>
                    <a:pt x="112000" y="30000"/>
                    <a:pt x="112000" y="30000"/>
                    <a:pt x="112000" y="30000"/>
                  </a:cubicBezTo>
                  <a:cubicBezTo>
                    <a:pt x="112000" y="30000"/>
                    <a:pt x="112000" y="30000"/>
                    <a:pt x="120000" y="15000"/>
                  </a:cubicBezTo>
                  <a:cubicBezTo>
                    <a:pt x="112000" y="15000"/>
                    <a:pt x="112000" y="15000"/>
                    <a:pt x="112000" y="15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8567821" y="2952358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20000"/>
                  </a:cubicBez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8600058" y="2930387"/>
              <a:ext cx="22566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60000" y="0"/>
                    <a:pt x="0" y="0"/>
                    <a:pt x="0" y="0"/>
                  </a:cubicBezTo>
                  <a:cubicBezTo>
                    <a:pt x="0" y="0"/>
                    <a:pt x="0" y="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60000" y="120000"/>
                    <a:pt x="6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8743512" y="2888016"/>
              <a:ext cx="43520" cy="753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142"/>
                  </a:moveTo>
                  <a:cubicBezTo>
                    <a:pt x="120000" y="17142"/>
                    <a:pt x="120000" y="17142"/>
                    <a:pt x="90000" y="0"/>
                  </a:cubicBezTo>
                  <a:cubicBezTo>
                    <a:pt x="90000" y="0"/>
                    <a:pt x="90000" y="0"/>
                    <a:pt x="9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60000" y="0"/>
                    <a:pt x="60000" y="0"/>
                    <a:pt x="30000" y="17142"/>
                  </a:cubicBezTo>
                  <a:cubicBezTo>
                    <a:pt x="30000" y="17142"/>
                    <a:pt x="0" y="0"/>
                    <a:pt x="0" y="17142"/>
                  </a:cubicBezTo>
                  <a:cubicBezTo>
                    <a:pt x="0" y="17142"/>
                    <a:pt x="0" y="17142"/>
                    <a:pt x="0" y="17142"/>
                  </a:cubicBezTo>
                  <a:cubicBezTo>
                    <a:pt x="0" y="17142"/>
                    <a:pt x="0" y="17142"/>
                    <a:pt x="0" y="17142"/>
                  </a:cubicBezTo>
                  <a:cubicBezTo>
                    <a:pt x="30000" y="34285"/>
                    <a:pt x="0" y="34285"/>
                    <a:pt x="0" y="34285"/>
                  </a:cubicBezTo>
                  <a:cubicBezTo>
                    <a:pt x="0" y="34285"/>
                    <a:pt x="0" y="34285"/>
                    <a:pt x="0" y="51428"/>
                  </a:cubicBezTo>
                  <a:cubicBezTo>
                    <a:pt x="0" y="51428"/>
                    <a:pt x="30000" y="51428"/>
                    <a:pt x="30000" y="51428"/>
                  </a:cubicBezTo>
                  <a:cubicBezTo>
                    <a:pt x="30000" y="51428"/>
                    <a:pt x="30000" y="51428"/>
                    <a:pt x="30000" y="68571"/>
                  </a:cubicBezTo>
                  <a:cubicBezTo>
                    <a:pt x="30000" y="68571"/>
                    <a:pt x="30000" y="68571"/>
                    <a:pt x="30000" y="68571"/>
                  </a:cubicBezTo>
                  <a:cubicBezTo>
                    <a:pt x="30000" y="68571"/>
                    <a:pt x="30000" y="68571"/>
                    <a:pt x="30000" y="85714"/>
                  </a:cubicBezTo>
                  <a:cubicBezTo>
                    <a:pt x="30000" y="85714"/>
                    <a:pt x="30000" y="85714"/>
                    <a:pt x="30000" y="85714"/>
                  </a:cubicBezTo>
                  <a:cubicBezTo>
                    <a:pt x="30000" y="85714"/>
                    <a:pt x="30000" y="85714"/>
                    <a:pt x="30000" y="102857"/>
                  </a:cubicBezTo>
                  <a:cubicBezTo>
                    <a:pt x="30000" y="102857"/>
                    <a:pt x="30000" y="102857"/>
                    <a:pt x="30000" y="102857"/>
                  </a:cubicBezTo>
                  <a:cubicBezTo>
                    <a:pt x="30000" y="102857"/>
                    <a:pt x="30000" y="102857"/>
                    <a:pt x="30000" y="102857"/>
                  </a:cubicBezTo>
                  <a:cubicBezTo>
                    <a:pt x="60000" y="119999"/>
                    <a:pt x="60000" y="119999"/>
                    <a:pt x="60000" y="102857"/>
                  </a:cubicBezTo>
                  <a:cubicBezTo>
                    <a:pt x="90000" y="102857"/>
                    <a:pt x="90000" y="102857"/>
                    <a:pt x="90000" y="102857"/>
                  </a:cubicBezTo>
                  <a:cubicBezTo>
                    <a:pt x="90000" y="85714"/>
                    <a:pt x="120000" y="102857"/>
                    <a:pt x="120000" y="85714"/>
                  </a:cubicBezTo>
                  <a:cubicBezTo>
                    <a:pt x="120000" y="85714"/>
                    <a:pt x="120000" y="85714"/>
                    <a:pt x="120000" y="68571"/>
                  </a:cubicBezTo>
                  <a:cubicBezTo>
                    <a:pt x="120000" y="68571"/>
                    <a:pt x="120000" y="68571"/>
                    <a:pt x="120000" y="68571"/>
                  </a:cubicBezTo>
                  <a:cubicBezTo>
                    <a:pt x="120000" y="51428"/>
                    <a:pt x="120000" y="51428"/>
                    <a:pt x="120000" y="51428"/>
                  </a:cubicBezTo>
                  <a:cubicBezTo>
                    <a:pt x="120000" y="34285"/>
                    <a:pt x="120000" y="34285"/>
                    <a:pt x="120000" y="17142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8853119" y="2972758"/>
              <a:ext cx="87040" cy="549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000" y="72000"/>
                  </a:moveTo>
                  <a:cubicBezTo>
                    <a:pt x="105000" y="72000"/>
                    <a:pt x="105000" y="72000"/>
                    <a:pt x="105000" y="72000"/>
                  </a:cubicBezTo>
                  <a:cubicBezTo>
                    <a:pt x="105000" y="48000"/>
                    <a:pt x="105000" y="48000"/>
                    <a:pt x="105000" y="48000"/>
                  </a:cubicBezTo>
                  <a:cubicBezTo>
                    <a:pt x="105000" y="48000"/>
                    <a:pt x="120000" y="48000"/>
                    <a:pt x="120000" y="48000"/>
                  </a:cubicBezTo>
                  <a:cubicBezTo>
                    <a:pt x="120000" y="24000"/>
                    <a:pt x="120000" y="24000"/>
                    <a:pt x="120000" y="24000"/>
                  </a:cubicBezTo>
                  <a:cubicBezTo>
                    <a:pt x="105000" y="0"/>
                    <a:pt x="105000" y="0"/>
                    <a:pt x="105000" y="0"/>
                  </a:cubicBezTo>
                  <a:cubicBezTo>
                    <a:pt x="105000" y="0"/>
                    <a:pt x="105000" y="0"/>
                    <a:pt x="90000" y="0"/>
                  </a:cubicBezTo>
                  <a:cubicBezTo>
                    <a:pt x="90000" y="24000"/>
                    <a:pt x="90000" y="24000"/>
                    <a:pt x="75000" y="24000"/>
                  </a:cubicBezTo>
                  <a:cubicBezTo>
                    <a:pt x="75000" y="24000"/>
                    <a:pt x="75000" y="24000"/>
                    <a:pt x="75000" y="24000"/>
                  </a:cubicBezTo>
                  <a:cubicBezTo>
                    <a:pt x="60000" y="24000"/>
                    <a:pt x="60000" y="24000"/>
                    <a:pt x="60000" y="24000"/>
                  </a:cubicBezTo>
                  <a:cubicBezTo>
                    <a:pt x="45000" y="0"/>
                    <a:pt x="45000" y="0"/>
                    <a:pt x="45000" y="0"/>
                  </a:cubicBezTo>
                  <a:cubicBezTo>
                    <a:pt x="45000" y="0"/>
                    <a:pt x="45000" y="0"/>
                    <a:pt x="30000" y="0"/>
                  </a:cubicBezTo>
                  <a:cubicBezTo>
                    <a:pt x="30000" y="0"/>
                    <a:pt x="30000" y="0"/>
                    <a:pt x="30000" y="0"/>
                  </a:cubicBezTo>
                  <a:cubicBezTo>
                    <a:pt x="15000" y="0"/>
                    <a:pt x="15000" y="0"/>
                    <a:pt x="15000" y="24000"/>
                  </a:cubicBezTo>
                  <a:cubicBezTo>
                    <a:pt x="0" y="24000"/>
                    <a:pt x="0" y="24000"/>
                    <a:pt x="0" y="48000"/>
                  </a:cubicBezTo>
                  <a:cubicBezTo>
                    <a:pt x="15000" y="48000"/>
                    <a:pt x="15000" y="48000"/>
                    <a:pt x="15000" y="48000"/>
                  </a:cubicBezTo>
                  <a:cubicBezTo>
                    <a:pt x="15000" y="48000"/>
                    <a:pt x="30000" y="48000"/>
                    <a:pt x="30000" y="72000"/>
                  </a:cubicBezTo>
                  <a:cubicBezTo>
                    <a:pt x="30000" y="72000"/>
                    <a:pt x="30000" y="72000"/>
                    <a:pt x="45000" y="72000"/>
                  </a:cubicBezTo>
                  <a:cubicBezTo>
                    <a:pt x="45000" y="72000"/>
                    <a:pt x="45000" y="72000"/>
                    <a:pt x="45000" y="72000"/>
                  </a:cubicBezTo>
                  <a:cubicBezTo>
                    <a:pt x="60000" y="72000"/>
                    <a:pt x="45000" y="72000"/>
                    <a:pt x="60000" y="96000"/>
                  </a:cubicBezTo>
                  <a:cubicBezTo>
                    <a:pt x="60000" y="96000"/>
                    <a:pt x="60000" y="72000"/>
                    <a:pt x="60000" y="96000"/>
                  </a:cubicBezTo>
                  <a:cubicBezTo>
                    <a:pt x="75000" y="96000"/>
                    <a:pt x="75000" y="96000"/>
                    <a:pt x="75000" y="96000"/>
                  </a:cubicBezTo>
                  <a:cubicBezTo>
                    <a:pt x="75000" y="120000"/>
                    <a:pt x="90000" y="96000"/>
                    <a:pt x="90000" y="120000"/>
                  </a:cubicBezTo>
                  <a:cubicBezTo>
                    <a:pt x="105000" y="120000"/>
                    <a:pt x="105000" y="120000"/>
                    <a:pt x="105000" y="120000"/>
                  </a:cubicBezTo>
                  <a:cubicBezTo>
                    <a:pt x="105000" y="120000"/>
                    <a:pt x="105000" y="120000"/>
                    <a:pt x="120000" y="120000"/>
                  </a:cubicBezTo>
                  <a:cubicBezTo>
                    <a:pt x="120000" y="96000"/>
                    <a:pt x="120000" y="96000"/>
                    <a:pt x="120000" y="96000"/>
                  </a:cubicBezTo>
                  <a:cubicBezTo>
                    <a:pt x="105000" y="72000"/>
                    <a:pt x="105000" y="96000"/>
                    <a:pt x="105000" y="72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8709663" y="2705974"/>
              <a:ext cx="296579" cy="2887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4444"/>
                  </a:moveTo>
                  <a:cubicBezTo>
                    <a:pt x="120000" y="84444"/>
                    <a:pt x="115555" y="84444"/>
                    <a:pt x="115555" y="84444"/>
                  </a:cubicBezTo>
                  <a:cubicBezTo>
                    <a:pt x="111111" y="80000"/>
                    <a:pt x="111111" y="80000"/>
                    <a:pt x="111111" y="80000"/>
                  </a:cubicBezTo>
                  <a:cubicBezTo>
                    <a:pt x="106666" y="80000"/>
                    <a:pt x="106666" y="80000"/>
                    <a:pt x="106666" y="80000"/>
                  </a:cubicBezTo>
                  <a:cubicBezTo>
                    <a:pt x="102222" y="75555"/>
                    <a:pt x="102222" y="75555"/>
                    <a:pt x="97777" y="75555"/>
                  </a:cubicBezTo>
                  <a:cubicBezTo>
                    <a:pt x="97777" y="71111"/>
                    <a:pt x="93333" y="75555"/>
                    <a:pt x="93333" y="71111"/>
                  </a:cubicBezTo>
                  <a:cubicBezTo>
                    <a:pt x="93333" y="71111"/>
                    <a:pt x="97777" y="71111"/>
                    <a:pt x="93333" y="66666"/>
                  </a:cubicBezTo>
                  <a:cubicBezTo>
                    <a:pt x="93333" y="66666"/>
                    <a:pt x="93333" y="66666"/>
                    <a:pt x="93333" y="66666"/>
                  </a:cubicBezTo>
                  <a:cubicBezTo>
                    <a:pt x="93333" y="62222"/>
                    <a:pt x="88888" y="66666"/>
                    <a:pt x="88888" y="66666"/>
                  </a:cubicBezTo>
                  <a:cubicBezTo>
                    <a:pt x="84444" y="62222"/>
                    <a:pt x="84444" y="66666"/>
                    <a:pt x="80000" y="62222"/>
                  </a:cubicBezTo>
                  <a:cubicBezTo>
                    <a:pt x="80000" y="62222"/>
                    <a:pt x="80000" y="62222"/>
                    <a:pt x="75555" y="62222"/>
                  </a:cubicBezTo>
                  <a:cubicBezTo>
                    <a:pt x="75555" y="62222"/>
                    <a:pt x="75555" y="62222"/>
                    <a:pt x="75555" y="57777"/>
                  </a:cubicBezTo>
                  <a:cubicBezTo>
                    <a:pt x="75555" y="57777"/>
                    <a:pt x="75555" y="57777"/>
                    <a:pt x="75555" y="57777"/>
                  </a:cubicBezTo>
                  <a:cubicBezTo>
                    <a:pt x="71111" y="53333"/>
                    <a:pt x="71111" y="53333"/>
                    <a:pt x="71111" y="53333"/>
                  </a:cubicBezTo>
                  <a:cubicBezTo>
                    <a:pt x="71111" y="48888"/>
                    <a:pt x="71111" y="48888"/>
                    <a:pt x="66666" y="44444"/>
                  </a:cubicBezTo>
                  <a:cubicBezTo>
                    <a:pt x="66666" y="44444"/>
                    <a:pt x="66666" y="40000"/>
                    <a:pt x="62222" y="40000"/>
                  </a:cubicBezTo>
                  <a:cubicBezTo>
                    <a:pt x="62222" y="40000"/>
                    <a:pt x="57777" y="40000"/>
                    <a:pt x="57777" y="40000"/>
                  </a:cubicBezTo>
                  <a:cubicBezTo>
                    <a:pt x="57777" y="35555"/>
                    <a:pt x="57777" y="35555"/>
                    <a:pt x="53333" y="35555"/>
                  </a:cubicBezTo>
                  <a:cubicBezTo>
                    <a:pt x="53333" y="31111"/>
                    <a:pt x="53333" y="31111"/>
                    <a:pt x="53333" y="26666"/>
                  </a:cubicBezTo>
                  <a:cubicBezTo>
                    <a:pt x="53333" y="26666"/>
                    <a:pt x="53333" y="22222"/>
                    <a:pt x="53333" y="22222"/>
                  </a:cubicBezTo>
                  <a:cubicBezTo>
                    <a:pt x="57777" y="22222"/>
                    <a:pt x="57777" y="22222"/>
                    <a:pt x="57777" y="22222"/>
                  </a:cubicBezTo>
                  <a:cubicBezTo>
                    <a:pt x="62222" y="17777"/>
                    <a:pt x="62222" y="17777"/>
                    <a:pt x="62222" y="17777"/>
                  </a:cubicBezTo>
                  <a:cubicBezTo>
                    <a:pt x="66666" y="17777"/>
                    <a:pt x="66666" y="17777"/>
                    <a:pt x="66666" y="17777"/>
                  </a:cubicBezTo>
                  <a:cubicBezTo>
                    <a:pt x="66666" y="17777"/>
                    <a:pt x="66666" y="17777"/>
                    <a:pt x="66666" y="17777"/>
                  </a:cubicBezTo>
                  <a:cubicBezTo>
                    <a:pt x="66666" y="17777"/>
                    <a:pt x="71111" y="13333"/>
                    <a:pt x="66666" y="13333"/>
                  </a:cubicBezTo>
                  <a:cubicBezTo>
                    <a:pt x="66666" y="8888"/>
                    <a:pt x="66666" y="8888"/>
                    <a:pt x="62222" y="8888"/>
                  </a:cubicBezTo>
                  <a:cubicBezTo>
                    <a:pt x="62222" y="8888"/>
                    <a:pt x="62222" y="4444"/>
                    <a:pt x="62222" y="4444"/>
                  </a:cubicBezTo>
                  <a:cubicBezTo>
                    <a:pt x="57777" y="4444"/>
                    <a:pt x="57777" y="4444"/>
                    <a:pt x="53333" y="4444"/>
                  </a:cubicBezTo>
                  <a:cubicBezTo>
                    <a:pt x="53333" y="4444"/>
                    <a:pt x="53333" y="4444"/>
                    <a:pt x="48888" y="4444"/>
                  </a:cubicBezTo>
                  <a:cubicBezTo>
                    <a:pt x="48888" y="4444"/>
                    <a:pt x="44444" y="0"/>
                    <a:pt x="44444" y="0"/>
                  </a:cubicBezTo>
                  <a:cubicBezTo>
                    <a:pt x="40000" y="0"/>
                    <a:pt x="40000" y="4444"/>
                    <a:pt x="35555" y="4444"/>
                  </a:cubicBezTo>
                  <a:cubicBezTo>
                    <a:pt x="35555" y="4444"/>
                    <a:pt x="35555" y="0"/>
                    <a:pt x="31111" y="0"/>
                  </a:cubicBezTo>
                  <a:cubicBezTo>
                    <a:pt x="35555" y="0"/>
                    <a:pt x="35555" y="0"/>
                    <a:pt x="35555" y="0"/>
                  </a:cubicBezTo>
                  <a:cubicBezTo>
                    <a:pt x="35555" y="4444"/>
                    <a:pt x="35555" y="4444"/>
                    <a:pt x="35555" y="4444"/>
                  </a:cubicBezTo>
                  <a:cubicBezTo>
                    <a:pt x="31111" y="8888"/>
                    <a:pt x="31111" y="8888"/>
                    <a:pt x="31111" y="8888"/>
                  </a:cubicBezTo>
                  <a:cubicBezTo>
                    <a:pt x="26666" y="13333"/>
                    <a:pt x="26666" y="8888"/>
                    <a:pt x="26666" y="8888"/>
                  </a:cubicBezTo>
                  <a:cubicBezTo>
                    <a:pt x="22222" y="13333"/>
                    <a:pt x="22222" y="13333"/>
                    <a:pt x="17777" y="13333"/>
                  </a:cubicBezTo>
                  <a:cubicBezTo>
                    <a:pt x="17777" y="13333"/>
                    <a:pt x="17777" y="13333"/>
                    <a:pt x="17777" y="13333"/>
                  </a:cubicBezTo>
                  <a:cubicBezTo>
                    <a:pt x="13333" y="8888"/>
                    <a:pt x="13333" y="13333"/>
                    <a:pt x="8888" y="13333"/>
                  </a:cubicBezTo>
                  <a:cubicBezTo>
                    <a:pt x="8888" y="13333"/>
                    <a:pt x="8888" y="17777"/>
                    <a:pt x="4444" y="17777"/>
                  </a:cubicBezTo>
                  <a:cubicBezTo>
                    <a:pt x="4444" y="17777"/>
                    <a:pt x="4444" y="17777"/>
                    <a:pt x="4444" y="22222"/>
                  </a:cubicBezTo>
                  <a:cubicBezTo>
                    <a:pt x="4444" y="22222"/>
                    <a:pt x="4444" y="22222"/>
                    <a:pt x="4444" y="22222"/>
                  </a:cubicBezTo>
                  <a:cubicBezTo>
                    <a:pt x="4444" y="26666"/>
                    <a:pt x="4444" y="26666"/>
                    <a:pt x="4444" y="26666"/>
                  </a:cubicBezTo>
                  <a:cubicBezTo>
                    <a:pt x="4444" y="31111"/>
                    <a:pt x="4444" y="26666"/>
                    <a:pt x="4444" y="31111"/>
                  </a:cubicBezTo>
                  <a:cubicBezTo>
                    <a:pt x="0" y="31111"/>
                    <a:pt x="0" y="31111"/>
                    <a:pt x="0" y="35555"/>
                  </a:cubicBezTo>
                  <a:cubicBezTo>
                    <a:pt x="0" y="35555"/>
                    <a:pt x="0" y="35555"/>
                    <a:pt x="0" y="35555"/>
                  </a:cubicBezTo>
                  <a:cubicBezTo>
                    <a:pt x="4444" y="40000"/>
                    <a:pt x="4444" y="35555"/>
                    <a:pt x="8888" y="35555"/>
                  </a:cubicBezTo>
                  <a:cubicBezTo>
                    <a:pt x="8888" y="40000"/>
                    <a:pt x="8888" y="40000"/>
                    <a:pt x="8888" y="44444"/>
                  </a:cubicBezTo>
                  <a:cubicBezTo>
                    <a:pt x="8888" y="44444"/>
                    <a:pt x="8888" y="44444"/>
                    <a:pt x="8888" y="44444"/>
                  </a:cubicBezTo>
                  <a:cubicBezTo>
                    <a:pt x="8888" y="44444"/>
                    <a:pt x="8888" y="44444"/>
                    <a:pt x="13333" y="44444"/>
                  </a:cubicBezTo>
                  <a:cubicBezTo>
                    <a:pt x="13333" y="44444"/>
                    <a:pt x="13333" y="40000"/>
                    <a:pt x="13333" y="40000"/>
                  </a:cubicBezTo>
                  <a:cubicBezTo>
                    <a:pt x="13333" y="40000"/>
                    <a:pt x="13333" y="40000"/>
                    <a:pt x="13333" y="35555"/>
                  </a:cubicBezTo>
                  <a:cubicBezTo>
                    <a:pt x="13333" y="35555"/>
                    <a:pt x="17777" y="35555"/>
                    <a:pt x="17777" y="35555"/>
                  </a:cubicBezTo>
                  <a:cubicBezTo>
                    <a:pt x="22222" y="35555"/>
                    <a:pt x="22222" y="35555"/>
                    <a:pt x="22222" y="35555"/>
                  </a:cubicBezTo>
                  <a:cubicBezTo>
                    <a:pt x="22222" y="40000"/>
                    <a:pt x="26666" y="40000"/>
                    <a:pt x="26666" y="40000"/>
                  </a:cubicBezTo>
                  <a:cubicBezTo>
                    <a:pt x="26666" y="40000"/>
                    <a:pt x="31111" y="40000"/>
                    <a:pt x="31111" y="40000"/>
                  </a:cubicBezTo>
                  <a:cubicBezTo>
                    <a:pt x="31111" y="40000"/>
                    <a:pt x="31111" y="44444"/>
                    <a:pt x="31111" y="44444"/>
                  </a:cubicBezTo>
                  <a:cubicBezTo>
                    <a:pt x="35555" y="44444"/>
                    <a:pt x="35555" y="48888"/>
                    <a:pt x="35555" y="48888"/>
                  </a:cubicBezTo>
                  <a:cubicBezTo>
                    <a:pt x="35555" y="48888"/>
                    <a:pt x="35555" y="53333"/>
                    <a:pt x="40000" y="53333"/>
                  </a:cubicBezTo>
                  <a:cubicBezTo>
                    <a:pt x="40000" y="57777"/>
                    <a:pt x="40000" y="57777"/>
                    <a:pt x="44444" y="57777"/>
                  </a:cubicBezTo>
                  <a:cubicBezTo>
                    <a:pt x="44444" y="57777"/>
                    <a:pt x="44444" y="57777"/>
                    <a:pt x="44444" y="57777"/>
                  </a:cubicBezTo>
                  <a:cubicBezTo>
                    <a:pt x="44444" y="62222"/>
                    <a:pt x="44444" y="62222"/>
                    <a:pt x="44444" y="62222"/>
                  </a:cubicBezTo>
                  <a:cubicBezTo>
                    <a:pt x="48888" y="66666"/>
                    <a:pt x="48888" y="62222"/>
                    <a:pt x="48888" y="66666"/>
                  </a:cubicBezTo>
                  <a:cubicBezTo>
                    <a:pt x="53333" y="66666"/>
                    <a:pt x="48888" y="66666"/>
                    <a:pt x="53333" y="66666"/>
                  </a:cubicBezTo>
                  <a:cubicBezTo>
                    <a:pt x="53333" y="71111"/>
                    <a:pt x="53333" y="71111"/>
                    <a:pt x="57777" y="71111"/>
                  </a:cubicBezTo>
                  <a:cubicBezTo>
                    <a:pt x="57777" y="71111"/>
                    <a:pt x="57777" y="71111"/>
                    <a:pt x="62222" y="71111"/>
                  </a:cubicBezTo>
                  <a:cubicBezTo>
                    <a:pt x="62222" y="75555"/>
                    <a:pt x="62222" y="75555"/>
                    <a:pt x="66666" y="75555"/>
                  </a:cubicBezTo>
                  <a:cubicBezTo>
                    <a:pt x="66666" y="75555"/>
                    <a:pt x="71111" y="75555"/>
                    <a:pt x="71111" y="75555"/>
                  </a:cubicBezTo>
                  <a:cubicBezTo>
                    <a:pt x="75555" y="75555"/>
                    <a:pt x="71111" y="80000"/>
                    <a:pt x="75555" y="80000"/>
                  </a:cubicBezTo>
                  <a:cubicBezTo>
                    <a:pt x="75555" y="84444"/>
                    <a:pt x="75555" y="84444"/>
                    <a:pt x="75555" y="84444"/>
                  </a:cubicBezTo>
                  <a:cubicBezTo>
                    <a:pt x="80000" y="84444"/>
                    <a:pt x="80000" y="84444"/>
                    <a:pt x="84444" y="84444"/>
                  </a:cubicBezTo>
                  <a:cubicBezTo>
                    <a:pt x="84444" y="84444"/>
                    <a:pt x="84444" y="84444"/>
                    <a:pt x="84444" y="84444"/>
                  </a:cubicBezTo>
                  <a:cubicBezTo>
                    <a:pt x="88888" y="84444"/>
                    <a:pt x="84444" y="88888"/>
                    <a:pt x="84444" y="88888"/>
                  </a:cubicBezTo>
                  <a:cubicBezTo>
                    <a:pt x="84444" y="88888"/>
                    <a:pt x="88888" y="88888"/>
                    <a:pt x="88888" y="93333"/>
                  </a:cubicBezTo>
                  <a:cubicBezTo>
                    <a:pt x="93333" y="93333"/>
                    <a:pt x="93333" y="93333"/>
                    <a:pt x="93333" y="93333"/>
                  </a:cubicBezTo>
                  <a:cubicBezTo>
                    <a:pt x="93333" y="97777"/>
                    <a:pt x="97777" y="97777"/>
                    <a:pt x="97777" y="97777"/>
                  </a:cubicBezTo>
                  <a:cubicBezTo>
                    <a:pt x="97777" y="97777"/>
                    <a:pt x="97777" y="102222"/>
                    <a:pt x="97777" y="102222"/>
                  </a:cubicBezTo>
                  <a:cubicBezTo>
                    <a:pt x="97777" y="102222"/>
                    <a:pt x="97777" y="106666"/>
                    <a:pt x="97777" y="106666"/>
                  </a:cubicBezTo>
                  <a:cubicBezTo>
                    <a:pt x="97777" y="106666"/>
                    <a:pt x="97777" y="106666"/>
                    <a:pt x="93333" y="106666"/>
                  </a:cubicBezTo>
                  <a:cubicBezTo>
                    <a:pt x="93333" y="106666"/>
                    <a:pt x="93333" y="111111"/>
                    <a:pt x="93333" y="111111"/>
                  </a:cubicBezTo>
                  <a:cubicBezTo>
                    <a:pt x="93333" y="111111"/>
                    <a:pt x="93333" y="111111"/>
                    <a:pt x="93333" y="115555"/>
                  </a:cubicBezTo>
                  <a:cubicBezTo>
                    <a:pt x="93333" y="115555"/>
                    <a:pt x="93333" y="120000"/>
                    <a:pt x="97777" y="120000"/>
                  </a:cubicBezTo>
                  <a:cubicBezTo>
                    <a:pt x="97777" y="120000"/>
                    <a:pt x="97777" y="115555"/>
                    <a:pt x="102222" y="115555"/>
                  </a:cubicBezTo>
                  <a:cubicBezTo>
                    <a:pt x="102222" y="111111"/>
                    <a:pt x="102222" y="111111"/>
                    <a:pt x="102222" y="111111"/>
                  </a:cubicBezTo>
                  <a:cubicBezTo>
                    <a:pt x="102222" y="106666"/>
                    <a:pt x="102222" y="106666"/>
                    <a:pt x="106666" y="106666"/>
                  </a:cubicBezTo>
                  <a:cubicBezTo>
                    <a:pt x="106666" y="106666"/>
                    <a:pt x="106666" y="106666"/>
                    <a:pt x="106666" y="106666"/>
                  </a:cubicBezTo>
                  <a:cubicBezTo>
                    <a:pt x="111111" y="102222"/>
                    <a:pt x="111111" y="102222"/>
                    <a:pt x="106666" y="97777"/>
                  </a:cubicBezTo>
                  <a:cubicBezTo>
                    <a:pt x="106666" y="97777"/>
                    <a:pt x="106666" y="97777"/>
                    <a:pt x="106666" y="97777"/>
                  </a:cubicBezTo>
                  <a:cubicBezTo>
                    <a:pt x="102222" y="93333"/>
                    <a:pt x="102222" y="97777"/>
                    <a:pt x="102222" y="93333"/>
                  </a:cubicBezTo>
                  <a:cubicBezTo>
                    <a:pt x="102222" y="93333"/>
                    <a:pt x="102222" y="93333"/>
                    <a:pt x="102222" y="93333"/>
                  </a:cubicBezTo>
                  <a:cubicBezTo>
                    <a:pt x="102222" y="93333"/>
                    <a:pt x="102222" y="88888"/>
                    <a:pt x="102222" y="88888"/>
                  </a:cubicBezTo>
                  <a:cubicBezTo>
                    <a:pt x="102222" y="88888"/>
                    <a:pt x="102222" y="88888"/>
                    <a:pt x="102222" y="88888"/>
                  </a:cubicBezTo>
                  <a:cubicBezTo>
                    <a:pt x="106666" y="88888"/>
                    <a:pt x="102222" y="84444"/>
                    <a:pt x="106666" y="84444"/>
                  </a:cubicBezTo>
                  <a:cubicBezTo>
                    <a:pt x="106666" y="84444"/>
                    <a:pt x="106666" y="84444"/>
                    <a:pt x="106666" y="84444"/>
                  </a:cubicBezTo>
                  <a:cubicBezTo>
                    <a:pt x="106666" y="84444"/>
                    <a:pt x="106666" y="84444"/>
                    <a:pt x="111111" y="84444"/>
                  </a:cubicBezTo>
                  <a:cubicBezTo>
                    <a:pt x="111111" y="84444"/>
                    <a:pt x="111111" y="84444"/>
                    <a:pt x="115555" y="88888"/>
                  </a:cubicBezTo>
                  <a:cubicBezTo>
                    <a:pt x="115555" y="88888"/>
                    <a:pt x="111111" y="88888"/>
                    <a:pt x="115555" y="93333"/>
                  </a:cubicBezTo>
                  <a:cubicBezTo>
                    <a:pt x="115555" y="93333"/>
                    <a:pt x="115555" y="93333"/>
                    <a:pt x="115555" y="93333"/>
                  </a:cubicBezTo>
                  <a:cubicBezTo>
                    <a:pt x="115555" y="93333"/>
                    <a:pt x="120000" y="88888"/>
                    <a:pt x="120000" y="88888"/>
                  </a:cubicBezTo>
                  <a:cubicBezTo>
                    <a:pt x="120000" y="88888"/>
                    <a:pt x="120000" y="88888"/>
                    <a:pt x="120000" y="84444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8316373" y="2866045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8305091" y="2803272"/>
              <a:ext cx="317534" cy="2448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862" y="31304"/>
                  </a:moveTo>
                  <a:cubicBezTo>
                    <a:pt x="120000" y="31304"/>
                    <a:pt x="120000" y="26086"/>
                    <a:pt x="120000" y="26086"/>
                  </a:cubicBezTo>
                  <a:cubicBezTo>
                    <a:pt x="120000" y="26086"/>
                    <a:pt x="120000" y="20869"/>
                    <a:pt x="120000" y="20869"/>
                  </a:cubicBezTo>
                  <a:cubicBezTo>
                    <a:pt x="115862" y="20869"/>
                    <a:pt x="115862" y="20869"/>
                    <a:pt x="115862" y="20869"/>
                  </a:cubicBezTo>
                  <a:cubicBezTo>
                    <a:pt x="115862" y="26086"/>
                    <a:pt x="115862" y="26086"/>
                    <a:pt x="111724" y="26086"/>
                  </a:cubicBezTo>
                  <a:cubicBezTo>
                    <a:pt x="111724" y="26086"/>
                    <a:pt x="111724" y="26086"/>
                    <a:pt x="111724" y="26086"/>
                  </a:cubicBezTo>
                  <a:cubicBezTo>
                    <a:pt x="107586" y="20869"/>
                    <a:pt x="107586" y="26086"/>
                    <a:pt x="107586" y="20869"/>
                  </a:cubicBezTo>
                  <a:cubicBezTo>
                    <a:pt x="103448" y="20869"/>
                    <a:pt x="103448" y="20869"/>
                    <a:pt x="103448" y="20869"/>
                  </a:cubicBezTo>
                  <a:cubicBezTo>
                    <a:pt x="99310" y="20869"/>
                    <a:pt x="99310" y="20869"/>
                    <a:pt x="99310" y="15652"/>
                  </a:cubicBezTo>
                  <a:cubicBezTo>
                    <a:pt x="99310" y="15652"/>
                    <a:pt x="95172" y="15652"/>
                    <a:pt x="95172" y="15652"/>
                  </a:cubicBezTo>
                  <a:cubicBezTo>
                    <a:pt x="95172" y="15652"/>
                    <a:pt x="91034" y="15652"/>
                    <a:pt x="91034" y="15652"/>
                  </a:cubicBezTo>
                  <a:cubicBezTo>
                    <a:pt x="91034" y="15652"/>
                    <a:pt x="91034" y="15652"/>
                    <a:pt x="86896" y="15652"/>
                  </a:cubicBezTo>
                  <a:cubicBezTo>
                    <a:pt x="86896" y="15652"/>
                    <a:pt x="86896" y="15652"/>
                    <a:pt x="82758" y="15652"/>
                  </a:cubicBezTo>
                  <a:cubicBezTo>
                    <a:pt x="82758" y="15652"/>
                    <a:pt x="82758" y="15652"/>
                    <a:pt x="82758" y="15652"/>
                  </a:cubicBezTo>
                  <a:cubicBezTo>
                    <a:pt x="78620" y="10434"/>
                    <a:pt x="78620" y="10434"/>
                    <a:pt x="78620" y="10434"/>
                  </a:cubicBezTo>
                  <a:cubicBezTo>
                    <a:pt x="74482" y="10434"/>
                    <a:pt x="74482" y="10434"/>
                    <a:pt x="74482" y="10434"/>
                  </a:cubicBezTo>
                  <a:cubicBezTo>
                    <a:pt x="74482" y="10434"/>
                    <a:pt x="74482" y="10434"/>
                    <a:pt x="74482" y="5217"/>
                  </a:cubicBezTo>
                  <a:cubicBezTo>
                    <a:pt x="70344" y="5217"/>
                    <a:pt x="70344" y="5217"/>
                    <a:pt x="70344" y="5217"/>
                  </a:cubicBezTo>
                  <a:cubicBezTo>
                    <a:pt x="70344" y="5217"/>
                    <a:pt x="70344" y="10434"/>
                    <a:pt x="66206" y="10434"/>
                  </a:cubicBezTo>
                  <a:cubicBezTo>
                    <a:pt x="66206" y="10434"/>
                    <a:pt x="66206" y="10434"/>
                    <a:pt x="62068" y="10434"/>
                  </a:cubicBezTo>
                  <a:cubicBezTo>
                    <a:pt x="62068" y="10434"/>
                    <a:pt x="57931" y="10434"/>
                    <a:pt x="57931" y="10434"/>
                  </a:cubicBezTo>
                  <a:cubicBezTo>
                    <a:pt x="57931" y="10434"/>
                    <a:pt x="57931" y="5217"/>
                    <a:pt x="57931" y="5217"/>
                  </a:cubicBezTo>
                  <a:cubicBezTo>
                    <a:pt x="53793" y="5217"/>
                    <a:pt x="53793" y="10434"/>
                    <a:pt x="49655" y="10434"/>
                  </a:cubicBezTo>
                  <a:cubicBezTo>
                    <a:pt x="49655" y="10434"/>
                    <a:pt x="45517" y="10434"/>
                    <a:pt x="45517" y="10434"/>
                  </a:cubicBezTo>
                  <a:cubicBezTo>
                    <a:pt x="41379" y="10434"/>
                    <a:pt x="41379" y="10434"/>
                    <a:pt x="37241" y="5217"/>
                  </a:cubicBezTo>
                  <a:cubicBezTo>
                    <a:pt x="37241" y="5217"/>
                    <a:pt x="37241" y="5217"/>
                    <a:pt x="33103" y="5217"/>
                  </a:cubicBezTo>
                  <a:cubicBezTo>
                    <a:pt x="33103" y="5217"/>
                    <a:pt x="33103" y="5217"/>
                    <a:pt x="28965" y="5217"/>
                  </a:cubicBezTo>
                  <a:cubicBezTo>
                    <a:pt x="28965" y="5217"/>
                    <a:pt x="24827" y="5217"/>
                    <a:pt x="20689" y="5217"/>
                  </a:cubicBezTo>
                  <a:cubicBezTo>
                    <a:pt x="20689" y="5217"/>
                    <a:pt x="20689" y="5217"/>
                    <a:pt x="16551" y="5217"/>
                  </a:cubicBezTo>
                  <a:cubicBezTo>
                    <a:pt x="16551" y="5217"/>
                    <a:pt x="16551" y="0"/>
                    <a:pt x="12413" y="0"/>
                  </a:cubicBezTo>
                  <a:cubicBezTo>
                    <a:pt x="12413" y="0"/>
                    <a:pt x="12413" y="5217"/>
                    <a:pt x="12413" y="5217"/>
                  </a:cubicBezTo>
                  <a:cubicBezTo>
                    <a:pt x="8275" y="5217"/>
                    <a:pt x="12413" y="10434"/>
                    <a:pt x="8275" y="10434"/>
                  </a:cubicBezTo>
                  <a:cubicBezTo>
                    <a:pt x="8275" y="10434"/>
                    <a:pt x="8275" y="10434"/>
                    <a:pt x="4137" y="10434"/>
                  </a:cubicBezTo>
                  <a:cubicBezTo>
                    <a:pt x="4137" y="10434"/>
                    <a:pt x="0" y="10434"/>
                    <a:pt x="0" y="10434"/>
                  </a:cubicBezTo>
                  <a:cubicBezTo>
                    <a:pt x="0" y="10434"/>
                    <a:pt x="0" y="15652"/>
                    <a:pt x="0" y="15652"/>
                  </a:cubicBezTo>
                  <a:cubicBezTo>
                    <a:pt x="0" y="20869"/>
                    <a:pt x="0" y="20869"/>
                    <a:pt x="0" y="20869"/>
                  </a:cubicBezTo>
                  <a:cubicBezTo>
                    <a:pt x="4137" y="20869"/>
                    <a:pt x="4137" y="26086"/>
                    <a:pt x="4137" y="26086"/>
                  </a:cubicBezTo>
                  <a:cubicBezTo>
                    <a:pt x="4137" y="26086"/>
                    <a:pt x="4137" y="31304"/>
                    <a:pt x="4137" y="31304"/>
                  </a:cubicBezTo>
                  <a:cubicBezTo>
                    <a:pt x="4137" y="31304"/>
                    <a:pt x="4137" y="31304"/>
                    <a:pt x="4137" y="31304"/>
                  </a:cubicBezTo>
                  <a:cubicBezTo>
                    <a:pt x="8275" y="31304"/>
                    <a:pt x="4137" y="26086"/>
                    <a:pt x="8275" y="26086"/>
                  </a:cubicBezTo>
                  <a:cubicBezTo>
                    <a:pt x="8275" y="26086"/>
                    <a:pt x="8275" y="26086"/>
                    <a:pt x="8275" y="26086"/>
                  </a:cubicBezTo>
                  <a:cubicBezTo>
                    <a:pt x="8275" y="26086"/>
                    <a:pt x="12413" y="26086"/>
                    <a:pt x="12413" y="26086"/>
                  </a:cubicBezTo>
                  <a:cubicBezTo>
                    <a:pt x="12413" y="26086"/>
                    <a:pt x="12413" y="31304"/>
                    <a:pt x="12413" y="31304"/>
                  </a:cubicBezTo>
                  <a:cubicBezTo>
                    <a:pt x="12413" y="31304"/>
                    <a:pt x="12413" y="31304"/>
                    <a:pt x="16551" y="31304"/>
                  </a:cubicBezTo>
                  <a:cubicBezTo>
                    <a:pt x="16551" y="31304"/>
                    <a:pt x="16551" y="31304"/>
                    <a:pt x="16551" y="31304"/>
                  </a:cubicBezTo>
                  <a:cubicBezTo>
                    <a:pt x="16551" y="31304"/>
                    <a:pt x="20689" y="31304"/>
                    <a:pt x="20689" y="31304"/>
                  </a:cubicBezTo>
                  <a:cubicBezTo>
                    <a:pt x="20689" y="31304"/>
                    <a:pt x="20689" y="26086"/>
                    <a:pt x="24827" y="26086"/>
                  </a:cubicBezTo>
                  <a:cubicBezTo>
                    <a:pt x="24827" y="26086"/>
                    <a:pt x="24827" y="31304"/>
                    <a:pt x="24827" y="31304"/>
                  </a:cubicBezTo>
                  <a:cubicBezTo>
                    <a:pt x="24827" y="31304"/>
                    <a:pt x="24827" y="31304"/>
                    <a:pt x="28965" y="31304"/>
                  </a:cubicBezTo>
                  <a:cubicBezTo>
                    <a:pt x="28965" y="31304"/>
                    <a:pt x="28965" y="36521"/>
                    <a:pt x="28965" y="36521"/>
                  </a:cubicBezTo>
                  <a:cubicBezTo>
                    <a:pt x="28965" y="41739"/>
                    <a:pt x="24827" y="36521"/>
                    <a:pt x="24827" y="41739"/>
                  </a:cubicBezTo>
                  <a:cubicBezTo>
                    <a:pt x="24827" y="41739"/>
                    <a:pt x="20689" y="41739"/>
                    <a:pt x="20689" y="41739"/>
                  </a:cubicBezTo>
                  <a:cubicBezTo>
                    <a:pt x="20689" y="41739"/>
                    <a:pt x="20689" y="46956"/>
                    <a:pt x="20689" y="46956"/>
                  </a:cubicBezTo>
                  <a:cubicBezTo>
                    <a:pt x="20689" y="52173"/>
                    <a:pt x="20689" y="52173"/>
                    <a:pt x="20689" y="52173"/>
                  </a:cubicBezTo>
                  <a:cubicBezTo>
                    <a:pt x="20689" y="57391"/>
                    <a:pt x="20689" y="57391"/>
                    <a:pt x="20689" y="57391"/>
                  </a:cubicBezTo>
                  <a:cubicBezTo>
                    <a:pt x="20689" y="57391"/>
                    <a:pt x="20689" y="57391"/>
                    <a:pt x="20689" y="62608"/>
                  </a:cubicBezTo>
                  <a:cubicBezTo>
                    <a:pt x="20689" y="62608"/>
                    <a:pt x="20689" y="62608"/>
                    <a:pt x="20689" y="62608"/>
                  </a:cubicBezTo>
                  <a:cubicBezTo>
                    <a:pt x="20689" y="62608"/>
                    <a:pt x="16551" y="62608"/>
                    <a:pt x="16551" y="62608"/>
                  </a:cubicBezTo>
                  <a:cubicBezTo>
                    <a:pt x="16551" y="67826"/>
                    <a:pt x="16551" y="67826"/>
                    <a:pt x="16551" y="67826"/>
                  </a:cubicBezTo>
                  <a:cubicBezTo>
                    <a:pt x="16551" y="67826"/>
                    <a:pt x="20689" y="67826"/>
                    <a:pt x="20689" y="67826"/>
                  </a:cubicBezTo>
                  <a:cubicBezTo>
                    <a:pt x="20689" y="73043"/>
                    <a:pt x="20689" y="73043"/>
                    <a:pt x="20689" y="73043"/>
                  </a:cubicBezTo>
                  <a:cubicBezTo>
                    <a:pt x="20689" y="73043"/>
                    <a:pt x="20689" y="73043"/>
                    <a:pt x="16551" y="73043"/>
                  </a:cubicBezTo>
                  <a:cubicBezTo>
                    <a:pt x="16551" y="78260"/>
                    <a:pt x="16551" y="78260"/>
                    <a:pt x="16551" y="78260"/>
                  </a:cubicBezTo>
                  <a:cubicBezTo>
                    <a:pt x="16551" y="78260"/>
                    <a:pt x="16551" y="78260"/>
                    <a:pt x="16551" y="78260"/>
                  </a:cubicBezTo>
                  <a:cubicBezTo>
                    <a:pt x="16551" y="83478"/>
                    <a:pt x="16551" y="83478"/>
                    <a:pt x="16551" y="83478"/>
                  </a:cubicBezTo>
                  <a:cubicBezTo>
                    <a:pt x="20689" y="83478"/>
                    <a:pt x="20689" y="83478"/>
                    <a:pt x="20689" y="83478"/>
                  </a:cubicBezTo>
                  <a:cubicBezTo>
                    <a:pt x="20689" y="88695"/>
                    <a:pt x="16551" y="88695"/>
                    <a:pt x="16551" y="88695"/>
                  </a:cubicBezTo>
                  <a:cubicBezTo>
                    <a:pt x="16551" y="88695"/>
                    <a:pt x="16551" y="88695"/>
                    <a:pt x="16551" y="88695"/>
                  </a:cubicBezTo>
                  <a:cubicBezTo>
                    <a:pt x="12413" y="93913"/>
                    <a:pt x="16551" y="93913"/>
                    <a:pt x="16551" y="99130"/>
                  </a:cubicBezTo>
                  <a:cubicBezTo>
                    <a:pt x="16551" y="99130"/>
                    <a:pt x="16551" y="99130"/>
                    <a:pt x="16551" y="99130"/>
                  </a:cubicBezTo>
                  <a:cubicBezTo>
                    <a:pt x="16551" y="99130"/>
                    <a:pt x="16551" y="99130"/>
                    <a:pt x="20689" y="99130"/>
                  </a:cubicBezTo>
                  <a:cubicBezTo>
                    <a:pt x="20689" y="99130"/>
                    <a:pt x="20689" y="99130"/>
                    <a:pt x="20689" y="104347"/>
                  </a:cubicBezTo>
                  <a:cubicBezTo>
                    <a:pt x="20689" y="104347"/>
                    <a:pt x="20689" y="104347"/>
                    <a:pt x="20689" y="104347"/>
                  </a:cubicBezTo>
                  <a:cubicBezTo>
                    <a:pt x="20689" y="109565"/>
                    <a:pt x="20689" y="109565"/>
                    <a:pt x="20689" y="109565"/>
                  </a:cubicBezTo>
                  <a:cubicBezTo>
                    <a:pt x="24827" y="114782"/>
                    <a:pt x="24827" y="114782"/>
                    <a:pt x="24827" y="114782"/>
                  </a:cubicBezTo>
                  <a:cubicBezTo>
                    <a:pt x="28965" y="114782"/>
                    <a:pt x="28965" y="120000"/>
                    <a:pt x="28965" y="120000"/>
                  </a:cubicBezTo>
                  <a:cubicBezTo>
                    <a:pt x="28965" y="120000"/>
                    <a:pt x="28965" y="114782"/>
                    <a:pt x="33103" y="114782"/>
                  </a:cubicBezTo>
                  <a:cubicBezTo>
                    <a:pt x="33103" y="114782"/>
                    <a:pt x="33103" y="114782"/>
                    <a:pt x="33103" y="109565"/>
                  </a:cubicBezTo>
                  <a:cubicBezTo>
                    <a:pt x="37241" y="109565"/>
                    <a:pt x="37241" y="109565"/>
                    <a:pt x="37241" y="109565"/>
                  </a:cubicBezTo>
                  <a:cubicBezTo>
                    <a:pt x="41379" y="109565"/>
                    <a:pt x="41379" y="109565"/>
                    <a:pt x="41379" y="109565"/>
                  </a:cubicBezTo>
                  <a:cubicBezTo>
                    <a:pt x="45517" y="109565"/>
                    <a:pt x="49655" y="109565"/>
                    <a:pt x="49655" y="109565"/>
                  </a:cubicBezTo>
                  <a:cubicBezTo>
                    <a:pt x="53793" y="109565"/>
                    <a:pt x="57931" y="109565"/>
                    <a:pt x="57931" y="109565"/>
                  </a:cubicBezTo>
                  <a:cubicBezTo>
                    <a:pt x="62068" y="109565"/>
                    <a:pt x="66206" y="109565"/>
                    <a:pt x="66206" y="109565"/>
                  </a:cubicBezTo>
                  <a:cubicBezTo>
                    <a:pt x="66206" y="104347"/>
                    <a:pt x="66206" y="104347"/>
                    <a:pt x="66206" y="104347"/>
                  </a:cubicBezTo>
                  <a:cubicBezTo>
                    <a:pt x="66206" y="104347"/>
                    <a:pt x="66206" y="99130"/>
                    <a:pt x="70344" y="99130"/>
                  </a:cubicBezTo>
                  <a:cubicBezTo>
                    <a:pt x="70344" y="99130"/>
                    <a:pt x="70344" y="99130"/>
                    <a:pt x="70344" y="99130"/>
                  </a:cubicBezTo>
                  <a:cubicBezTo>
                    <a:pt x="74482" y="93913"/>
                    <a:pt x="74482" y="99130"/>
                    <a:pt x="78620" y="93913"/>
                  </a:cubicBezTo>
                  <a:cubicBezTo>
                    <a:pt x="78620" y="93913"/>
                    <a:pt x="78620" y="99130"/>
                    <a:pt x="78620" y="93913"/>
                  </a:cubicBezTo>
                  <a:cubicBezTo>
                    <a:pt x="78620" y="93913"/>
                    <a:pt x="78620" y="93913"/>
                    <a:pt x="78620" y="93913"/>
                  </a:cubicBezTo>
                  <a:cubicBezTo>
                    <a:pt x="82758" y="88695"/>
                    <a:pt x="82758" y="88695"/>
                    <a:pt x="82758" y="88695"/>
                  </a:cubicBezTo>
                  <a:cubicBezTo>
                    <a:pt x="82758" y="88695"/>
                    <a:pt x="82758" y="88695"/>
                    <a:pt x="82758" y="83478"/>
                  </a:cubicBezTo>
                  <a:cubicBezTo>
                    <a:pt x="82758" y="83478"/>
                    <a:pt x="82758" y="83478"/>
                    <a:pt x="86896" y="83478"/>
                  </a:cubicBezTo>
                  <a:cubicBezTo>
                    <a:pt x="86896" y="83478"/>
                    <a:pt x="86896" y="83478"/>
                    <a:pt x="86896" y="83478"/>
                  </a:cubicBezTo>
                  <a:cubicBezTo>
                    <a:pt x="91034" y="83478"/>
                    <a:pt x="91034" y="83478"/>
                    <a:pt x="91034" y="78260"/>
                  </a:cubicBezTo>
                  <a:cubicBezTo>
                    <a:pt x="91034" y="78260"/>
                    <a:pt x="91034" y="78260"/>
                    <a:pt x="95172" y="78260"/>
                  </a:cubicBezTo>
                  <a:cubicBezTo>
                    <a:pt x="95172" y="78260"/>
                    <a:pt x="95172" y="73043"/>
                    <a:pt x="95172" y="73043"/>
                  </a:cubicBezTo>
                  <a:cubicBezTo>
                    <a:pt x="91034" y="73043"/>
                    <a:pt x="91034" y="73043"/>
                    <a:pt x="91034" y="73043"/>
                  </a:cubicBezTo>
                  <a:cubicBezTo>
                    <a:pt x="86896" y="67826"/>
                    <a:pt x="91034" y="67826"/>
                    <a:pt x="91034" y="67826"/>
                  </a:cubicBezTo>
                  <a:cubicBezTo>
                    <a:pt x="91034" y="62608"/>
                    <a:pt x="91034" y="62608"/>
                    <a:pt x="91034" y="62608"/>
                  </a:cubicBezTo>
                  <a:cubicBezTo>
                    <a:pt x="91034" y="62608"/>
                    <a:pt x="91034" y="62608"/>
                    <a:pt x="91034" y="62608"/>
                  </a:cubicBezTo>
                  <a:cubicBezTo>
                    <a:pt x="91034" y="57391"/>
                    <a:pt x="91034" y="57391"/>
                    <a:pt x="91034" y="57391"/>
                  </a:cubicBezTo>
                  <a:cubicBezTo>
                    <a:pt x="91034" y="57391"/>
                    <a:pt x="91034" y="57391"/>
                    <a:pt x="91034" y="57391"/>
                  </a:cubicBezTo>
                  <a:cubicBezTo>
                    <a:pt x="91034" y="57391"/>
                    <a:pt x="91034" y="57391"/>
                    <a:pt x="91034" y="52173"/>
                  </a:cubicBezTo>
                  <a:cubicBezTo>
                    <a:pt x="95172" y="52173"/>
                    <a:pt x="95172" y="46956"/>
                    <a:pt x="95172" y="46956"/>
                  </a:cubicBezTo>
                  <a:cubicBezTo>
                    <a:pt x="99310" y="41739"/>
                    <a:pt x="99310" y="41739"/>
                    <a:pt x="99310" y="41739"/>
                  </a:cubicBezTo>
                  <a:cubicBezTo>
                    <a:pt x="103448" y="41739"/>
                    <a:pt x="107586" y="41739"/>
                    <a:pt x="107586" y="36521"/>
                  </a:cubicBezTo>
                  <a:cubicBezTo>
                    <a:pt x="111724" y="36521"/>
                    <a:pt x="111724" y="36521"/>
                    <a:pt x="111724" y="36521"/>
                  </a:cubicBezTo>
                  <a:cubicBezTo>
                    <a:pt x="111724" y="31304"/>
                    <a:pt x="115862" y="36521"/>
                    <a:pt x="115862" y="31304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9784766" y="287703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11549737" y="4490296"/>
              <a:ext cx="1107340" cy="8772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8" y="100975"/>
                  </a:moveTo>
                  <a:cubicBezTo>
                    <a:pt x="1188" y="100975"/>
                    <a:pt x="1188" y="100975"/>
                    <a:pt x="1188" y="102439"/>
                  </a:cubicBezTo>
                  <a:cubicBezTo>
                    <a:pt x="2376" y="102439"/>
                    <a:pt x="2376" y="102439"/>
                    <a:pt x="2376" y="102439"/>
                  </a:cubicBezTo>
                  <a:cubicBezTo>
                    <a:pt x="3564" y="102439"/>
                    <a:pt x="4752" y="102439"/>
                    <a:pt x="4752" y="102439"/>
                  </a:cubicBezTo>
                  <a:cubicBezTo>
                    <a:pt x="5940" y="102439"/>
                    <a:pt x="5940" y="102439"/>
                    <a:pt x="7128" y="102439"/>
                  </a:cubicBezTo>
                  <a:cubicBezTo>
                    <a:pt x="8316" y="102439"/>
                    <a:pt x="8316" y="102439"/>
                    <a:pt x="9504" y="100975"/>
                  </a:cubicBezTo>
                  <a:cubicBezTo>
                    <a:pt x="9504" y="100975"/>
                    <a:pt x="9504" y="100975"/>
                    <a:pt x="9504" y="100975"/>
                  </a:cubicBezTo>
                  <a:cubicBezTo>
                    <a:pt x="10693" y="100975"/>
                    <a:pt x="10693" y="100975"/>
                    <a:pt x="10693" y="99512"/>
                  </a:cubicBezTo>
                  <a:cubicBezTo>
                    <a:pt x="11881" y="99512"/>
                    <a:pt x="11881" y="99512"/>
                    <a:pt x="13069" y="99512"/>
                  </a:cubicBezTo>
                  <a:cubicBezTo>
                    <a:pt x="13069" y="99512"/>
                    <a:pt x="13069" y="99512"/>
                    <a:pt x="13069" y="99512"/>
                  </a:cubicBezTo>
                  <a:cubicBezTo>
                    <a:pt x="13069" y="98048"/>
                    <a:pt x="14257" y="98048"/>
                    <a:pt x="14257" y="98048"/>
                  </a:cubicBezTo>
                  <a:cubicBezTo>
                    <a:pt x="14257" y="98048"/>
                    <a:pt x="14257" y="98048"/>
                    <a:pt x="15445" y="98048"/>
                  </a:cubicBezTo>
                  <a:cubicBezTo>
                    <a:pt x="15445" y="98048"/>
                    <a:pt x="16633" y="98048"/>
                    <a:pt x="16633" y="98048"/>
                  </a:cubicBezTo>
                  <a:cubicBezTo>
                    <a:pt x="17821" y="98048"/>
                    <a:pt x="17821" y="98048"/>
                    <a:pt x="19009" y="98048"/>
                  </a:cubicBezTo>
                  <a:cubicBezTo>
                    <a:pt x="20198" y="98048"/>
                    <a:pt x="20198" y="98048"/>
                    <a:pt x="21386" y="98048"/>
                  </a:cubicBezTo>
                  <a:cubicBezTo>
                    <a:pt x="21386" y="98048"/>
                    <a:pt x="22574" y="98048"/>
                    <a:pt x="22574" y="98048"/>
                  </a:cubicBezTo>
                  <a:cubicBezTo>
                    <a:pt x="23762" y="98048"/>
                    <a:pt x="23762" y="98048"/>
                    <a:pt x="24950" y="98048"/>
                  </a:cubicBezTo>
                  <a:cubicBezTo>
                    <a:pt x="24950" y="98048"/>
                    <a:pt x="24950" y="98048"/>
                    <a:pt x="26138" y="96585"/>
                  </a:cubicBezTo>
                  <a:cubicBezTo>
                    <a:pt x="26138" y="96585"/>
                    <a:pt x="27326" y="96585"/>
                    <a:pt x="27326" y="95121"/>
                  </a:cubicBezTo>
                  <a:cubicBezTo>
                    <a:pt x="27326" y="95121"/>
                    <a:pt x="28514" y="95121"/>
                    <a:pt x="28514" y="93658"/>
                  </a:cubicBezTo>
                  <a:cubicBezTo>
                    <a:pt x="29702" y="93658"/>
                    <a:pt x="29702" y="93658"/>
                    <a:pt x="29702" y="93658"/>
                  </a:cubicBezTo>
                  <a:cubicBezTo>
                    <a:pt x="30891" y="93658"/>
                    <a:pt x="30891" y="93658"/>
                    <a:pt x="30891" y="92195"/>
                  </a:cubicBezTo>
                  <a:cubicBezTo>
                    <a:pt x="30891" y="92195"/>
                    <a:pt x="32079" y="92195"/>
                    <a:pt x="32079" y="92195"/>
                  </a:cubicBezTo>
                  <a:cubicBezTo>
                    <a:pt x="33267" y="92195"/>
                    <a:pt x="33267" y="92195"/>
                    <a:pt x="33267" y="90731"/>
                  </a:cubicBezTo>
                  <a:cubicBezTo>
                    <a:pt x="34455" y="90731"/>
                    <a:pt x="34455" y="90731"/>
                    <a:pt x="34455" y="90731"/>
                  </a:cubicBezTo>
                  <a:cubicBezTo>
                    <a:pt x="35643" y="90731"/>
                    <a:pt x="35643" y="90731"/>
                    <a:pt x="36831" y="90731"/>
                  </a:cubicBezTo>
                  <a:cubicBezTo>
                    <a:pt x="36831" y="90731"/>
                    <a:pt x="36831" y="92195"/>
                    <a:pt x="38019" y="92195"/>
                  </a:cubicBezTo>
                  <a:cubicBezTo>
                    <a:pt x="38019" y="92195"/>
                    <a:pt x="38019" y="92195"/>
                    <a:pt x="39207" y="92195"/>
                  </a:cubicBezTo>
                  <a:cubicBezTo>
                    <a:pt x="40396" y="92195"/>
                    <a:pt x="40396" y="90731"/>
                    <a:pt x="41584" y="90731"/>
                  </a:cubicBezTo>
                  <a:cubicBezTo>
                    <a:pt x="41584" y="90731"/>
                    <a:pt x="41584" y="90731"/>
                    <a:pt x="42772" y="89268"/>
                  </a:cubicBezTo>
                  <a:cubicBezTo>
                    <a:pt x="42772" y="89268"/>
                    <a:pt x="42772" y="89268"/>
                    <a:pt x="42772" y="89268"/>
                  </a:cubicBezTo>
                  <a:cubicBezTo>
                    <a:pt x="42772" y="89268"/>
                    <a:pt x="43960" y="89268"/>
                    <a:pt x="43960" y="89268"/>
                  </a:cubicBezTo>
                  <a:cubicBezTo>
                    <a:pt x="45148" y="89268"/>
                    <a:pt x="45148" y="89268"/>
                    <a:pt x="45148" y="89268"/>
                  </a:cubicBezTo>
                  <a:cubicBezTo>
                    <a:pt x="46336" y="89268"/>
                    <a:pt x="46336" y="89268"/>
                    <a:pt x="47524" y="89268"/>
                  </a:cubicBezTo>
                  <a:cubicBezTo>
                    <a:pt x="47524" y="89268"/>
                    <a:pt x="48712" y="89268"/>
                    <a:pt x="48712" y="89268"/>
                  </a:cubicBezTo>
                  <a:cubicBezTo>
                    <a:pt x="49900" y="89268"/>
                    <a:pt x="49900" y="87804"/>
                    <a:pt x="51089" y="87804"/>
                  </a:cubicBezTo>
                  <a:cubicBezTo>
                    <a:pt x="51089" y="87804"/>
                    <a:pt x="51089" y="89268"/>
                    <a:pt x="52277" y="89268"/>
                  </a:cubicBezTo>
                  <a:cubicBezTo>
                    <a:pt x="52277" y="89268"/>
                    <a:pt x="52277" y="89268"/>
                    <a:pt x="52277" y="89268"/>
                  </a:cubicBezTo>
                  <a:cubicBezTo>
                    <a:pt x="52277" y="90731"/>
                    <a:pt x="52277" y="90731"/>
                    <a:pt x="52277" y="90731"/>
                  </a:cubicBezTo>
                  <a:cubicBezTo>
                    <a:pt x="52277" y="90731"/>
                    <a:pt x="52277" y="90731"/>
                    <a:pt x="53465" y="90731"/>
                  </a:cubicBezTo>
                  <a:cubicBezTo>
                    <a:pt x="53465" y="90731"/>
                    <a:pt x="53465" y="90731"/>
                    <a:pt x="54653" y="90731"/>
                  </a:cubicBezTo>
                  <a:cubicBezTo>
                    <a:pt x="54653" y="90731"/>
                    <a:pt x="54653" y="90731"/>
                    <a:pt x="54653" y="90731"/>
                  </a:cubicBezTo>
                  <a:cubicBezTo>
                    <a:pt x="55841" y="90731"/>
                    <a:pt x="57029" y="90731"/>
                    <a:pt x="57029" y="90731"/>
                  </a:cubicBezTo>
                  <a:cubicBezTo>
                    <a:pt x="57029" y="92195"/>
                    <a:pt x="57029" y="92195"/>
                    <a:pt x="57029" y="92195"/>
                  </a:cubicBezTo>
                  <a:cubicBezTo>
                    <a:pt x="58217" y="93658"/>
                    <a:pt x="58217" y="93658"/>
                    <a:pt x="58217" y="93658"/>
                  </a:cubicBezTo>
                  <a:cubicBezTo>
                    <a:pt x="58217" y="93658"/>
                    <a:pt x="58217" y="93658"/>
                    <a:pt x="58217" y="95121"/>
                  </a:cubicBezTo>
                  <a:cubicBezTo>
                    <a:pt x="58217" y="95121"/>
                    <a:pt x="58217" y="95121"/>
                    <a:pt x="58217" y="95121"/>
                  </a:cubicBezTo>
                  <a:cubicBezTo>
                    <a:pt x="58217" y="96585"/>
                    <a:pt x="58217" y="96585"/>
                    <a:pt x="58217" y="96585"/>
                  </a:cubicBezTo>
                  <a:cubicBezTo>
                    <a:pt x="58217" y="98048"/>
                    <a:pt x="58217" y="98048"/>
                    <a:pt x="58217" y="98048"/>
                  </a:cubicBezTo>
                  <a:cubicBezTo>
                    <a:pt x="58217" y="98048"/>
                    <a:pt x="58217" y="98048"/>
                    <a:pt x="58217" y="99512"/>
                  </a:cubicBezTo>
                  <a:cubicBezTo>
                    <a:pt x="58217" y="99512"/>
                    <a:pt x="58217" y="99512"/>
                    <a:pt x="58217" y="99512"/>
                  </a:cubicBezTo>
                  <a:cubicBezTo>
                    <a:pt x="58217" y="100975"/>
                    <a:pt x="58217" y="100975"/>
                    <a:pt x="58217" y="100975"/>
                  </a:cubicBezTo>
                  <a:cubicBezTo>
                    <a:pt x="58217" y="102439"/>
                    <a:pt x="58217" y="102439"/>
                    <a:pt x="58217" y="102439"/>
                  </a:cubicBezTo>
                  <a:cubicBezTo>
                    <a:pt x="59405" y="102439"/>
                    <a:pt x="59405" y="102439"/>
                    <a:pt x="59405" y="102439"/>
                  </a:cubicBezTo>
                  <a:cubicBezTo>
                    <a:pt x="59405" y="100975"/>
                    <a:pt x="60594" y="100975"/>
                    <a:pt x="60594" y="100975"/>
                  </a:cubicBezTo>
                  <a:cubicBezTo>
                    <a:pt x="60594" y="100975"/>
                    <a:pt x="60594" y="100975"/>
                    <a:pt x="61782" y="99512"/>
                  </a:cubicBezTo>
                  <a:cubicBezTo>
                    <a:pt x="61782" y="99512"/>
                    <a:pt x="60594" y="99512"/>
                    <a:pt x="61782" y="99512"/>
                  </a:cubicBezTo>
                  <a:cubicBezTo>
                    <a:pt x="61782" y="98048"/>
                    <a:pt x="61782" y="98048"/>
                    <a:pt x="61782" y="98048"/>
                  </a:cubicBezTo>
                  <a:cubicBezTo>
                    <a:pt x="62970" y="98048"/>
                    <a:pt x="62970" y="98048"/>
                    <a:pt x="62970" y="98048"/>
                  </a:cubicBezTo>
                  <a:cubicBezTo>
                    <a:pt x="64158" y="98048"/>
                    <a:pt x="64158" y="98048"/>
                    <a:pt x="64158" y="96585"/>
                  </a:cubicBezTo>
                  <a:cubicBezTo>
                    <a:pt x="64158" y="96585"/>
                    <a:pt x="65346" y="96585"/>
                    <a:pt x="65346" y="96585"/>
                  </a:cubicBezTo>
                  <a:cubicBezTo>
                    <a:pt x="65346" y="96585"/>
                    <a:pt x="65346" y="95121"/>
                    <a:pt x="65346" y="95121"/>
                  </a:cubicBezTo>
                  <a:cubicBezTo>
                    <a:pt x="65346" y="95121"/>
                    <a:pt x="66534" y="95121"/>
                    <a:pt x="66534" y="95121"/>
                  </a:cubicBezTo>
                  <a:cubicBezTo>
                    <a:pt x="67722" y="95121"/>
                    <a:pt x="67722" y="93658"/>
                    <a:pt x="67722" y="95121"/>
                  </a:cubicBezTo>
                  <a:cubicBezTo>
                    <a:pt x="67722" y="95121"/>
                    <a:pt x="67722" y="95121"/>
                    <a:pt x="66534" y="95121"/>
                  </a:cubicBezTo>
                  <a:cubicBezTo>
                    <a:pt x="66534" y="96585"/>
                    <a:pt x="67722" y="96585"/>
                    <a:pt x="66534" y="96585"/>
                  </a:cubicBezTo>
                  <a:cubicBezTo>
                    <a:pt x="66534" y="96585"/>
                    <a:pt x="66534" y="98048"/>
                    <a:pt x="66534" y="98048"/>
                  </a:cubicBezTo>
                  <a:cubicBezTo>
                    <a:pt x="66534" y="98048"/>
                    <a:pt x="65346" y="98048"/>
                    <a:pt x="65346" y="98048"/>
                  </a:cubicBezTo>
                  <a:cubicBezTo>
                    <a:pt x="65346" y="99512"/>
                    <a:pt x="65346" y="99512"/>
                    <a:pt x="64158" y="99512"/>
                  </a:cubicBezTo>
                  <a:cubicBezTo>
                    <a:pt x="64158" y="99512"/>
                    <a:pt x="64158" y="99512"/>
                    <a:pt x="64158" y="100975"/>
                  </a:cubicBezTo>
                  <a:cubicBezTo>
                    <a:pt x="64158" y="100975"/>
                    <a:pt x="64158" y="100975"/>
                    <a:pt x="64158" y="100975"/>
                  </a:cubicBezTo>
                  <a:cubicBezTo>
                    <a:pt x="62970" y="102439"/>
                    <a:pt x="62970" y="102439"/>
                    <a:pt x="62970" y="102439"/>
                  </a:cubicBezTo>
                  <a:cubicBezTo>
                    <a:pt x="62970" y="102439"/>
                    <a:pt x="61782" y="102439"/>
                    <a:pt x="61782" y="102439"/>
                  </a:cubicBezTo>
                  <a:cubicBezTo>
                    <a:pt x="61782" y="103902"/>
                    <a:pt x="61782" y="103902"/>
                    <a:pt x="61782" y="103902"/>
                  </a:cubicBezTo>
                  <a:cubicBezTo>
                    <a:pt x="61782" y="103902"/>
                    <a:pt x="61782" y="103902"/>
                    <a:pt x="62970" y="103902"/>
                  </a:cubicBezTo>
                  <a:cubicBezTo>
                    <a:pt x="62970" y="103902"/>
                    <a:pt x="62970" y="103902"/>
                    <a:pt x="64158" y="103902"/>
                  </a:cubicBezTo>
                  <a:cubicBezTo>
                    <a:pt x="64158" y="103902"/>
                    <a:pt x="64158" y="103902"/>
                    <a:pt x="64158" y="102439"/>
                  </a:cubicBezTo>
                  <a:cubicBezTo>
                    <a:pt x="65346" y="102439"/>
                    <a:pt x="65346" y="102439"/>
                    <a:pt x="65346" y="100975"/>
                  </a:cubicBezTo>
                  <a:cubicBezTo>
                    <a:pt x="65346" y="100975"/>
                    <a:pt x="65346" y="100975"/>
                    <a:pt x="66534" y="100975"/>
                  </a:cubicBezTo>
                  <a:cubicBezTo>
                    <a:pt x="66534" y="100975"/>
                    <a:pt x="66534" y="100975"/>
                    <a:pt x="66534" y="102439"/>
                  </a:cubicBezTo>
                  <a:cubicBezTo>
                    <a:pt x="66534" y="102439"/>
                    <a:pt x="66534" y="102439"/>
                    <a:pt x="66534" y="103902"/>
                  </a:cubicBezTo>
                  <a:cubicBezTo>
                    <a:pt x="65346" y="103902"/>
                    <a:pt x="65346" y="103902"/>
                    <a:pt x="65346" y="103902"/>
                  </a:cubicBezTo>
                  <a:cubicBezTo>
                    <a:pt x="65346" y="105365"/>
                    <a:pt x="65346" y="105365"/>
                    <a:pt x="65346" y="105365"/>
                  </a:cubicBezTo>
                  <a:cubicBezTo>
                    <a:pt x="65346" y="105365"/>
                    <a:pt x="64158" y="105365"/>
                    <a:pt x="64158" y="105365"/>
                  </a:cubicBezTo>
                  <a:cubicBezTo>
                    <a:pt x="65346" y="106829"/>
                    <a:pt x="65346" y="105365"/>
                    <a:pt x="66534" y="105365"/>
                  </a:cubicBezTo>
                  <a:cubicBezTo>
                    <a:pt x="66534" y="105365"/>
                    <a:pt x="66534" y="105365"/>
                    <a:pt x="66534" y="106829"/>
                  </a:cubicBezTo>
                  <a:cubicBezTo>
                    <a:pt x="66534" y="106829"/>
                    <a:pt x="66534" y="108292"/>
                    <a:pt x="66534" y="108292"/>
                  </a:cubicBezTo>
                  <a:cubicBezTo>
                    <a:pt x="66534" y="109756"/>
                    <a:pt x="66534" y="109756"/>
                    <a:pt x="65346" y="109756"/>
                  </a:cubicBezTo>
                  <a:cubicBezTo>
                    <a:pt x="65346" y="109756"/>
                    <a:pt x="65346" y="109756"/>
                    <a:pt x="65346" y="111219"/>
                  </a:cubicBezTo>
                  <a:cubicBezTo>
                    <a:pt x="65346" y="111219"/>
                    <a:pt x="65346" y="111219"/>
                    <a:pt x="65346" y="112682"/>
                  </a:cubicBezTo>
                  <a:cubicBezTo>
                    <a:pt x="65346" y="112682"/>
                    <a:pt x="66534" y="112682"/>
                    <a:pt x="66534" y="114146"/>
                  </a:cubicBezTo>
                  <a:cubicBezTo>
                    <a:pt x="66534" y="114146"/>
                    <a:pt x="66534" y="115609"/>
                    <a:pt x="66534" y="115609"/>
                  </a:cubicBezTo>
                  <a:cubicBezTo>
                    <a:pt x="66534" y="115609"/>
                    <a:pt x="67722" y="115609"/>
                    <a:pt x="67722" y="117073"/>
                  </a:cubicBezTo>
                  <a:cubicBezTo>
                    <a:pt x="67722" y="117073"/>
                    <a:pt x="68910" y="117073"/>
                    <a:pt x="68910" y="117073"/>
                  </a:cubicBezTo>
                  <a:cubicBezTo>
                    <a:pt x="68910" y="117073"/>
                    <a:pt x="70099" y="117073"/>
                    <a:pt x="70099" y="117073"/>
                  </a:cubicBezTo>
                  <a:cubicBezTo>
                    <a:pt x="71287" y="117073"/>
                    <a:pt x="71287" y="117073"/>
                    <a:pt x="71287" y="117073"/>
                  </a:cubicBezTo>
                  <a:cubicBezTo>
                    <a:pt x="71287" y="118536"/>
                    <a:pt x="72475" y="118536"/>
                    <a:pt x="72475" y="118536"/>
                  </a:cubicBezTo>
                  <a:cubicBezTo>
                    <a:pt x="72475" y="118536"/>
                    <a:pt x="73663" y="120000"/>
                    <a:pt x="73663" y="118536"/>
                  </a:cubicBezTo>
                  <a:cubicBezTo>
                    <a:pt x="74851" y="118536"/>
                    <a:pt x="74851" y="118536"/>
                    <a:pt x="74851" y="118536"/>
                  </a:cubicBezTo>
                  <a:cubicBezTo>
                    <a:pt x="74851" y="117073"/>
                    <a:pt x="74851" y="117073"/>
                    <a:pt x="76039" y="117073"/>
                  </a:cubicBezTo>
                  <a:cubicBezTo>
                    <a:pt x="76039" y="117073"/>
                    <a:pt x="77227" y="117073"/>
                    <a:pt x="77227" y="117073"/>
                  </a:cubicBezTo>
                  <a:cubicBezTo>
                    <a:pt x="77227" y="117073"/>
                    <a:pt x="77227" y="117073"/>
                    <a:pt x="78415" y="115609"/>
                  </a:cubicBezTo>
                  <a:cubicBezTo>
                    <a:pt x="78415" y="115609"/>
                    <a:pt x="78415" y="115609"/>
                    <a:pt x="79603" y="115609"/>
                  </a:cubicBezTo>
                  <a:cubicBezTo>
                    <a:pt x="79603" y="115609"/>
                    <a:pt x="79603" y="117073"/>
                    <a:pt x="79603" y="117073"/>
                  </a:cubicBezTo>
                  <a:cubicBezTo>
                    <a:pt x="79603" y="117073"/>
                    <a:pt x="79603" y="118536"/>
                    <a:pt x="79603" y="118536"/>
                  </a:cubicBezTo>
                  <a:cubicBezTo>
                    <a:pt x="79603" y="118536"/>
                    <a:pt x="79603" y="118536"/>
                    <a:pt x="80792" y="120000"/>
                  </a:cubicBezTo>
                  <a:cubicBezTo>
                    <a:pt x="80792" y="120000"/>
                    <a:pt x="80792" y="120000"/>
                    <a:pt x="81980" y="120000"/>
                  </a:cubicBezTo>
                  <a:cubicBezTo>
                    <a:pt x="81980" y="120000"/>
                    <a:pt x="83168" y="118536"/>
                    <a:pt x="83168" y="118536"/>
                  </a:cubicBezTo>
                  <a:cubicBezTo>
                    <a:pt x="83168" y="118536"/>
                    <a:pt x="84356" y="118536"/>
                    <a:pt x="84356" y="117073"/>
                  </a:cubicBezTo>
                  <a:cubicBezTo>
                    <a:pt x="85544" y="117073"/>
                    <a:pt x="85544" y="117073"/>
                    <a:pt x="85544" y="117073"/>
                  </a:cubicBezTo>
                  <a:cubicBezTo>
                    <a:pt x="86732" y="117073"/>
                    <a:pt x="85544" y="115609"/>
                    <a:pt x="86732" y="115609"/>
                  </a:cubicBezTo>
                  <a:cubicBezTo>
                    <a:pt x="86732" y="115609"/>
                    <a:pt x="87920" y="115609"/>
                    <a:pt x="87920" y="115609"/>
                  </a:cubicBezTo>
                  <a:cubicBezTo>
                    <a:pt x="89108" y="114146"/>
                    <a:pt x="89108" y="114146"/>
                    <a:pt x="90297" y="114146"/>
                  </a:cubicBezTo>
                  <a:cubicBezTo>
                    <a:pt x="91485" y="114146"/>
                    <a:pt x="91485" y="115609"/>
                    <a:pt x="92673" y="115609"/>
                  </a:cubicBezTo>
                  <a:cubicBezTo>
                    <a:pt x="92673" y="115609"/>
                    <a:pt x="92673" y="115609"/>
                    <a:pt x="93861" y="114146"/>
                  </a:cubicBezTo>
                  <a:cubicBezTo>
                    <a:pt x="93861" y="114146"/>
                    <a:pt x="93861" y="114146"/>
                    <a:pt x="93861" y="112682"/>
                  </a:cubicBezTo>
                  <a:cubicBezTo>
                    <a:pt x="95049" y="112682"/>
                    <a:pt x="95049" y="111219"/>
                    <a:pt x="96237" y="109756"/>
                  </a:cubicBezTo>
                  <a:cubicBezTo>
                    <a:pt x="96237" y="108292"/>
                    <a:pt x="97425" y="108292"/>
                    <a:pt x="97425" y="108292"/>
                  </a:cubicBezTo>
                  <a:cubicBezTo>
                    <a:pt x="98613" y="108292"/>
                    <a:pt x="98613" y="106829"/>
                    <a:pt x="98613" y="106829"/>
                  </a:cubicBezTo>
                  <a:cubicBezTo>
                    <a:pt x="98613" y="105365"/>
                    <a:pt x="99801" y="105365"/>
                    <a:pt x="99801" y="105365"/>
                  </a:cubicBezTo>
                  <a:cubicBezTo>
                    <a:pt x="99801" y="105365"/>
                    <a:pt x="99801" y="105365"/>
                    <a:pt x="99801" y="105365"/>
                  </a:cubicBezTo>
                  <a:cubicBezTo>
                    <a:pt x="100990" y="103902"/>
                    <a:pt x="100990" y="103902"/>
                    <a:pt x="100990" y="102439"/>
                  </a:cubicBezTo>
                  <a:cubicBezTo>
                    <a:pt x="102178" y="102439"/>
                    <a:pt x="102178" y="100975"/>
                    <a:pt x="103366" y="100975"/>
                  </a:cubicBezTo>
                  <a:cubicBezTo>
                    <a:pt x="103366" y="99512"/>
                    <a:pt x="103366" y="99512"/>
                    <a:pt x="104554" y="98048"/>
                  </a:cubicBezTo>
                  <a:cubicBezTo>
                    <a:pt x="105742" y="96585"/>
                    <a:pt x="105742" y="96585"/>
                    <a:pt x="105742" y="95121"/>
                  </a:cubicBezTo>
                  <a:cubicBezTo>
                    <a:pt x="106930" y="95121"/>
                    <a:pt x="106930" y="95121"/>
                    <a:pt x="108118" y="95121"/>
                  </a:cubicBezTo>
                  <a:cubicBezTo>
                    <a:pt x="108118" y="93658"/>
                    <a:pt x="108118" y="93658"/>
                    <a:pt x="109306" y="93658"/>
                  </a:cubicBezTo>
                  <a:cubicBezTo>
                    <a:pt x="109306" y="92195"/>
                    <a:pt x="109306" y="92195"/>
                    <a:pt x="110495" y="92195"/>
                  </a:cubicBezTo>
                  <a:cubicBezTo>
                    <a:pt x="110495" y="90731"/>
                    <a:pt x="110495" y="90731"/>
                    <a:pt x="111683" y="90731"/>
                  </a:cubicBezTo>
                  <a:cubicBezTo>
                    <a:pt x="111683" y="90731"/>
                    <a:pt x="111683" y="90731"/>
                    <a:pt x="111683" y="89268"/>
                  </a:cubicBezTo>
                  <a:cubicBezTo>
                    <a:pt x="111683" y="89268"/>
                    <a:pt x="112871" y="89268"/>
                    <a:pt x="112871" y="87804"/>
                  </a:cubicBezTo>
                  <a:cubicBezTo>
                    <a:pt x="114059" y="87804"/>
                    <a:pt x="114059" y="86341"/>
                    <a:pt x="114059" y="86341"/>
                  </a:cubicBezTo>
                  <a:cubicBezTo>
                    <a:pt x="115247" y="84878"/>
                    <a:pt x="115247" y="84878"/>
                    <a:pt x="116435" y="83414"/>
                  </a:cubicBezTo>
                  <a:cubicBezTo>
                    <a:pt x="116435" y="83414"/>
                    <a:pt x="116435" y="81951"/>
                    <a:pt x="116435" y="81951"/>
                  </a:cubicBezTo>
                  <a:cubicBezTo>
                    <a:pt x="117623" y="80487"/>
                    <a:pt x="116435" y="80487"/>
                    <a:pt x="117623" y="79024"/>
                  </a:cubicBezTo>
                  <a:cubicBezTo>
                    <a:pt x="117623" y="79024"/>
                    <a:pt x="118811" y="79024"/>
                    <a:pt x="118811" y="77560"/>
                  </a:cubicBezTo>
                  <a:cubicBezTo>
                    <a:pt x="118811" y="77560"/>
                    <a:pt x="118811" y="76097"/>
                    <a:pt x="120000" y="76097"/>
                  </a:cubicBezTo>
                  <a:cubicBezTo>
                    <a:pt x="120000" y="74634"/>
                    <a:pt x="120000" y="74634"/>
                    <a:pt x="120000" y="73170"/>
                  </a:cubicBezTo>
                  <a:cubicBezTo>
                    <a:pt x="120000" y="71707"/>
                    <a:pt x="120000" y="71707"/>
                    <a:pt x="120000" y="70243"/>
                  </a:cubicBezTo>
                  <a:cubicBezTo>
                    <a:pt x="120000" y="70243"/>
                    <a:pt x="120000" y="68780"/>
                    <a:pt x="120000" y="68780"/>
                  </a:cubicBezTo>
                  <a:cubicBezTo>
                    <a:pt x="120000" y="67317"/>
                    <a:pt x="120000" y="67317"/>
                    <a:pt x="120000" y="65853"/>
                  </a:cubicBezTo>
                  <a:cubicBezTo>
                    <a:pt x="120000" y="65853"/>
                    <a:pt x="120000" y="64390"/>
                    <a:pt x="120000" y="62926"/>
                  </a:cubicBezTo>
                  <a:cubicBezTo>
                    <a:pt x="120000" y="61463"/>
                    <a:pt x="120000" y="61463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58536"/>
                  </a:cubicBezTo>
                  <a:cubicBezTo>
                    <a:pt x="118811" y="58536"/>
                    <a:pt x="118811" y="57073"/>
                    <a:pt x="118811" y="57073"/>
                  </a:cubicBezTo>
                  <a:cubicBezTo>
                    <a:pt x="117623" y="55609"/>
                    <a:pt x="116435" y="55609"/>
                    <a:pt x="116435" y="54146"/>
                  </a:cubicBezTo>
                  <a:cubicBezTo>
                    <a:pt x="116435" y="54146"/>
                    <a:pt x="116435" y="52682"/>
                    <a:pt x="116435" y="52682"/>
                  </a:cubicBezTo>
                  <a:cubicBezTo>
                    <a:pt x="117623" y="51219"/>
                    <a:pt x="117623" y="51219"/>
                    <a:pt x="116435" y="49756"/>
                  </a:cubicBezTo>
                  <a:cubicBezTo>
                    <a:pt x="116435" y="49756"/>
                    <a:pt x="116435" y="49756"/>
                    <a:pt x="115247" y="49756"/>
                  </a:cubicBezTo>
                  <a:cubicBezTo>
                    <a:pt x="115247" y="49756"/>
                    <a:pt x="115247" y="49756"/>
                    <a:pt x="114059" y="49756"/>
                  </a:cubicBezTo>
                  <a:cubicBezTo>
                    <a:pt x="114059" y="48292"/>
                    <a:pt x="114059" y="48292"/>
                    <a:pt x="114059" y="46829"/>
                  </a:cubicBezTo>
                  <a:cubicBezTo>
                    <a:pt x="114059" y="46829"/>
                    <a:pt x="114059" y="45365"/>
                    <a:pt x="114059" y="45365"/>
                  </a:cubicBezTo>
                  <a:cubicBezTo>
                    <a:pt x="112871" y="43902"/>
                    <a:pt x="112871" y="43902"/>
                    <a:pt x="112871" y="43902"/>
                  </a:cubicBezTo>
                  <a:cubicBezTo>
                    <a:pt x="112871" y="42439"/>
                    <a:pt x="112871" y="42439"/>
                    <a:pt x="112871" y="40975"/>
                  </a:cubicBezTo>
                  <a:cubicBezTo>
                    <a:pt x="112871" y="40975"/>
                    <a:pt x="112871" y="40975"/>
                    <a:pt x="112871" y="39512"/>
                  </a:cubicBezTo>
                  <a:cubicBezTo>
                    <a:pt x="112871" y="39512"/>
                    <a:pt x="111683" y="39512"/>
                    <a:pt x="111683" y="39512"/>
                  </a:cubicBezTo>
                  <a:cubicBezTo>
                    <a:pt x="111683" y="39512"/>
                    <a:pt x="110495" y="39512"/>
                    <a:pt x="110495" y="38048"/>
                  </a:cubicBezTo>
                  <a:cubicBezTo>
                    <a:pt x="110495" y="38048"/>
                    <a:pt x="110495" y="38048"/>
                    <a:pt x="110495" y="36585"/>
                  </a:cubicBezTo>
                  <a:cubicBezTo>
                    <a:pt x="109306" y="36585"/>
                    <a:pt x="109306" y="36585"/>
                    <a:pt x="109306" y="36585"/>
                  </a:cubicBezTo>
                  <a:cubicBezTo>
                    <a:pt x="108118" y="36585"/>
                    <a:pt x="108118" y="36585"/>
                    <a:pt x="108118" y="35121"/>
                  </a:cubicBezTo>
                  <a:cubicBezTo>
                    <a:pt x="106930" y="35121"/>
                    <a:pt x="106930" y="35121"/>
                    <a:pt x="106930" y="33658"/>
                  </a:cubicBezTo>
                  <a:cubicBezTo>
                    <a:pt x="106930" y="33658"/>
                    <a:pt x="106930" y="32195"/>
                    <a:pt x="106930" y="30731"/>
                  </a:cubicBezTo>
                  <a:cubicBezTo>
                    <a:pt x="106930" y="30731"/>
                    <a:pt x="106930" y="30731"/>
                    <a:pt x="106930" y="30731"/>
                  </a:cubicBezTo>
                  <a:cubicBezTo>
                    <a:pt x="106930" y="29268"/>
                    <a:pt x="106930" y="29268"/>
                    <a:pt x="106930" y="27804"/>
                  </a:cubicBezTo>
                  <a:cubicBezTo>
                    <a:pt x="106930" y="27804"/>
                    <a:pt x="106930" y="27804"/>
                    <a:pt x="106930" y="26341"/>
                  </a:cubicBezTo>
                  <a:cubicBezTo>
                    <a:pt x="106930" y="26341"/>
                    <a:pt x="106930" y="24878"/>
                    <a:pt x="106930" y="24878"/>
                  </a:cubicBezTo>
                  <a:cubicBezTo>
                    <a:pt x="106930" y="23414"/>
                    <a:pt x="106930" y="21951"/>
                    <a:pt x="106930" y="20487"/>
                  </a:cubicBezTo>
                  <a:cubicBezTo>
                    <a:pt x="106930" y="19024"/>
                    <a:pt x="106930" y="19024"/>
                    <a:pt x="106930" y="17560"/>
                  </a:cubicBezTo>
                  <a:cubicBezTo>
                    <a:pt x="105742" y="17560"/>
                    <a:pt x="105742" y="17560"/>
                    <a:pt x="105742" y="16097"/>
                  </a:cubicBezTo>
                  <a:cubicBezTo>
                    <a:pt x="105742" y="16097"/>
                    <a:pt x="105742" y="16097"/>
                    <a:pt x="105742" y="16097"/>
                  </a:cubicBezTo>
                  <a:cubicBezTo>
                    <a:pt x="105742" y="14634"/>
                    <a:pt x="105742" y="14634"/>
                    <a:pt x="104554" y="14634"/>
                  </a:cubicBezTo>
                  <a:cubicBezTo>
                    <a:pt x="104554" y="14634"/>
                    <a:pt x="104554" y="14634"/>
                    <a:pt x="103366" y="16097"/>
                  </a:cubicBezTo>
                  <a:cubicBezTo>
                    <a:pt x="103366" y="16097"/>
                    <a:pt x="103366" y="16097"/>
                    <a:pt x="103366" y="16097"/>
                  </a:cubicBezTo>
                  <a:cubicBezTo>
                    <a:pt x="103366" y="16097"/>
                    <a:pt x="102178" y="16097"/>
                    <a:pt x="102178" y="16097"/>
                  </a:cubicBezTo>
                  <a:cubicBezTo>
                    <a:pt x="102178" y="16097"/>
                    <a:pt x="102178" y="16097"/>
                    <a:pt x="102178" y="16097"/>
                  </a:cubicBezTo>
                  <a:cubicBezTo>
                    <a:pt x="102178" y="14634"/>
                    <a:pt x="102178" y="14634"/>
                    <a:pt x="102178" y="13170"/>
                  </a:cubicBezTo>
                  <a:cubicBezTo>
                    <a:pt x="102178" y="13170"/>
                    <a:pt x="102178" y="11707"/>
                    <a:pt x="102178" y="10243"/>
                  </a:cubicBezTo>
                  <a:cubicBezTo>
                    <a:pt x="102178" y="10243"/>
                    <a:pt x="102178" y="8780"/>
                    <a:pt x="102178" y="7317"/>
                  </a:cubicBezTo>
                  <a:cubicBezTo>
                    <a:pt x="102178" y="7317"/>
                    <a:pt x="102178" y="5853"/>
                    <a:pt x="102178" y="5853"/>
                  </a:cubicBezTo>
                  <a:cubicBezTo>
                    <a:pt x="102178" y="4390"/>
                    <a:pt x="100990" y="4390"/>
                    <a:pt x="100990" y="4390"/>
                  </a:cubicBezTo>
                  <a:cubicBezTo>
                    <a:pt x="100990" y="2926"/>
                    <a:pt x="102178" y="1463"/>
                    <a:pt x="100990" y="1463"/>
                  </a:cubicBezTo>
                  <a:cubicBezTo>
                    <a:pt x="100990" y="0"/>
                    <a:pt x="99801" y="0"/>
                    <a:pt x="99801" y="0"/>
                  </a:cubicBezTo>
                  <a:cubicBezTo>
                    <a:pt x="98613" y="1463"/>
                    <a:pt x="98613" y="1463"/>
                    <a:pt x="98613" y="2926"/>
                  </a:cubicBezTo>
                  <a:cubicBezTo>
                    <a:pt x="98613" y="2926"/>
                    <a:pt x="98613" y="2926"/>
                    <a:pt x="98613" y="4390"/>
                  </a:cubicBezTo>
                  <a:cubicBezTo>
                    <a:pt x="98613" y="4390"/>
                    <a:pt x="97425" y="5853"/>
                    <a:pt x="97425" y="5853"/>
                  </a:cubicBezTo>
                  <a:cubicBezTo>
                    <a:pt x="97425" y="7317"/>
                    <a:pt x="97425" y="7317"/>
                    <a:pt x="97425" y="8780"/>
                  </a:cubicBezTo>
                  <a:cubicBezTo>
                    <a:pt x="97425" y="10243"/>
                    <a:pt x="97425" y="10243"/>
                    <a:pt x="97425" y="11707"/>
                  </a:cubicBezTo>
                  <a:cubicBezTo>
                    <a:pt x="96237" y="13170"/>
                    <a:pt x="96237" y="13170"/>
                    <a:pt x="96237" y="13170"/>
                  </a:cubicBezTo>
                  <a:cubicBezTo>
                    <a:pt x="96237" y="14634"/>
                    <a:pt x="96237" y="14634"/>
                    <a:pt x="96237" y="14634"/>
                  </a:cubicBezTo>
                  <a:cubicBezTo>
                    <a:pt x="96237" y="14634"/>
                    <a:pt x="96237" y="14634"/>
                    <a:pt x="96237" y="16097"/>
                  </a:cubicBezTo>
                  <a:cubicBezTo>
                    <a:pt x="96237" y="16097"/>
                    <a:pt x="96237" y="16097"/>
                    <a:pt x="96237" y="16097"/>
                  </a:cubicBezTo>
                  <a:cubicBezTo>
                    <a:pt x="95049" y="17560"/>
                    <a:pt x="95049" y="17560"/>
                    <a:pt x="95049" y="19024"/>
                  </a:cubicBezTo>
                  <a:cubicBezTo>
                    <a:pt x="95049" y="20487"/>
                    <a:pt x="95049" y="20487"/>
                    <a:pt x="93861" y="21951"/>
                  </a:cubicBezTo>
                  <a:cubicBezTo>
                    <a:pt x="93861" y="23414"/>
                    <a:pt x="93861" y="23414"/>
                    <a:pt x="93861" y="24878"/>
                  </a:cubicBezTo>
                  <a:cubicBezTo>
                    <a:pt x="93861" y="24878"/>
                    <a:pt x="93861" y="26341"/>
                    <a:pt x="93861" y="27804"/>
                  </a:cubicBezTo>
                  <a:cubicBezTo>
                    <a:pt x="92673" y="27804"/>
                    <a:pt x="92673" y="27804"/>
                    <a:pt x="91485" y="29268"/>
                  </a:cubicBezTo>
                  <a:cubicBezTo>
                    <a:pt x="91485" y="29268"/>
                    <a:pt x="90297" y="29268"/>
                    <a:pt x="90297" y="29268"/>
                  </a:cubicBezTo>
                  <a:cubicBezTo>
                    <a:pt x="89108" y="29268"/>
                    <a:pt x="89108" y="29268"/>
                    <a:pt x="87920" y="29268"/>
                  </a:cubicBezTo>
                  <a:cubicBezTo>
                    <a:pt x="87920" y="29268"/>
                    <a:pt x="87920" y="27804"/>
                    <a:pt x="86732" y="27804"/>
                  </a:cubicBezTo>
                  <a:cubicBezTo>
                    <a:pt x="86732" y="26341"/>
                    <a:pt x="85544" y="26341"/>
                    <a:pt x="85544" y="26341"/>
                  </a:cubicBezTo>
                  <a:cubicBezTo>
                    <a:pt x="84356" y="24878"/>
                    <a:pt x="84356" y="24878"/>
                    <a:pt x="83168" y="23414"/>
                  </a:cubicBezTo>
                  <a:cubicBezTo>
                    <a:pt x="83168" y="23414"/>
                    <a:pt x="83168" y="23414"/>
                    <a:pt x="81980" y="23414"/>
                  </a:cubicBezTo>
                  <a:cubicBezTo>
                    <a:pt x="81980" y="21951"/>
                    <a:pt x="81980" y="21951"/>
                    <a:pt x="81980" y="21951"/>
                  </a:cubicBezTo>
                  <a:cubicBezTo>
                    <a:pt x="80792" y="21951"/>
                    <a:pt x="80792" y="21951"/>
                    <a:pt x="79603" y="21951"/>
                  </a:cubicBezTo>
                  <a:cubicBezTo>
                    <a:pt x="79603" y="20487"/>
                    <a:pt x="79603" y="20487"/>
                    <a:pt x="79603" y="19024"/>
                  </a:cubicBezTo>
                  <a:cubicBezTo>
                    <a:pt x="78415" y="19024"/>
                    <a:pt x="78415" y="19024"/>
                    <a:pt x="78415" y="19024"/>
                  </a:cubicBezTo>
                  <a:cubicBezTo>
                    <a:pt x="77227" y="19024"/>
                    <a:pt x="77227" y="17560"/>
                    <a:pt x="77227" y="17560"/>
                  </a:cubicBezTo>
                  <a:cubicBezTo>
                    <a:pt x="77227" y="17560"/>
                    <a:pt x="78415" y="16097"/>
                    <a:pt x="78415" y="16097"/>
                  </a:cubicBezTo>
                  <a:cubicBezTo>
                    <a:pt x="78415" y="16097"/>
                    <a:pt x="78415" y="16097"/>
                    <a:pt x="78415" y="16097"/>
                  </a:cubicBezTo>
                  <a:cubicBezTo>
                    <a:pt x="78415" y="16097"/>
                    <a:pt x="79603" y="14634"/>
                    <a:pt x="79603" y="14634"/>
                  </a:cubicBezTo>
                  <a:cubicBezTo>
                    <a:pt x="79603" y="14634"/>
                    <a:pt x="79603" y="14634"/>
                    <a:pt x="79603" y="14634"/>
                  </a:cubicBezTo>
                  <a:cubicBezTo>
                    <a:pt x="79603" y="13170"/>
                    <a:pt x="79603" y="13170"/>
                    <a:pt x="79603" y="13170"/>
                  </a:cubicBezTo>
                  <a:cubicBezTo>
                    <a:pt x="79603" y="11707"/>
                    <a:pt x="79603" y="11707"/>
                    <a:pt x="79603" y="11707"/>
                  </a:cubicBezTo>
                  <a:cubicBezTo>
                    <a:pt x="79603" y="10243"/>
                    <a:pt x="79603" y="10243"/>
                    <a:pt x="80792" y="10243"/>
                  </a:cubicBezTo>
                  <a:cubicBezTo>
                    <a:pt x="80792" y="10243"/>
                    <a:pt x="81980" y="11707"/>
                    <a:pt x="81980" y="10243"/>
                  </a:cubicBezTo>
                  <a:cubicBezTo>
                    <a:pt x="81980" y="10243"/>
                    <a:pt x="81980" y="8780"/>
                    <a:pt x="81980" y="8780"/>
                  </a:cubicBezTo>
                  <a:cubicBezTo>
                    <a:pt x="81980" y="8780"/>
                    <a:pt x="83168" y="7317"/>
                    <a:pt x="83168" y="7317"/>
                  </a:cubicBezTo>
                  <a:cubicBezTo>
                    <a:pt x="83168" y="7317"/>
                    <a:pt x="83168" y="5853"/>
                    <a:pt x="81980" y="5853"/>
                  </a:cubicBezTo>
                  <a:cubicBezTo>
                    <a:pt x="81980" y="5853"/>
                    <a:pt x="81980" y="5853"/>
                    <a:pt x="80792" y="5853"/>
                  </a:cubicBezTo>
                  <a:cubicBezTo>
                    <a:pt x="80792" y="5853"/>
                    <a:pt x="80792" y="5853"/>
                    <a:pt x="79603" y="5853"/>
                  </a:cubicBezTo>
                  <a:cubicBezTo>
                    <a:pt x="79603" y="5853"/>
                    <a:pt x="79603" y="4390"/>
                    <a:pt x="79603" y="4390"/>
                  </a:cubicBezTo>
                  <a:cubicBezTo>
                    <a:pt x="79603" y="4390"/>
                    <a:pt x="79603" y="4390"/>
                    <a:pt x="78415" y="4390"/>
                  </a:cubicBezTo>
                  <a:cubicBezTo>
                    <a:pt x="78415" y="5853"/>
                    <a:pt x="78415" y="5853"/>
                    <a:pt x="77227" y="5853"/>
                  </a:cubicBezTo>
                  <a:cubicBezTo>
                    <a:pt x="77227" y="5853"/>
                    <a:pt x="77227" y="5853"/>
                    <a:pt x="76039" y="5853"/>
                  </a:cubicBezTo>
                  <a:cubicBezTo>
                    <a:pt x="76039" y="5853"/>
                    <a:pt x="74851" y="5853"/>
                    <a:pt x="74851" y="5853"/>
                  </a:cubicBezTo>
                  <a:cubicBezTo>
                    <a:pt x="73663" y="4390"/>
                    <a:pt x="73663" y="4390"/>
                    <a:pt x="73663" y="4390"/>
                  </a:cubicBezTo>
                  <a:cubicBezTo>
                    <a:pt x="72475" y="4390"/>
                    <a:pt x="72475" y="4390"/>
                    <a:pt x="71287" y="4390"/>
                  </a:cubicBezTo>
                  <a:cubicBezTo>
                    <a:pt x="71287" y="4390"/>
                    <a:pt x="71287" y="2926"/>
                    <a:pt x="71287" y="2926"/>
                  </a:cubicBezTo>
                  <a:cubicBezTo>
                    <a:pt x="70099" y="2926"/>
                    <a:pt x="70099" y="2926"/>
                    <a:pt x="70099" y="2926"/>
                  </a:cubicBezTo>
                  <a:cubicBezTo>
                    <a:pt x="68910" y="2926"/>
                    <a:pt x="68910" y="1463"/>
                    <a:pt x="67722" y="2926"/>
                  </a:cubicBezTo>
                  <a:cubicBezTo>
                    <a:pt x="67722" y="2926"/>
                    <a:pt x="67722" y="2926"/>
                    <a:pt x="67722" y="2926"/>
                  </a:cubicBezTo>
                  <a:cubicBezTo>
                    <a:pt x="67722" y="4390"/>
                    <a:pt x="67722" y="4390"/>
                    <a:pt x="68910" y="4390"/>
                  </a:cubicBezTo>
                  <a:cubicBezTo>
                    <a:pt x="68910" y="4390"/>
                    <a:pt x="68910" y="4390"/>
                    <a:pt x="68910" y="4390"/>
                  </a:cubicBezTo>
                  <a:cubicBezTo>
                    <a:pt x="70099" y="4390"/>
                    <a:pt x="68910" y="5853"/>
                    <a:pt x="68910" y="5853"/>
                  </a:cubicBezTo>
                  <a:cubicBezTo>
                    <a:pt x="68910" y="7317"/>
                    <a:pt x="68910" y="5853"/>
                    <a:pt x="67722" y="7317"/>
                  </a:cubicBezTo>
                  <a:cubicBezTo>
                    <a:pt x="67722" y="7317"/>
                    <a:pt x="67722" y="7317"/>
                    <a:pt x="67722" y="7317"/>
                  </a:cubicBezTo>
                  <a:cubicBezTo>
                    <a:pt x="66534" y="7317"/>
                    <a:pt x="66534" y="5853"/>
                    <a:pt x="66534" y="5853"/>
                  </a:cubicBezTo>
                  <a:cubicBezTo>
                    <a:pt x="65346" y="5853"/>
                    <a:pt x="65346" y="7317"/>
                    <a:pt x="65346" y="7317"/>
                  </a:cubicBezTo>
                  <a:cubicBezTo>
                    <a:pt x="64158" y="7317"/>
                    <a:pt x="64158" y="7317"/>
                    <a:pt x="64158" y="8780"/>
                  </a:cubicBezTo>
                  <a:cubicBezTo>
                    <a:pt x="62970" y="8780"/>
                    <a:pt x="62970" y="8780"/>
                    <a:pt x="62970" y="8780"/>
                  </a:cubicBezTo>
                  <a:cubicBezTo>
                    <a:pt x="62970" y="8780"/>
                    <a:pt x="61782" y="8780"/>
                    <a:pt x="61782" y="10243"/>
                  </a:cubicBezTo>
                  <a:cubicBezTo>
                    <a:pt x="61782" y="10243"/>
                    <a:pt x="62970" y="11707"/>
                    <a:pt x="61782" y="11707"/>
                  </a:cubicBezTo>
                  <a:cubicBezTo>
                    <a:pt x="61782" y="13170"/>
                    <a:pt x="61782" y="11707"/>
                    <a:pt x="60594" y="13170"/>
                  </a:cubicBezTo>
                  <a:cubicBezTo>
                    <a:pt x="60594" y="13170"/>
                    <a:pt x="60594" y="13170"/>
                    <a:pt x="60594" y="14634"/>
                  </a:cubicBezTo>
                  <a:cubicBezTo>
                    <a:pt x="59405" y="14634"/>
                    <a:pt x="59405" y="14634"/>
                    <a:pt x="59405" y="14634"/>
                  </a:cubicBezTo>
                  <a:cubicBezTo>
                    <a:pt x="59405" y="14634"/>
                    <a:pt x="59405" y="16097"/>
                    <a:pt x="59405" y="16097"/>
                  </a:cubicBezTo>
                  <a:cubicBezTo>
                    <a:pt x="59405" y="16097"/>
                    <a:pt x="59405" y="16097"/>
                    <a:pt x="59405" y="16097"/>
                  </a:cubicBezTo>
                  <a:cubicBezTo>
                    <a:pt x="59405" y="17560"/>
                    <a:pt x="60594" y="17560"/>
                    <a:pt x="60594" y="17560"/>
                  </a:cubicBezTo>
                  <a:cubicBezTo>
                    <a:pt x="59405" y="19024"/>
                    <a:pt x="59405" y="19024"/>
                    <a:pt x="59405" y="19024"/>
                  </a:cubicBezTo>
                  <a:cubicBezTo>
                    <a:pt x="58217" y="19024"/>
                    <a:pt x="58217" y="17560"/>
                    <a:pt x="57029" y="17560"/>
                  </a:cubicBezTo>
                  <a:cubicBezTo>
                    <a:pt x="55841" y="17560"/>
                    <a:pt x="55841" y="19024"/>
                    <a:pt x="55841" y="19024"/>
                  </a:cubicBezTo>
                  <a:cubicBezTo>
                    <a:pt x="55841" y="19024"/>
                    <a:pt x="55841" y="17560"/>
                    <a:pt x="55841" y="17560"/>
                  </a:cubicBezTo>
                  <a:cubicBezTo>
                    <a:pt x="54653" y="17560"/>
                    <a:pt x="54653" y="17560"/>
                    <a:pt x="54653" y="16097"/>
                  </a:cubicBezTo>
                  <a:cubicBezTo>
                    <a:pt x="54653" y="16097"/>
                    <a:pt x="54653" y="16097"/>
                    <a:pt x="54653" y="16097"/>
                  </a:cubicBezTo>
                  <a:cubicBezTo>
                    <a:pt x="54653" y="14634"/>
                    <a:pt x="54653" y="14634"/>
                    <a:pt x="53465" y="14634"/>
                  </a:cubicBezTo>
                  <a:cubicBezTo>
                    <a:pt x="53465" y="14634"/>
                    <a:pt x="53465" y="14634"/>
                    <a:pt x="52277" y="13170"/>
                  </a:cubicBezTo>
                  <a:cubicBezTo>
                    <a:pt x="52277" y="13170"/>
                    <a:pt x="52277" y="13170"/>
                    <a:pt x="51089" y="13170"/>
                  </a:cubicBezTo>
                  <a:cubicBezTo>
                    <a:pt x="51089" y="13170"/>
                    <a:pt x="51089" y="13170"/>
                    <a:pt x="49900" y="14634"/>
                  </a:cubicBezTo>
                  <a:cubicBezTo>
                    <a:pt x="49900" y="14634"/>
                    <a:pt x="49900" y="14634"/>
                    <a:pt x="49900" y="16097"/>
                  </a:cubicBezTo>
                  <a:cubicBezTo>
                    <a:pt x="49900" y="16097"/>
                    <a:pt x="49900" y="16097"/>
                    <a:pt x="49900" y="16097"/>
                  </a:cubicBezTo>
                  <a:cubicBezTo>
                    <a:pt x="48712" y="16097"/>
                    <a:pt x="48712" y="16097"/>
                    <a:pt x="47524" y="16097"/>
                  </a:cubicBezTo>
                  <a:cubicBezTo>
                    <a:pt x="47524" y="16097"/>
                    <a:pt x="47524" y="17560"/>
                    <a:pt x="46336" y="17560"/>
                  </a:cubicBezTo>
                  <a:cubicBezTo>
                    <a:pt x="46336" y="19024"/>
                    <a:pt x="46336" y="19024"/>
                    <a:pt x="46336" y="19024"/>
                  </a:cubicBezTo>
                  <a:cubicBezTo>
                    <a:pt x="45148" y="20487"/>
                    <a:pt x="45148" y="19024"/>
                    <a:pt x="43960" y="20487"/>
                  </a:cubicBezTo>
                  <a:cubicBezTo>
                    <a:pt x="43960" y="20487"/>
                    <a:pt x="43960" y="20487"/>
                    <a:pt x="43960" y="21951"/>
                  </a:cubicBezTo>
                  <a:cubicBezTo>
                    <a:pt x="43960" y="21951"/>
                    <a:pt x="43960" y="23414"/>
                    <a:pt x="43960" y="23414"/>
                  </a:cubicBezTo>
                  <a:cubicBezTo>
                    <a:pt x="42772" y="23414"/>
                    <a:pt x="42772" y="23414"/>
                    <a:pt x="42772" y="24878"/>
                  </a:cubicBezTo>
                  <a:cubicBezTo>
                    <a:pt x="41584" y="24878"/>
                    <a:pt x="40396" y="23414"/>
                    <a:pt x="40396" y="24878"/>
                  </a:cubicBezTo>
                  <a:cubicBezTo>
                    <a:pt x="40396" y="24878"/>
                    <a:pt x="40396" y="24878"/>
                    <a:pt x="41584" y="26341"/>
                  </a:cubicBezTo>
                  <a:cubicBezTo>
                    <a:pt x="41584" y="26341"/>
                    <a:pt x="40396" y="27804"/>
                    <a:pt x="39207" y="27804"/>
                  </a:cubicBezTo>
                  <a:cubicBezTo>
                    <a:pt x="39207" y="27804"/>
                    <a:pt x="39207" y="27804"/>
                    <a:pt x="39207" y="26341"/>
                  </a:cubicBezTo>
                  <a:cubicBezTo>
                    <a:pt x="39207" y="26341"/>
                    <a:pt x="39207" y="24878"/>
                    <a:pt x="39207" y="24878"/>
                  </a:cubicBezTo>
                  <a:cubicBezTo>
                    <a:pt x="38019" y="24878"/>
                    <a:pt x="38019" y="24878"/>
                    <a:pt x="38019" y="24878"/>
                  </a:cubicBezTo>
                  <a:cubicBezTo>
                    <a:pt x="36831" y="26341"/>
                    <a:pt x="36831" y="26341"/>
                    <a:pt x="36831" y="27804"/>
                  </a:cubicBezTo>
                  <a:cubicBezTo>
                    <a:pt x="36831" y="27804"/>
                    <a:pt x="36831" y="27804"/>
                    <a:pt x="35643" y="29268"/>
                  </a:cubicBezTo>
                  <a:cubicBezTo>
                    <a:pt x="35643" y="29268"/>
                    <a:pt x="35643" y="29268"/>
                    <a:pt x="35643" y="29268"/>
                  </a:cubicBezTo>
                  <a:cubicBezTo>
                    <a:pt x="35643" y="29268"/>
                    <a:pt x="35643" y="30731"/>
                    <a:pt x="35643" y="30731"/>
                  </a:cubicBezTo>
                  <a:cubicBezTo>
                    <a:pt x="35643" y="30731"/>
                    <a:pt x="35643" y="32195"/>
                    <a:pt x="35643" y="32195"/>
                  </a:cubicBezTo>
                  <a:cubicBezTo>
                    <a:pt x="35643" y="32195"/>
                    <a:pt x="34455" y="32195"/>
                    <a:pt x="34455" y="33658"/>
                  </a:cubicBezTo>
                  <a:cubicBezTo>
                    <a:pt x="34455" y="33658"/>
                    <a:pt x="33267" y="33658"/>
                    <a:pt x="33267" y="35121"/>
                  </a:cubicBezTo>
                  <a:cubicBezTo>
                    <a:pt x="33267" y="35121"/>
                    <a:pt x="32079" y="35121"/>
                    <a:pt x="32079" y="36585"/>
                  </a:cubicBezTo>
                  <a:cubicBezTo>
                    <a:pt x="32079" y="36585"/>
                    <a:pt x="32079" y="36585"/>
                    <a:pt x="32079" y="38048"/>
                  </a:cubicBezTo>
                  <a:cubicBezTo>
                    <a:pt x="32079" y="38048"/>
                    <a:pt x="30891" y="38048"/>
                    <a:pt x="30891" y="39512"/>
                  </a:cubicBezTo>
                  <a:cubicBezTo>
                    <a:pt x="30891" y="39512"/>
                    <a:pt x="30891" y="39512"/>
                    <a:pt x="29702" y="39512"/>
                  </a:cubicBezTo>
                  <a:cubicBezTo>
                    <a:pt x="29702" y="39512"/>
                    <a:pt x="29702" y="39512"/>
                    <a:pt x="28514" y="39512"/>
                  </a:cubicBezTo>
                  <a:cubicBezTo>
                    <a:pt x="27326" y="40975"/>
                    <a:pt x="27326" y="39512"/>
                    <a:pt x="26138" y="39512"/>
                  </a:cubicBezTo>
                  <a:cubicBezTo>
                    <a:pt x="26138" y="39512"/>
                    <a:pt x="24950" y="39512"/>
                    <a:pt x="24950" y="39512"/>
                  </a:cubicBezTo>
                  <a:cubicBezTo>
                    <a:pt x="24950" y="40975"/>
                    <a:pt x="24950" y="40975"/>
                    <a:pt x="23762" y="40975"/>
                  </a:cubicBezTo>
                  <a:cubicBezTo>
                    <a:pt x="23762" y="42439"/>
                    <a:pt x="23762" y="40975"/>
                    <a:pt x="22574" y="40975"/>
                  </a:cubicBezTo>
                  <a:cubicBezTo>
                    <a:pt x="22574" y="40975"/>
                    <a:pt x="21386" y="40975"/>
                    <a:pt x="21386" y="42439"/>
                  </a:cubicBezTo>
                  <a:cubicBezTo>
                    <a:pt x="21386" y="42439"/>
                    <a:pt x="21386" y="42439"/>
                    <a:pt x="20198" y="42439"/>
                  </a:cubicBezTo>
                  <a:cubicBezTo>
                    <a:pt x="20198" y="43902"/>
                    <a:pt x="20198" y="42439"/>
                    <a:pt x="19009" y="43902"/>
                  </a:cubicBezTo>
                  <a:cubicBezTo>
                    <a:pt x="19009" y="43902"/>
                    <a:pt x="19009" y="42439"/>
                    <a:pt x="17821" y="42439"/>
                  </a:cubicBezTo>
                  <a:cubicBezTo>
                    <a:pt x="17821" y="43902"/>
                    <a:pt x="16633" y="43902"/>
                    <a:pt x="16633" y="43902"/>
                  </a:cubicBezTo>
                  <a:cubicBezTo>
                    <a:pt x="16633" y="43902"/>
                    <a:pt x="15445" y="43902"/>
                    <a:pt x="15445" y="43902"/>
                  </a:cubicBezTo>
                  <a:cubicBezTo>
                    <a:pt x="15445" y="43902"/>
                    <a:pt x="14257" y="45365"/>
                    <a:pt x="14257" y="45365"/>
                  </a:cubicBezTo>
                  <a:cubicBezTo>
                    <a:pt x="14257" y="45365"/>
                    <a:pt x="14257" y="45365"/>
                    <a:pt x="13069" y="45365"/>
                  </a:cubicBezTo>
                  <a:cubicBezTo>
                    <a:pt x="13069" y="46829"/>
                    <a:pt x="13069" y="46829"/>
                    <a:pt x="13069" y="46829"/>
                  </a:cubicBezTo>
                  <a:cubicBezTo>
                    <a:pt x="11881" y="46829"/>
                    <a:pt x="11881" y="46829"/>
                    <a:pt x="11881" y="46829"/>
                  </a:cubicBezTo>
                  <a:cubicBezTo>
                    <a:pt x="10693" y="48292"/>
                    <a:pt x="10693" y="48292"/>
                    <a:pt x="10693" y="48292"/>
                  </a:cubicBezTo>
                  <a:cubicBezTo>
                    <a:pt x="10693" y="48292"/>
                    <a:pt x="10693" y="48292"/>
                    <a:pt x="9504" y="49756"/>
                  </a:cubicBezTo>
                  <a:cubicBezTo>
                    <a:pt x="9504" y="49756"/>
                    <a:pt x="9504" y="49756"/>
                    <a:pt x="9504" y="49756"/>
                  </a:cubicBezTo>
                  <a:cubicBezTo>
                    <a:pt x="9504" y="49756"/>
                    <a:pt x="9504" y="49756"/>
                    <a:pt x="8316" y="49756"/>
                  </a:cubicBezTo>
                  <a:cubicBezTo>
                    <a:pt x="8316" y="49756"/>
                    <a:pt x="8316" y="49756"/>
                    <a:pt x="8316" y="49756"/>
                  </a:cubicBezTo>
                  <a:cubicBezTo>
                    <a:pt x="8316" y="51219"/>
                    <a:pt x="8316" y="51219"/>
                    <a:pt x="8316" y="52682"/>
                  </a:cubicBezTo>
                  <a:cubicBezTo>
                    <a:pt x="8316" y="52682"/>
                    <a:pt x="8316" y="52682"/>
                    <a:pt x="8316" y="52682"/>
                  </a:cubicBezTo>
                  <a:cubicBezTo>
                    <a:pt x="8316" y="54146"/>
                    <a:pt x="8316" y="54146"/>
                    <a:pt x="7128" y="54146"/>
                  </a:cubicBezTo>
                  <a:cubicBezTo>
                    <a:pt x="7128" y="55609"/>
                    <a:pt x="7128" y="55609"/>
                    <a:pt x="7128" y="55609"/>
                  </a:cubicBezTo>
                  <a:cubicBezTo>
                    <a:pt x="7128" y="57073"/>
                    <a:pt x="5940" y="57073"/>
                    <a:pt x="5940" y="57073"/>
                  </a:cubicBezTo>
                  <a:cubicBezTo>
                    <a:pt x="5940" y="58536"/>
                    <a:pt x="5940" y="58536"/>
                    <a:pt x="5940" y="60000"/>
                  </a:cubicBezTo>
                  <a:cubicBezTo>
                    <a:pt x="5940" y="60000"/>
                    <a:pt x="5940" y="60000"/>
                    <a:pt x="5940" y="60000"/>
                  </a:cubicBezTo>
                  <a:cubicBezTo>
                    <a:pt x="5940" y="60000"/>
                    <a:pt x="5940" y="60000"/>
                    <a:pt x="7128" y="61463"/>
                  </a:cubicBezTo>
                  <a:cubicBezTo>
                    <a:pt x="7128" y="61463"/>
                    <a:pt x="7128" y="61463"/>
                    <a:pt x="7128" y="62926"/>
                  </a:cubicBezTo>
                  <a:cubicBezTo>
                    <a:pt x="7128" y="64390"/>
                    <a:pt x="7128" y="64390"/>
                    <a:pt x="7128" y="65853"/>
                  </a:cubicBezTo>
                  <a:cubicBezTo>
                    <a:pt x="7128" y="65853"/>
                    <a:pt x="7128" y="65853"/>
                    <a:pt x="5940" y="65853"/>
                  </a:cubicBezTo>
                  <a:cubicBezTo>
                    <a:pt x="5940" y="65853"/>
                    <a:pt x="5940" y="65853"/>
                    <a:pt x="5940" y="64390"/>
                  </a:cubicBezTo>
                  <a:cubicBezTo>
                    <a:pt x="5940" y="64390"/>
                    <a:pt x="5940" y="62926"/>
                    <a:pt x="4752" y="62926"/>
                  </a:cubicBezTo>
                  <a:cubicBezTo>
                    <a:pt x="4752" y="62926"/>
                    <a:pt x="4752" y="64390"/>
                    <a:pt x="4752" y="64390"/>
                  </a:cubicBezTo>
                  <a:cubicBezTo>
                    <a:pt x="4752" y="64390"/>
                    <a:pt x="4752" y="64390"/>
                    <a:pt x="4752" y="65853"/>
                  </a:cubicBezTo>
                  <a:cubicBezTo>
                    <a:pt x="4752" y="65853"/>
                    <a:pt x="4752" y="65853"/>
                    <a:pt x="4752" y="67317"/>
                  </a:cubicBezTo>
                  <a:cubicBezTo>
                    <a:pt x="4752" y="67317"/>
                    <a:pt x="3564" y="65853"/>
                    <a:pt x="3564" y="65853"/>
                  </a:cubicBezTo>
                  <a:cubicBezTo>
                    <a:pt x="3564" y="65853"/>
                    <a:pt x="3564" y="67317"/>
                    <a:pt x="3564" y="67317"/>
                  </a:cubicBezTo>
                  <a:cubicBezTo>
                    <a:pt x="3564" y="68780"/>
                    <a:pt x="3564" y="68780"/>
                    <a:pt x="4752" y="68780"/>
                  </a:cubicBezTo>
                  <a:cubicBezTo>
                    <a:pt x="4752" y="70243"/>
                    <a:pt x="4752" y="70243"/>
                    <a:pt x="4752" y="70243"/>
                  </a:cubicBezTo>
                  <a:cubicBezTo>
                    <a:pt x="4752" y="71707"/>
                    <a:pt x="4752" y="71707"/>
                    <a:pt x="4752" y="71707"/>
                  </a:cubicBezTo>
                  <a:cubicBezTo>
                    <a:pt x="4752" y="73170"/>
                    <a:pt x="4752" y="73170"/>
                    <a:pt x="4752" y="74634"/>
                  </a:cubicBezTo>
                  <a:cubicBezTo>
                    <a:pt x="4752" y="74634"/>
                    <a:pt x="5940" y="76097"/>
                    <a:pt x="5940" y="76097"/>
                  </a:cubicBezTo>
                  <a:cubicBezTo>
                    <a:pt x="5940" y="77560"/>
                    <a:pt x="5940" y="77560"/>
                    <a:pt x="5940" y="79024"/>
                  </a:cubicBezTo>
                  <a:cubicBezTo>
                    <a:pt x="5940" y="79024"/>
                    <a:pt x="4752" y="80487"/>
                    <a:pt x="4752" y="80487"/>
                  </a:cubicBezTo>
                  <a:cubicBezTo>
                    <a:pt x="4752" y="81951"/>
                    <a:pt x="4752" y="83414"/>
                    <a:pt x="4752" y="83414"/>
                  </a:cubicBezTo>
                  <a:cubicBezTo>
                    <a:pt x="4752" y="84878"/>
                    <a:pt x="4752" y="86341"/>
                    <a:pt x="4752" y="87804"/>
                  </a:cubicBezTo>
                  <a:cubicBezTo>
                    <a:pt x="4752" y="87804"/>
                    <a:pt x="4752" y="89268"/>
                    <a:pt x="4752" y="89268"/>
                  </a:cubicBezTo>
                  <a:cubicBezTo>
                    <a:pt x="4752" y="90731"/>
                    <a:pt x="4752" y="90731"/>
                    <a:pt x="4752" y="90731"/>
                  </a:cubicBezTo>
                  <a:cubicBezTo>
                    <a:pt x="4752" y="90731"/>
                    <a:pt x="4752" y="92195"/>
                    <a:pt x="4752" y="92195"/>
                  </a:cubicBezTo>
                  <a:cubicBezTo>
                    <a:pt x="4752" y="93658"/>
                    <a:pt x="3564" y="93658"/>
                    <a:pt x="3564" y="93658"/>
                  </a:cubicBezTo>
                  <a:cubicBezTo>
                    <a:pt x="3564" y="95121"/>
                    <a:pt x="3564" y="96585"/>
                    <a:pt x="2376" y="96585"/>
                  </a:cubicBezTo>
                  <a:cubicBezTo>
                    <a:pt x="2376" y="96585"/>
                    <a:pt x="2376" y="96585"/>
                    <a:pt x="1188" y="98048"/>
                  </a:cubicBezTo>
                  <a:cubicBezTo>
                    <a:pt x="1188" y="98048"/>
                    <a:pt x="1188" y="98048"/>
                    <a:pt x="0" y="98048"/>
                  </a:cubicBezTo>
                  <a:cubicBezTo>
                    <a:pt x="0" y="98048"/>
                    <a:pt x="0" y="99512"/>
                    <a:pt x="0" y="99512"/>
                  </a:cubicBezTo>
                  <a:cubicBezTo>
                    <a:pt x="1188" y="99512"/>
                    <a:pt x="1188" y="99512"/>
                    <a:pt x="1188" y="100975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12130002" y="4501280"/>
              <a:ext cx="43520" cy="329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80000"/>
                  </a:moveTo>
                  <a:cubicBezTo>
                    <a:pt x="30000" y="80000"/>
                    <a:pt x="30000" y="80000"/>
                    <a:pt x="30000" y="80000"/>
                  </a:cubicBezTo>
                  <a:cubicBezTo>
                    <a:pt x="30000" y="120000"/>
                    <a:pt x="30000" y="120000"/>
                    <a:pt x="30000" y="120000"/>
                  </a:cubicBezTo>
                  <a:cubicBezTo>
                    <a:pt x="30000" y="120000"/>
                    <a:pt x="60000" y="120000"/>
                    <a:pt x="60000" y="120000"/>
                  </a:cubicBezTo>
                  <a:cubicBezTo>
                    <a:pt x="90000" y="80000"/>
                    <a:pt x="90000" y="80000"/>
                    <a:pt x="90000" y="80000"/>
                  </a:cubicBezTo>
                  <a:cubicBezTo>
                    <a:pt x="90000" y="80000"/>
                    <a:pt x="120000" y="80000"/>
                    <a:pt x="120000" y="40000"/>
                  </a:cubicBezTo>
                  <a:cubicBezTo>
                    <a:pt x="120000" y="40000"/>
                    <a:pt x="120000" y="40000"/>
                    <a:pt x="90000" y="40000"/>
                  </a:cubicBezTo>
                  <a:cubicBezTo>
                    <a:pt x="90000" y="0"/>
                    <a:pt x="90000" y="40000"/>
                    <a:pt x="60000" y="40000"/>
                  </a:cubicBezTo>
                  <a:cubicBezTo>
                    <a:pt x="60000" y="40000"/>
                    <a:pt x="60000" y="40000"/>
                    <a:pt x="30000" y="40000"/>
                  </a:cubicBezTo>
                  <a:cubicBezTo>
                    <a:pt x="30000" y="40000"/>
                    <a:pt x="0" y="0"/>
                    <a:pt x="0" y="40000"/>
                  </a:cubicBezTo>
                  <a:cubicBezTo>
                    <a:pt x="0" y="40000"/>
                    <a:pt x="0" y="40000"/>
                    <a:pt x="0" y="80000"/>
                  </a:cubicBezTo>
                  <a:cubicBezTo>
                    <a:pt x="0" y="80000"/>
                    <a:pt x="0" y="80000"/>
                    <a:pt x="30000" y="8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12086483" y="5260833"/>
              <a:ext cx="43520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120000"/>
                  </a:moveTo>
                  <a:cubicBezTo>
                    <a:pt x="30000" y="120000"/>
                    <a:pt x="60000" y="120000"/>
                    <a:pt x="60000" y="120000"/>
                  </a:cubicBezTo>
                  <a:cubicBezTo>
                    <a:pt x="60000" y="120000"/>
                    <a:pt x="60000" y="120000"/>
                    <a:pt x="90000" y="120000"/>
                  </a:cubicBezTo>
                  <a:cubicBezTo>
                    <a:pt x="90000" y="120000"/>
                    <a:pt x="90000" y="120000"/>
                    <a:pt x="120000" y="120000"/>
                  </a:cubicBez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0"/>
                    <a:pt x="90000" y="0"/>
                    <a:pt x="9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30000" y="0"/>
                    <a:pt x="30000" y="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30000" y="120000"/>
                    <a:pt x="3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12207371" y="5389518"/>
              <a:ext cx="20955" cy="9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6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60000" y="0"/>
                    <a:pt x="60000" y="0"/>
                    <a:pt x="0" y="0"/>
                  </a:cubicBezTo>
                  <a:cubicBezTo>
                    <a:pt x="0" y="0"/>
                    <a:pt x="0" y="0"/>
                    <a:pt x="0" y="120000"/>
                  </a:cubicBezTo>
                  <a:cubicBezTo>
                    <a:pt x="0" y="120000"/>
                    <a:pt x="0" y="120000"/>
                    <a:pt x="6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12305694" y="5389518"/>
              <a:ext cx="22566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60000"/>
                    <a:pt x="0" y="60000"/>
                    <a:pt x="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12184805" y="5420904"/>
              <a:ext cx="132171" cy="847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00" y="120000"/>
                  </a:moveTo>
                  <a:cubicBezTo>
                    <a:pt x="10000" y="120000"/>
                    <a:pt x="10000" y="120000"/>
                    <a:pt x="20000" y="120000"/>
                  </a:cubicBezTo>
                  <a:cubicBezTo>
                    <a:pt x="20000" y="120000"/>
                    <a:pt x="30000" y="120000"/>
                    <a:pt x="30000" y="105000"/>
                  </a:cubicBezTo>
                  <a:cubicBezTo>
                    <a:pt x="40000" y="105000"/>
                    <a:pt x="40000" y="105000"/>
                    <a:pt x="40000" y="105000"/>
                  </a:cubicBezTo>
                  <a:cubicBezTo>
                    <a:pt x="50000" y="105000"/>
                    <a:pt x="50000" y="90000"/>
                    <a:pt x="60000" y="90000"/>
                  </a:cubicBezTo>
                  <a:cubicBezTo>
                    <a:pt x="60000" y="90000"/>
                    <a:pt x="70000" y="90000"/>
                    <a:pt x="70000" y="90000"/>
                  </a:cubicBezTo>
                  <a:cubicBezTo>
                    <a:pt x="80000" y="75000"/>
                    <a:pt x="80000" y="75000"/>
                    <a:pt x="80000" y="60000"/>
                  </a:cubicBezTo>
                  <a:cubicBezTo>
                    <a:pt x="90000" y="60000"/>
                    <a:pt x="90000" y="60000"/>
                    <a:pt x="90000" y="60000"/>
                  </a:cubicBezTo>
                  <a:cubicBezTo>
                    <a:pt x="100000" y="45000"/>
                    <a:pt x="100000" y="45000"/>
                    <a:pt x="100000" y="30000"/>
                  </a:cubicBezTo>
                  <a:cubicBezTo>
                    <a:pt x="100000" y="30000"/>
                    <a:pt x="100000" y="15000"/>
                    <a:pt x="100000" y="15000"/>
                  </a:cubicBezTo>
                  <a:cubicBezTo>
                    <a:pt x="110000" y="15000"/>
                    <a:pt x="120000" y="15000"/>
                    <a:pt x="110000" y="0"/>
                  </a:cubicBezTo>
                  <a:cubicBezTo>
                    <a:pt x="110000" y="0"/>
                    <a:pt x="110000" y="0"/>
                    <a:pt x="100000" y="0"/>
                  </a:cubicBezTo>
                  <a:cubicBezTo>
                    <a:pt x="100000" y="0"/>
                    <a:pt x="100000" y="0"/>
                    <a:pt x="90000" y="0"/>
                  </a:cubicBezTo>
                  <a:cubicBezTo>
                    <a:pt x="90000" y="0"/>
                    <a:pt x="80000" y="0"/>
                    <a:pt x="80000" y="0"/>
                  </a:cubicBezTo>
                  <a:cubicBezTo>
                    <a:pt x="80000" y="0"/>
                    <a:pt x="80000" y="15000"/>
                    <a:pt x="70000" y="15000"/>
                  </a:cubicBezTo>
                  <a:cubicBezTo>
                    <a:pt x="70000" y="15000"/>
                    <a:pt x="70000" y="15000"/>
                    <a:pt x="60000" y="15000"/>
                  </a:cubicBezTo>
                  <a:cubicBezTo>
                    <a:pt x="60000" y="15000"/>
                    <a:pt x="60000" y="0"/>
                    <a:pt x="60000" y="0"/>
                  </a:cubicBezTo>
                  <a:cubicBezTo>
                    <a:pt x="50000" y="0"/>
                    <a:pt x="50000" y="0"/>
                    <a:pt x="50000" y="0"/>
                  </a:cubicBezTo>
                  <a:cubicBezTo>
                    <a:pt x="40000" y="0"/>
                    <a:pt x="40000" y="0"/>
                    <a:pt x="30000" y="0"/>
                  </a:cubicBezTo>
                  <a:cubicBezTo>
                    <a:pt x="30000" y="0"/>
                    <a:pt x="30000" y="0"/>
                    <a:pt x="30000" y="0"/>
                  </a:cubicBezTo>
                  <a:cubicBezTo>
                    <a:pt x="30000" y="15000"/>
                    <a:pt x="30000" y="15000"/>
                    <a:pt x="20000" y="15000"/>
                  </a:cubicBezTo>
                  <a:cubicBezTo>
                    <a:pt x="20000" y="30000"/>
                    <a:pt x="20000" y="30000"/>
                    <a:pt x="20000" y="45000"/>
                  </a:cubicBezTo>
                  <a:cubicBezTo>
                    <a:pt x="20000" y="45000"/>
                    <a:pt x="20000" y="45000"/>
                    <a:pt x="20000" y="60000"/>
                  </a:cubicBezTo>
                  <a:cubicBezTo>
                    <a:pt x="20000" y="60000"/>
                    <a:pt x="10000" y="60000"/>
                    <a:pt x="10000" y="75000"/>
                  </a:cubicBezTo>
                  <a:cubicBezTo>
                    <a:pt x="10000" y="75000"/>
                    <a:pt x="10000" y="75000"/>
                    <a:pt x="10000" y="90000"/>
                  </a:cubicBezTo>
                  <a:cubicBezTo>
                    <a:pt x="10000" y="90000"/>
                    <a:pt x="10000" y="90000"/>
                    <a:pt x="10000" y="105000"/>
                  </a:cubicBezTo>
                  <a:cubicBezTo>
                    <a:pt x="10000" y="105000"/>
                    <a:pt x="0" y="120000"/>
                    <a:pt x="1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11835035" y="4105811"/>
              <a:ext cx="185363" cy="2353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58" y="49090"/>
                  </a:moveTo>
                  <a:cubicBezTo>
                    <a:pt x="7058" y="49090"/>
                    <a:pt x="7058" y="49090"/>
                    <a:pt x="7058" y="54545"/>
                  </a:cubicBezTo>
                  <a:cubicBezTo>
                    <a:pt x="7058" y="54545"/>
                    <a:pt x="7058" y="54545"/>
                    <a:pt x="7058" y="60000"/>
                  </a:cubicBezTo>
                  <a:cubicBezTo>
                    <a:pt x="7058" y="60000"/>
                    <a:pt x="7058" y="60000"/>
                    <a:pt x="7058" y="60000"/>
                  </a:cubicBezTo>
                  <a:cubicBezTo>
                    <a:pt x="7058" y="60000"/>
                    <a:pt x="7058" y="60000"/>
                    <a:pt x="7058" y="65454"/>
                  </a:cubicBezTo>
                  <a:cubicBezTo>
                    <a:pt x="7058" y="65454"/>
                    <a:pt x="0" y="65454"/>
                    <a:pt x="0" y="70909"/>
                  </a:cubicBezTo>
                  <a:cubicBezTo>
                    <a:pt x="0" y="70909"/>
                    <a:pt x="0" y="76363"/>
                    <a:pt x="0" y="76363"/>
                  </a:cubicBezTo>
                  <a:cubicBezTo>
                    <a:pt x="0" y="81818"/>
                    <a:pt x="0" y="81818"/>
                    <a:pt x="0" y="81818"/>
                  </a:cubicBezTo>
                  <a:cubicBezTo>
                    <a:pt x="7058" y="87272"/>
                    <a:pt x="7058" y="81818"/>
                    <a:pt x="7058" y="81818"/>
                  </a:cubicBezTo>
                  <a:cubicBezTo>
                    <a:pt x="14117" y="81818"/>
                    <a:pt x="14117" y="81818"/>
                    <a:pt x="14117" y="87272"/>
                  </a:cubicBezTo>
                  <a:cubicBezTo>
                    <a:pt x="14117" y="87272"/>
                    <a:pt x="14117" y="87272"/>
                    <a:pt x="14117" y="92727"/>
                  </a:cubicBezTo>
                  <a:cubicBezTo>
                    <a:pt x="14117" y="92727"/>
                    <a:pt x="14117" y="98181"/>
                    <a:pt x="14117" y="98181"/>
                  </a:cubicBezTo>
                  <a:cubicBezTo>
                    <a:pt x="14117" y="103636"/>
                    <a:pt x="14117" y="103636"/>
                    <a:pt x="14117" y="109090"/>
                  </a:cubicBezTo>
                  <a:cubicBezTo>
                    <a:pt x="14117" y="109090"/>
                    <a:pt x="7058" y="114545"/>
                    <a:pt x="7058" y="114545"/>
                  </a:cubicBezTo>
                  <a:cubicBezTo>
                    <a:pt x="7058" y="120000"/>
                    <a:pt x="14117" y="120000"/>
                    <a:pt x="21176" y="120000"/>
                  </a:cubicBezTo>
                  <a:cubicBezTo>
                    <a:pt x="21176" y="120000"/>
                    <a:pt x="28235" y="120000"/>
                    <a:pt x="28235" y="114545"/>
                  </a:cubicBezTo>
                  <a:cubicBezTo>
                    <a:pt x="28235" y="114545"/>
                    <a:pt x="28235" y="109090"/>
                    <a:pt x="28235" y="109090"/>
                  </a:cubicBezTo>
                  <a:cubicBezTo>
                    <a:pt x="28235" y="103636"/>
                    <a:pt x="28235" y="103636"/>
                    <a:pt x="28235" y="98181"/>
                  </a:cubicBezTo>
                  <a:cubicBezTo>
                    <a:pt x="28235" y="98181"/>
                    <a:pt x="28235" y="98181"/>
                    <a:pt x="28235" y="92727"/>
                  </a:cubicBezTo>
                  <a:cubicBezTo>
                    <a:pt x="28235" y="92727"/>
                    <a:pt x="28235" y="92727"/>
                    <a:pt x="28235" y="92727"/>
                  </a:cubicBezTo>
                  <a:cubicBezTo>
                    <a:pt x="28235" y="87272"/>
                    <a:pt x="28235" y="87272"/>
                    <a:pt x="28235" y="81818"/>
                  </a:cubicBezTo>
                  <a:cubicBezTo>
                    <a:pt x="28235" y="81818"/>
                    <a:pt x="28235" y="81818"/>
                    <a:pt x="28235" y="81818"/>
                  </a:cubicBezTo>
                  <a:cubicBezTo>
                    <a:pt x="28235" y="76363"/>
                    <a:pt x="28235" y="76363"/>
                    <a:pt x="28235" y="76363"/>
                  </a:cubicBezTo>
                  <a:cubicBezTo>
                    <a:pt x="28235" y="70909"/>
                    <a:pt x="28235" y="70909"/>
                    <a:pt x="35294" y="70909"/>
                  </a:cubicBezTo>
                  <a:cubicBezTo>
                    <a:pt x="35294" y="70909"/>
                    <a:pt x="35294" y="70909"/>
                    <a:pt x="42352" y="70909"/>
                  </a:cubicBezTo>
                  <a:cubicBezTo>
                    <a:pt x="42352" y="70909"/>
                    <a:pt x="42352" y="76363"/>
                    <a:pt x="42352" y="76363"/>
                  </a:cubicBezTo>
                  <a:cubicBezTo>
                    <a:pt x="42352" y="81818"/>
                    <a:pt x="35294" y="81818"/>
                    <a:pt x="42352" y="87272"/>
                  </a:cubicBezTo>
                  <a:cubicBezTo>
                    <a:pt x="42352" y="87272"/>
                    <a:pt x="42352" y="87272"/>
                    <a:pt x="42352" y="92727"/>
                  </a:cubicBezTo>
                  <a:cubicBezTo>
                    <a:pt x="42352" y="92727"/>
                    <a:pt x="49411" y="87272"/>
                    <a:pt x="49411" y="92727"/>
                  </a:cubicBezTo>
                  <a:cubicBezTo>
                    <a:pt x="49411" y="92727"/>
                    <a:pt x="49411" y="92727"/>
                    <a:pt x="49411" y="92727"/>
                  </a:cubicBezTo>
                  <a:cubicBezTo>
                    <a:pt x="49411" y="98181"/>
                    <a:pt x="49411" y="98181"/>
                    <a:pt x="49411" y="98181"/>
                  </a:cubicBezTo>
                  <a:cubicBezTo>
                    <a:pt x="42352" y="98181"/>
                    <a:pt x="42352" y="103636"/>
                    <a:pt x="49411" y="103636"/>
                  </a:cubicBezTo>
                  <a:cubicBezTo>
                    <a:pt x="49411" y="109090"/>
                    <a:pt x="56470" y="109090"/>
                    <a:pt x="56470" y="103636"/>
                  </a:cubicBezTo>
                  <a:cubicBezTo>
                    <a:pt x="56470" y="103636"/>
                    <a:pt x="56470" y="103636"/>
                    <a:pt x="56470" y="98181"/>
                  </a:cubicBezTo>
                  <a:cubicBezTo>
                    <a:pt x="63529" y="98181"/>
                    <a:pt x="63529" y="98181"/>
                    <a:pt x="63529" y="98181"/>
                  </a:cubicBezTo>
                  <a:cubicBezTo>
                    <a:pt x="63529" y="98181"/>
                    <a:pt x="70588" y="98181"/>
                    <a:pt x="70588" y="98181"/>
                  </a:cubicBezTo>
                  <a:cubicBezTo>
                    <a:pt x="70588" y="98181"/>
                    <a:pt x="77647" y="98181"/>
                    <a:pt x="77647" y="92727"/>
                  </a:cubicBezTo>
                  <a:cubicBezTo>
                    <a:pt x="70588" y="92727"/>
                    <a:pt x="70588" y="92727"/>
                    <a:pt x="70588" y="87272"/>
                  </a:cubicBezTo>
                  <a:cubicBezTo>
                    <a:pt x="70588" y="87272"/>
                    <a:pt x="63529" y="87272"/>
                    <a:pt x="63529" y="87272"/>
                  </a:cubicBezTo>
                  <a:cubicBezTo>
                    <a:pt x="63529" y="81818"/>
                    <a:pt x="63529" y="81818"/>
                    <a:pt x="63529" y="81818"/>
                  </a:cubicBezTo>
                  <a:cubicBezTo>
                    <a:pt x="63529" y="81818"/>
                    <a:pt x="70588" y="81818"/>
                    <a:pt x="70588" y="76363"/>
                  </a:cubicBezTo>
                  <a:cubicBezTo>
                    <a:pt x="70588" y="76363"/>
                    <a:pt x="63529" y="76363"/>
                    <a:pt x="63529" y="76363"/>
                  </a:cubicBezTo>
                  <a:cubicBezTo>
                    <a:pt x="63529" y="70909"/>
                    <a:pt x="63529" y="70909"/>
                    <a:pt x="56470" y="70909"/>
                  </a:cubicBezTo>
                  <a:cubicBezTo>
                    <a:pt x="56470" y="65454"/>
                    <a:pt x="56470" y="65454"/>
                    <a:pt x="49411" y="65454"/>
                  </a:cubicBezTo>
                  <a:cubicBezTo>
                    <a:pt x="49411" y="60000"/>
                    <a:pt x="49411" y="60000"/>
                    <a:pt x="49411" y="60000"/>
                  </a:cubicBezTo>
                  <a:cubicBezTo>
                    <a:pt x="49411" y="60000"/>
                    <a:pt x="49411" y="60000"/>
                    <a:pt x="49411" y="60000"/>
                  </a:cubicBezTo>
                  <a:cubicBezTo>
                    <a:pt x="56470" y="60000"/>
                    <a:pt x="56470" y="60000"/>
                    <a:pt x="56470" y="54545"/>
                  </a:cubicBezTo>
                  <a:cubicBezTo>
                    <a:pt x="56470" y="54545"/>
                    <a:pt x="56470" y="54545"/>
                    <a:pt x="63529" y="54545"/>
                  </a:cubicBezTo>
                  <a:cubicBezTo>
                    <a:pt x="63529" y="54545"/>
                    <a:pt x="70588" y="54545"/>
                    <a:pt x="70588" y="49090"/>
                  </a:cubicBezTo>
                  <a:cubicBezTo>
                    <a:pt x="70588" y="49090"/>
                    <a:pt x="70588" y="43636"/>
                    <a:pt x="77647" y="43636"/>
                  </a:cubicBezTo>
                  <a:cubicBezTo>
                    <a:pt x="77647" y="43636"/>
                    <a:pt x="84705" y="49090"/>
                    <a:pt x="84705" y="43636"/>
                  </a:cubicBezTo>
                  <a:cubicBezTo>
                    <a:pt x="84705" y="43636"/>
                    <a:pt x="84705" y="43636"/>
                    <a:pt x="84705" y="38181"/>
                  </a:cubicBezTo>
                  <a:cubicBezTo>
                    <a:pt x="84705" y="38181"/>
                    <a:pt x="84705" y="38181"/>
                    <a:pt x="84705" y="38181"/>
                  </a:cubicBezTo>
                  <a:cubicBezTo>
                    <a:pt x="77647" y="32727"/>
                    <a:pt x="77647" y="38181"/>
                    <a:pt x="70588" y="38181"/>
                  </a:cubicBezTo>
                  <a:cubicBezTo>
                    <a:pt x="70588" y="38181"/>
                    <a:pt x="63529" y="38181"/>
                    <a:pt x="63529" y="38181"/>
                  </a:cubicBezTo>
                  <a:cubicBezTo>
                    <a:pt x="63529" y="38181"/>
                    <a:pt x="63529" y="38181"/>
                    <a:pt x="63529" y="43636"/>
                  </a:cubicBezTo>
                  <a:cubicBezTo>
                    <a:pt x="56470" y="43636"/>
                    <a:pt x="56470" y="43636"/>
                    <a:pt x="56470" y="43636"/>
                  </a:cubicBezTo>
                  <a:cubicBezTo>
                    <a:pt x="49411" y="43636"/>
                    <a:pt x="49411" y="43636"/>
                    <a:pt x="49411" y="43636"/>
                  </a:cubicBezTo>
                  <a:cubicBezTo>
                    <a:pt x="49411" y="43636"/>
                    <a:pt x="49411" y="43636"/>
                    <a:pt x="49411" y="49090"/>
                  </a:cubicBezTo>
                  <a:cubicBezTo>
                    <a:pt x="42352" y="49090"/>
                    <a:pt x="42352" y="49090"/>
                    <a:pt x="35294" y="49090"/>
                  </a:cubicBezTo>
                  <a:cubicBezTo>
                    <a:pt x="35294" y="43636"/>
                    <a:pt x="35294" y="43636"/>
                    <a:pt x="35294" y="43636"/>
                  </a:cubicBezTo>
                  <a:cubicBezTo>
                    <a:pt x="35294" y="38181"/>
                    <a:pt x="35294" y="38181"/>
                    <a:pt x="28235" y="38181"/>
                  </a:cubicBezTo>
                  <a:cubicBezTo>
                    <a:pt x="28235" y="38181"/>
                    <a:pt x="28235" y="32727"/>
                    <a:pt x="28235" y="32727"/>
                  </a:cubicBezTo>
                  <a:cubicBezTo>
                    <a:pt x="28235" y="27272"/>
                    <a:pt x="28235" y="27272"/>
                    <a:pt x="28235" y="21818"/>
                  </a:cubicBezTo>
                  <a:cubicBezTo>
                    <a:pt x="28235" y="21818"/>
                    <a:pt x="35294" y="21818"/>
                    <a:pt x="35294" y="21818"/>
                  </a:cubicBezTo>
                  <a:cubicBezTo>
                    <a:pt x="42352" y="21818"/>
                    <a:pt x="42352" y="27272"/>
                    <a:pt x="42352" y="27272"/>
                  </a:cubicBezTo>
                  <a:cubicBezTo>
                    <a:pt x="42352" y="27272"/>
                    <a:pt x="49411" y="27272"/>
                    <a:pt x="49411" y="27272"/>
                  </a:cubicBezTo>
                  <a:cubicBezTo>
                    <a:pt x="56470" y="27272"/>
                    <a:pt x="56470" y="27272"/>
                    <a:pt x="63529" y="27272"/>
                  </a:cubicBezTo>
                  <a:cubicBezTo>
                    <a:pt x="63529" y="21818"/>
                    <a:pt x="70588" y="21818"/>
                    <a:pt x="70588" y="21818"/>
                  </a:cubicBezTo>
                  <a:cubicBezTo>
                    <a:pt x="70588" y="21818"/>
                    <a:pt x="70588" y="21818"/>
                    <a:pt x="77647" y="27272"/>
                  </a:cubicBezTo>
                  <a:cubicBezTo>
                    <a:pt x="84705" y="27272"/>
                    <a:pt x="84705" y="21818"/>
                    <a:pt x="91764" y="21818"/>
                  </a:cubicBezTo>
                  <a:cubicBezTo>
                    <a:pt x="98823" y="21818"/>
                    <a:pt x="98823" y="27272"/>
                    <a:pt x="105882" y="21818"/>
                  </a:cubicBezTo>
                  <a:cubicBezTo>
                    <a:pt x="105882" y="21818"/>
                    <a:pt x="105882" y="21818"/>
                    <a:pt x="105882" y="21818"/>
                  </a:cubicBezTo>
                  <a:cubicBezTo>
                    <a:pt x="112941" y="16363"/>
                    <a:pt x="112941" y="16363"/>
                    <a:pt x="112941" y="10909"/>
                  </a:cubicBezTo>
                  <a:cubicBezTo>
                    <a:pt x="112941" y="10909"/>
                    <a:pt x="112941" y="10909"/>
                    <a:pt x="120000" y="5454"/>
                  </a:cubicBezTo>
                  <a:cubicBezTo>
                    <a:pt x="120000" y="5454"/>
                    <a:pt x="120000" y="5454"/>
                    <a:pt x="120000" y="5454"/>
                  </a:cubicBezTo>
                  <a:cubicBezTo>
                    <a:pt x="120000" y="0"/>
                    <a:pt x="112941" y="0"/>
                    <a:pt x="112941" y="0"/>
                  </a:cubicBezTo>
                  <a:cubicBezTo>
                    <a:pt x="105882" y="0"/>
                    <a:pt x="105882" y="0"/>
                    <a:pt x="105882" y="5454"/>
                  </a:cubicBezTo>
                  <a:cubicBezTo>
                    <a:pt x="105882" y="5454"/>
                    <a:pt x="105882" y="5454"/>
                    <a:pt x="105882" y="5454"/>
                  </a:cubicBezTo>
                  <a:cubicBezTo>
                    <a:pt x="105882" y="10909"/>
                    <a:pt x="98823" y="5454"/>
                    <a:pt x="98823" y="10909"/>
                  </a:cubicBezTo>
                  <a:cubicBezTo>
                    <a:pt x="98823" y="10909"/>
                    <a:pt x="98823" y="10909"/>
                    <a:pt x="98823" y="10909"/>
                  </a:cubicBezTo>
                  <a:cubicBezTo>
                    <a:pt x="98823" y="16363"/>
                    <a:pt x="91764" y="16363"/>
                    <a:pt x="91764" y="16363"/>
                  </a:cubicBezTo>
                  <a:cubicBezTo>
                    <a:pt x="84705" y="16363"/>
                    <a:pt x="84705" y="16363"/>
                    <a:pt x="77647" y="16363"/>
                  </a:cubicBezTo>
                  <a:cubicBezTo>
                    <a:pt x="77647" y="16363"/>
                    <a:pt x="77647" y="16363"/>
                    <a:pt x="70588" y="16363"/>
                  </a:cubicBezTo>
                  <a:cubicBezTo>
                    <a:pt x="70588" y="16363"/>
                    <a:pt x="70588" y="10909"/>
                    <a:pt x="63529" y="10909"/>
                  </a:cubicBezTo>
                  <a:cubicBezTo>
                    <a:pt x="63529" y="10909"/>
                    <a:pt x="56470" y="10909"/>
                    <a:pt x="56470" y="10909"/>
                  </a:cubicBezTo>
                  <a:cubicBezTo>
                    <a:pt x="49411" y="10909"/>
                    <a:pt x="49411" y="10909"/>
                    <a:pt x="49411" y="10909"/>
                  </a:cubicBezTo>
                  <a:cubicBezTo>
                    <a:pt x="42352" y="10909"/>
                    <a:pt x="42352" y="5454"/>
                    <a:pt x="35294" y="10909"/>
                  </a:cubicBezTo>
                  <a:cubicBezTo>
                    <a:pt x="35294" y="10909"/>
                    <a:pt x="35294" y="10909"/>
                    <a:pt x="35294" y="10909"/>
                  </a:cubicBezTo>
                  <a:cubicBezTo>
                    <a:pt x="35294" y="10909"/>
                    <a:pt x="35294" y="16363"/>
                    <a:pt x="35294" y="16363"/>
                  </a:cubicBezTo>
                  <a:cubicBezTo>
                    <a:pt x="28235" y="16363"/>
                    <a:pt x="28235" y="16363"/>
                    <a:pt x="28235" y="16363"/>
                  </a:cubicBezTo>
                  <a:cubicBezTo>
                    <a:pt x="21176" y="16363"/>
                    <a:pt x="21176" y="16363"/>
                    <a:pt x="21176" y="16363"/>
                  </a:cubicBezTo>
                  <a:cubicBezTo>
                    <a:pt x="14117" y="21818"/>
                    <a:pt x="14117" y="21818"/>
                    <a:pt x="14117" y="27272"/>
                  </a:cubicBezTo>
                  <a:cubicBezTo>
                    <a:pt x="14117" y="32727"/>
                    <a:pt x="14117" y="32727"/>
                    <a:pt x="14117" y="32727"/>
                  </a:cubicBezTo>
                  <a:cubicBezTo>
                    <a:pt x="14117" y="38181"/>
                    <a:pt x="14117" y="38181"/>
                    <a:pt x="14117" y="43636"/>
                  </a:cubicBezTo>
                  <a:cubicBezTo>
                    <a:pt x="14117" y="43636"/>
                    <a:pt x="7058" y="43636"/>
                    <a:pt x="7058" y="4909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11187073" y="4074424"/>
              <a:ext cx="22566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20000"/>
                  </a:cubicBezTo>
                  <a:cubicBezTo>
                    <a:pt x="0" y="120000"/>
                    <a:pt x="0" y="120000"/>
                    <a:pt x="6000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11177402" y="3978696"/>
              <a:ext cx="306251" cy="3625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571" y="21176"/>
                  </a:moveTo>
                  <a:cubicBezTo>
                    <a:pt x="34285" y="21176"/>
                    <a:pt x="34285" y="17647"/>
                    <a:pt x="34285" y="17647"/>
                  </a:cubicBezTo>
                  <a:cubicBezTo>
                    <a:pt x="34285" y="17647"/>
                    <a:pt x="34285" y="17647"/>
                    <a:pt x="29999" y="14117"/>
                  </a:cubicBezTo>
                  <a:cubicBezTo>
                    <a:pt x="29999" y="14117"/>
                    <a:pt x="29999" y="14117"/>
                    <a:pt x="29999" y="10588"/>
                  </a:cubicBezTo>
                  <a:cubicBezTo>
                    <a:pt x="29999" y="10588"/>
                    <a:pt x="29999" y="10588"/>
                    <a:pt x="25714" y="10588"/>
                  </a:cubicBezTo>
                  <a:cubicBezTo>
                    <a:pt x="25714" y="10588"/>
                    <a:pt x="25714" y="7058"/>
                    <a:pt x="25714" y="7058"/>
                  </a:cubicBezTo>
                  <a:cubicBezTo>
                    <a:pt x="21428" y="3529"/>
                    <a:pt x="21428" y="7058"/>
                    <a:pt x="17142" y="7058"/>
                  </a:cubicBezTo>
                  <a:cubicBezTo>
                    <a:pt x="12857" y="7058"/>
                    <a:pt x="12857" y="7058"/>
                    <a:pt x="8571" y="7058"/>
                  </a:cubicBezTo>
                  <a:cubicBezTo>
                    <a:pt x="8571" y="7058"/>
                    <a:pt x="8571" y="3529"/>
                    <a:pt x="4285" y="3529"/>
                  </a:cubicBezTo>
                  <a:cubicBezTo>
                    <a:pt x="4285" y="3529"/>
                    <a:pt x="4285" y="0"/>
                    <a:pt x="0" y="3529"/>
                  </a:cubicBezTo>
                  <a:cubicBezTo>
                    <a:pt x="0" y="3529"/>
                    <a:pt x="0" y="3529"/>
                    <a:pt x="0" y="3529"/>
                  </a:cubicBezTo>
                  <a:cubicBezTo>
                    <a:pt x="0" y="7058"/>
                    <a:pt x="0" y="7058"/>
                    <a:pt x="0" y="7058"/>
                  </a:cubicBezTo>
                  <a:cubicBezTo>
                    <a:pt x="0" y="10588"/>
                    <a:pt x="0" y="10588"/>
                    <a:pt x="4285" y="14117"/>
                  </a:cubicBezTo>
                  <a:cubicBezTo>
                    <a:pt x="4285" y="14117"/>
                    <a:pt x="4285" y="14117"/>
                    <a:pt x="8571" y="17647"/>
                  </a:cubicBezTo>
                  <a:cubicBezTo>
                    <a:pt x="8571" y="17647"/>
                    <a:pt x="8571" y="17647"/>
                    <a:pt x="8571" y="21176"/>
                  </a:cubicBezTo>
                  <a:cubicBezTo>
                    <a:pt x="12857" y="21176"/>
                    <a:pt x="12857" y="21176"/>
                    <a:pt x="12857" y="21176"/>
                  </a:cubicBezTo>
                  <a:cubicBezTo>
                    <a:pt x="17142" y="21176"/>
                    <a:pt x="17142" y="21176"/>
                    <a:pt x="17142" y="21176"/>
                  </a:cubicBezTo>
                  <a:cubicBezTo>
                    <a:pt x="17142" y="24705"/>
                    <a:pt x="21428" y="24705"/>
                    <a:pt x="21428" y="24705"/>
                  </a:cubicBezTo>
                  <a:cubicBezTo>
                    <a:pt x="21428" y="24705"/>
                    <a:pt x="21428" y="28235"/>
                    <a:pt x="21428" y="28235"/>
                  </a:cubicBezTo>
                  <a:cubicBezTo>
                    <a:pt x="21428" y="28235"/>
                    <a:pt x="25714" y="28235"/>
                    <a:pt x="25714" y="28235"/>
                  </a:cubicBezTo>
                  <a:cubicBezTo>
                    <a:pt x="25714" y="31764"/>
                    <a:pt x="25714" y="31764"/>
                    <a:pt x="25714" y="31764"/>
                  </a:cubicBezTo>
                  <a:cubicBezTo>
                    <a:pt x="25714" y="35294"/>
                    <a:pt x="25714" y="35294"/>
                    <a:pt x="25714" y="35294"/>
                  </a:cubicBezTo>
                  <a:cubicBezTo>
                    <a:pt x="25714" y="38823"/>
                    <a:pt x="25714" y="38823"/>
                    <a:pt x="29999" y="38823"/>
                  </a:cubicBezTo>
                  <a:cubicBezTo>
                    <a:pt x="29999" y="38823"/>
                    <a:pt x="29999" y="38823"/>
                    <a:pt x="29999" y="42352"/>
                  </a:cubicBezTo>
                  <a:cubicBezTo>
                    <a:pt x="34285" y="42352"/>
                    <a:pt x="34285" y="42352"/>
                    <a:pt x="34285" y="42352"/>
                  </a:cubicBezTo>
                  <a:cubicBezTo>
                    <a:pt x="38571" y="42352"/>
                    <a:pt x="38571" y="42352"/>
                    <a:pt x="38571" y="42352"/>
                  </a:cubicBezTo>
                  <a:cubicBezTo>
                    <a:pt x="38571" y="45882"/>
                    <a:pt x="38571" y="49411"/>
                    <a:pt x="38571" y="49411"/>
                  </a:cubicBezTo>
                  <a:cubicBezTo>
                    <a:pt x="42857" y="52941"/>
                    <a:pt x="42857" y="52941"/>
                    <a:pt x="42857" y="56470"/>
                  </a:cubicBezTo>
                  <a:cubicBezTo>
                    <a:pt x="42857" y="56470"/>
                    <a:pt x="42857" y="60000"/>
                    <a:pt x="42857" y="60000"/>
                  </a:cubicBezTo>
                  <a:cubicBezTo>
                    <a:pt x="42857" y="60000"/>
                    <a:pt x="42857" y="60000"/>
                    <a:pt x="47142" y="60000"/>
                  </a:cubicBezTo>
                  <a:cubicBezTo>
                    <a:pt x="47142" y="60000"/>
                    <a:pt x="47142" y="60000"/>
                    <a:pt x="47142" y="60000"/>
                  </a:cubicBezTo>
                  <a:cubicBezTo>
                    <a:pt x="51428" y="63529"/>
                    <a:pt x="51428" y="63529"/>
                    <a:pt x="51428" y="63529"/>
                  </a:cubicBezTo>
                  <a:cubicBezTo>
                    <a:pt x="51428" y="67058"/>
                    <a:pt x="55714" y="67058"/>
                    <a:pt x="55714" y="67058"/>
                  </a:cubicBezTo>
                  <a:cubicBezTo>
                    <a:pt x="55714" y="67058"/>
                    <a:pt x="55714" y="70588"/>
                    <a:pt x="55714" y="70588"/>
                  </a:cubicBezTo>
                  <a:cubicBezTo>
                    <a:pt x="55714" y="70588"/>
                    <a:pt x="55714" y="74117"/>
                    <a:pt x="55714" y="74117"/>
                  </a:cubicBezTo>
                  <a:cubicBezTo>
                    <a:pt x="55714" y="74117"/>
                    <a:pt x="59999" y="77647"/>
                    <a:pt x="59999" y="77647"/>
                  </a:cubicBezTo>
                  <a:cubicBezTo>
                    <a:pt x="59999" y="77647"/>
                    <a:pt x="59999" y="77647"/>
                    <a:pt x="59999" y="81176"/>
                  </a:cubicBezTo>
                  <a:cubicBezTo>
                    <a:pt x="59999" y="81176"/>
                    <a:pt x="59999" y="81176"/>
                    <a:pt x="64285" y="84705"/>
                  </a:cubicBezTo>
                  <a:cubicBezTo>
                    <a:pt x="64285" y="84705"/>
                    <a:pt x="64285" y="84705"/>
                    <a:pt x="64285" y="88235"/>
                  </a:cubicBezTo>
                  <a:cubicBezTo>
                    <a:pt x="64285" y="88235"/>
                    <a:pt x="68571" y="88235"/>
                    <a:pt x="68571" y="88235"/>
                  </a:cubicBezTo>
                  <a:cubicBezTo>
                    <a:pt x="68571" y="91764"/>
                    <a:pt x="68571" y="91764"/>
                    <a:pt x="68571" y="95294"/>
                  </a:cubicBezTo>
                  <a:cubicBezTo>
                    <a:pt x="72857" y="95294"/>
                    <a:pt x="72857" y="95294"/>
                    <a:pt x="72857" y="98823"/>
                  </a:cubicBezTo>
                  <a:cubicBezTo>
                    <a:pt x="72857" y="98823"/>
                    <a:pt x="77142" y="98823"/>
                    <a:pt x="77142" y="98823"/>
                  </a:cubicBezTo>
                  <a:cubicBezTo>
                    <a:pt x="77142" y="102352"/>
                    <a:pt x="77142" y="102352"/>
                    <a:pt x="77142" y="102352"/>
                  </a:cubicBezTo>
                  <a:cubicBezTo>
                    <a:pt x="81428" y="105882"/>
                    <a:pt x="81428" y="105882"/>
                    <a:pt x="81428" y="105882"/>
                  </a:cubicBezTo>
                  <a:cubicBezTo>
                    <a:pt x="85714" y="105882"/>
                    <a:pt x="85714" y="105882"/>
                    <a:pt x="85714" y="105882"/>
                  </a:cubicBezTo>
                  <a:cubicBezTo>
                    <a:pt x="89999" y="109411"/>
                    <a:pt x="89999" y="109411"/>
                    <a:pt x="89999" y="112941"/>
                  </a:cubicBezTo>
                  <a:cubicBezTo>
                    <a:pt x="94285" y="112941"/>
                    <a:pt x="94285" y="112941"/>
                    <a:pt x="94285" y="116470"/>
                  </a:cubicBezTo>
                  <a:cubicBezTo>
                    <a:pt x="98571" y="116470"/>
                    <a:pt x="94285" y="116470"/>
                    <a:pt x="98571" y="116470"/>
                  </a:cubicBezTo>
                  <a:cubicBezTo>
                    <a:pt x="98571" y="120000"/>
                    <a:pt x="98571" y="120000"/>
                    <a:pt x="102857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07142" y="120000"/>
                    <a:pt x="107142" y="116470"/>
                    <a:pt x="107142" y="116470"/>
                  </a:cubicBezTo>
                  <a:cubicBezTo>
                    <a:pt x="111428" y="120000"/>
                    <a:pt x="111428" y="120000"/>
                    <a:pt x="111428" y="120000"/>
                  </a:cubicBezTo>
                  <a:cubicBezTo>
                    <a:pt x="115714" y="120000"/>
                    <a:pt x="115714" y="116470"/>
                    <a:pt x="115714" y="116470"/>
                  </a:cubicBezTo>
                  <a:cubicBezTo>
                    <a:pt x="115714" y="112941"/>
                    <a:pt x="115714" y="112941"/>
                    <a:pt x="115714" y="112941"/>
                  </a:cubicBezTo>
                  <a:cubicBezTo>
                    <a:pt x="115714" y="109411"/>
                    <a:pt x="115714" y="105882"/>
                    <a:pt x="115714" y="105882"/>
                  </a:cubicBezTo>
                  <a:cubicBezTo>
                    <a:pt x="115714" y="102352"/>
                    <a:pt x="115714" y="102352"/>
                    <a:pt x="115714" y="98823"/>
                  </a:cubicBezTo>
                  <a:cubicBezTo>
                    <a:pt x="115714" y="98823"/>
                    <a:pt x="115714" y="98823"/>
                    <a:pt x="119999" y="95294"/>
                  </a:cubicBezTo>
                  <a:cubicBezTo>
                    <a:pt x="119999" y="95294"/>
                    <a:pt x="119999" y="95294"/>
                    <a:pt x="119999" y="95294"/>
                  </a:cubicBezTo>
                  <a:cubicBezTo>
                    <a:pt x="119999" y="91764"/>
                    <a:pt x="119999" y="91764"/>
                    <a:pt x="115714" y="91764"/>
                  </a:cubicBezTo>
                  <a:cubicBezTo>
                    <a:pt x="115714" y="88235"/>
                    <a:pt x="115714" y="88235"/>
                    <a:pt x="115714" y="88235"/>
                  </a:cubicBezTo>
                  <a:cubicBezTo>
                    <a:pt x="111428" y="88235"/>
                    <a:pt x="111428" y="84705"/>
                    <a:pt x="111428" y="84705"/>
                  </a:cubicBezTo>
                  <a:cubicBezTo>
                    <a:pt x="111428" y="84705"/>
                    <a:pt x="107142" y="84705"/>
                    <a:pt x="107142" y="84705"/>
                  </a:cubicBezTo>
                  <a:cubicBezTo>
                    <a:pt x="107142" y="84705"/>
                    <a:pt x="107142" y="81176"/>
                    <a:pt x="107142" y="81176"/>
                  </a:cubicBezTo>
                  <a:cubicBezTo>
                    <a:pt x="102857" y="81176"/>
                    <a:pt x="102857" y="81176"/>
                    <a:pt x="102857" y="77647"/>
                  </a:cubicBezTo>
                  <a:cubicBezTo>
                    <a:pt x="102857" y="77647"/>
                    <a:pt x="98571" y="77647"/>
                    <a:pt x="98571" y="77647"/>
                  </a:cubicBezTo>
                  <a:cubicBezTo>
                    <a:pt x="98571" y="74117"/>
                    <a:pt x="98571" y="74117"/>
                    <a:pt x="98571" y="70588"/>
                  </a:cubicBezTo>
                  <a:cubicBezTo>
                    <a:pt x="98571" y="70588"/>
                    <a:pt x="98571" y="70588"/>
                    <a:pt x="98571" y="70588"/>
                  </a:cubicBezTo>
                  <a:cubicBezTo>
                    <a:pt x="94285" y="67058"/>
                    <a:pt x="94285" y="70588"/>
                    <a:pt x="94285" y="70588"/>
                  </a:cubicBezTo>
                  <a:cubicBezTo>
                    <a:pt x="89999" y="67058"/>
                    <a:pt x="89999" y="67058"/>
                    <a:pt x="89999" y="63529"/>
                  </a:cubicBezTo>
                  <a:cubicBezTo>
                    <a:pt x="89999" y="63529"/>
                    <a:pt x="89999" y="63529"/>
                    <a:pt x="94285" y="60000"/>
                  </a:cubicBezTo>
                  <a:cubicBezTo>
                    <a:pt x="94285" y="60000"/>
                    <a:pt x="94285" y="60000"/>
                    <a:pt x="94285" y="60000"/>
                  </a:cubicBezTo>
                  <a:cubicBezTo>
                    <a:pt x="94285" y="56470"/>
                    <a:pt x="94285" y="56470"/>
                    <a:pt x="89999" y="56470"/>
                  </a:cubicBezTo>
                  <a:cubicBezTo>
                    <a:pt x="89999" y="52941"/>
                    <a:pt x="89999" y="52941"/>
                    <a:pt x="85714" y="52941"/>
                  </a:cubicBezTo>
                  <a:cubicBezTo>
                    <a:pt x="85714" y="52941"/>
                    <a:pt x="85714" y="56470"/>
                    <a:pt x="85714" y="52941"/>
                  </a:cubicBezTo>
                  <a:cubicBezTo>
                    <a:pt x="81428" y="52941"/>
                    <a:pt x="85714" y="52941"/>
                    <a:pt x="85714" y="52941"/>
                  </a:cubicBezTo>
                  <a:cubicBezTo>
                    <a:pt x="85714" y="49411"/>
                    <a:pt x="85714" y="49411"/>
                    <a:pt x="81428" y="45882"/>
                  </a:cubicBezTo>
                  <a:cubicBezTo>
                    <a:pt x="81428" y="45882"/>
                    <a:pt x="81428" y="45882"/>
                    <a:pt x="77142" y="45882"/>
                  </a:cubicBezTo>
                  <a:cubicBezTo>
                    <a:pt x="77142" y="45882"/>
                    <a:pt x="77142" y="45882"/>
                    <a:pt x="72857" y="45882"/>
                  </a:cubicBezTo>
                  <a:cubicBezTo>
                    <a:pt x="72857" y="45882"/>
                    <a:pt x="72857" y="45882"/>
                    <a:pt x="72857" y="42352"/>
                  </a:cubicBezTo>
                  <a:cubicBezTo>
                    <a:pt x="72857" y="42352"/>
                    <a:pt x="72857" y="42352"/>
                    <a:pt x="72857" y="38823"/>
                  </a:cubicBezTo>
                  <a:cubicBezTo>
                    <a:pt x="72857" y="38823"/>
                    <a:pt x="72857" y="38823"/>
                    <a:pt x="68571" y="38823"/>
                  </a:cubicBezTo>
                  <a:cubicBezTo>
                    <a:pt x="68571" y="38823"/>
                    <a:pt x="68571" y="42352"/>
                    <a:pt x="68571" y="42352"/>
                  </a:cubicBezTo>
                  <a:cubicBezTo>
                    <a:pt x="64285" y="42352"/>
                    <a:pt x="64285" y="38823"/>
                    <a:pt x="64285" y="38823"/>
                  </a:cubicBezTo>
                  <a:cubicBezTo>
                    <a:pt x="64285" y="38823"/>
                    <a:pt x="64285" y="35294"/>
                    <a:pt x="59999" y="35294"/>
                  </a:cubicBezTo>
                  <a:cubicBezTo>
                    <a:pt x="59999" y="35294"/>
                    <a:pt x="59999" y="35294"/>
                    <a:pt x="55714" y="35294"/>
                  </a:cubicBezTo>
                  <a:cubicBezTo>
                    <a:pt x="55714" y="35294"/>
                    <a:pt x="55714" y="35294"/>
                    <a:pt x="51428" y="31764"/>
                  </a:cubicBezTo>
                  <a:cubicBezTo>
                    <a:pt x="51428" y="31764"/>
                    <a:pt x="51428" y="31764"/>
                    <a:pt x="47142" y="28235"/>
                  </a:cubicBezTo>
                  <a:cubicBezTo>
                    <a:pt x="47142" y="28235"/>
                    <a:pt x="47142" y="28235"/>
                    <a:pt x="47142" y="28235"/>
                  </a:cubicBezTo>
                  <a:cubicBezTo>
                    <a:pt x="47142" y="24705"/>
                    <a:pt x="42857" y="24705"/>
                    <a:pt x="42857" y="24705"/>
                  </a:cubicBezTo>
                  <a:cubicBezTo>
                    <a:pt x="42857" y="24705"/>
                    <a:pt x="42857" y="21176"/>
                    <a:pt x="42857" y="21176"/>
                  </a:cubicBezTo>
                  <a:cubicBezTo>
                    <a:pt x="42857" y="21176"/>
                    <a:pt x="38571" y="21176"/>
                    <a:pt x="38571" y="21176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11253158" y="4170153"/>
              <a:ext cx="22566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0" y="0"/>
                    <a:pt x="60000" y="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120000" y="120000"/>
                    <a:pt x="120000" y="0"/>
                    <a:pt x="6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Shape 323"/>
            <p:cNvSpPr/>
            <p:nvPr/>
          </p:nvSpPr>
          <p:spPr>
            <a:xfrm>
              <a:off x="11440132" y="4159168"/>
              <a:ext cx="11283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0"/>
                    <a:pt x="0" y="0"/>
                    <a:pt x="0" y="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60000"/>
                    <a:pt x="0" y="120000"/>
                    <a:pt x="12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>
              <a:off x="11561021" y="4021067"/>
              <a:ext cx="283685" cy="266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2400"/>
                  </a:moveTo>
                  <a:cubicBezTo>
                    <a:pt x="0" y="62400"/>
                    <a:pt x="0" y="62400"/>
                    <a:pt x="0" y="62400"/>
                  </a:cubicBezTo>
                  <a:cubicBezTo>
                    <a:pt x="4615" y="62400"/>
                    <a:pt x="4615" y="62400"/>
                    <a:pt x="4615" y="62400"/>
                  </a:cubicBezTo>
                  <a:cubicBezTo>
                    <a:pt x="4615" y="67200"/>
                    <a:pt x="0" y="67200"/>
                    <a:pt x="0" y="67200"/>
                  </a:cubicBezTo>
                  <a:cubicBezTo>
                    <a:pt x="0" y="67200"/>
                    <a:pt x="4615" y="67200"/>
                    <a:pt x="4615" y="72000"/>
                  </a:cubicBezTo>
                  <a:cubicBezTo>
                    <a:pt x="4615" y="72000"/>
                    <a:pt x="4615" y="72000"/>
                    <a:pt x="4615" y="72000"/>
                  </a:cubicBezTo>
                  <a:cubicBezTo>
                    <a:pt x="9230" y="76800"/>
                    <a:pt x="9230" y="76800"/>
                    <a:pt x="9230" y="76800"/>
                  </a:cubicBezTo>
                  <a:cubicBezTo>
                    <a:pt x="9230" y="76800"/>
                    <a:pt x="9230" y="76800"/>
                    <a:pt x="13846" y="81600"/>
                  </a:cubicBezTo>
                  <a:cubicBezTo>
                    <a:pt x="13846" y="81600"/>
                    <a:pt x="9230" y="81600"/>
                    <a:pt x="9230" y="81600"/>
                  </a:cubicBezTo>
                  <a:cubicBezTo>
                    <a:pt x="13846" y="86400"/>
                    <a:pt x="13846" y="86400"/>
                    <a:pt x="13846" y="86400"/>
                  </a:cubicBezTo>
                  <a:cubicBezTo>
                    <a:pt x="13846" y="91200"/>
                    <a:pt x="13846" y="91200"/>
                    <a:pt x="13846" y="91200"/>
                  </a:cubicBezTo>
                  <a:cubicBezTo>
                    <a:pt x="13846" y="91200"/>
                    <a:pt x="13846" y="96000"/>
                    <a:pt x="13846" y="96000"/>
                  </a:cubicBezTo>
                  <a:cubicBezTo>
                    <a:pt x="13846" y="96000"/>
                    <a:pt x="13846" y="96000"/>
                    <a:pt x="13846" y="96000"/>
                  </a:cubicBezTo>
                  <a:cubicBezTo>
                    <a:pt x="13846" y="100800"/>
                    <a:pt x="18461" y="100800"/>
                    <a:pt x="18461" y="100800"/>
                  </a:cubicBezTo>
                  <a:cubicBezTo>
                    <a:pt x="18461" y="100800"/>
                    <a:pt x="13846" y="105600"/>
                    <a:pt x="13846" y="105600"/>
                  </a:cubicBezTo>
                  <a:cubicBezTo>
                    <a:pt x="18461" y="105600"/>
                    <a:pt x="18461" y="105600"/>
                    <a:pt x="18461" y="105600"/>
                  </a:cubicBezTo>
                  <a:cubicBezTo>
                    <a:pt x="23076" y="105600"/>
                    <a:pt x="23076" y="105600"/>
                    <a:pt x="23076" y="105600"/>
                  </a:cubicBezTo>
                  <a:cubicBezTo>
                    <a:pt x="23076" y="105600"/>
                    <a:pt x="27692" y="105600"/>
                    <a:pt x="27692" y="105600"/>
                  </a:cubicBezTo>
                  <a:cubicBezTo>
                    <a:pt x="27692" y="105600"/>
                    <a:pt x="27692" y="105600"/>
                    <a:pt x="32307" y="105600"/>
                  </a:cubicBezTo>
                  <a:cubicBezTo>
                    <a:pt x="32307" y="105600"/>
                    <a:pt x="32307" y="105600"/>
                    <a:pt x="32307" y="105600"/>
                  </a:cubicBezTo>
                  <a:cubicBezTo>
                    <a:pt x="32307" y="105600"/>
                    <a:pt x="32307" y="105600"/>
                    <a:pt x="32307" y="110400"/>
                  </a:cubicBezTo>
                  <a:cubicBezTo>
                    <a:pt x="32307" y="110400"/>
                    <a:pt x="32307" y="110400"/>
                    <a:pt x="36923" y="110400"/>
                  </a:cubicBezTo>
                  <a:cubicBezTo>
                    <a:pt x="36923" y="110400"/>
                    <a:pt x="36923" y="110400"/>
                    <a:pt x="41538" y="110400"/>
                  </a:cubicBezTo>
                  <a:cubicBezTo>
                    <a:pt x="41538" y="110400"/>
                    <a:pt x="41538" y="110400"/>
                    <a:pt x="41538" y="110400"/>
                  </a:cubicBezTo>
                  <a:cubicBezTo>
                    <a:pt x="46153" y="110400"/>
                    <a:pt x="46153" y="110400"/>
                    <a:pt x="46153" y="105600"/>
                  </a:cubicBezTo>
                  <a:cubicBezTo>
                    <a:pt x="46153" y="105600"/>
                    <a:pt x="50769" y="105600"/>
                    <a:pt x="50769" y="105600"/>
                  </a:cubicBezTo>
                  <a:cubicBezTo>
                    <a:pt x="50769" y="105600"/>
                    <a:pt x="50769" y="110400"/>
                    <a:pt x="55384" y="110400"/>
                  </a:cubicBezTo>
                  <a:cubicBezTo>
                    <a:pt x="55384" y="110400"/>
                    <a:pt x="55384" y="110400"/>
                    <a:pt x="60000" y="110400"/>
                  </a:cubicBezTo>
                  <a:cubicBezTo>
                    <a:pt x="60000" y="110400"/>
                    <a:pt x="60000" y="110400"/>
                    <a:pt x="64615" y="110400"/>
                  </a:cubicBezTo>
                  <a:cubicBezTo>
                    <a:pt x="64615" y="110400"/>
                    <a:pt x="64615" y="115200"/>
                    <a:pt x="64615" y="115200"/>
                  </a:cubicBezTo>
                  <a:cubicBezTo>
                    <a:pt x="64615" y="120000"/>
                    <a:pt x="64615" y="120000"/>
                    <a:pt x="69230" y="120000"/>
                  </a:cubicBezTo>
                  <a:cubicBezTo>
                    <a:pt x="69230" y="120000"/>
                    <a:pt x="69230" y="120000"/>
                    <a:pt x="69230" y="120000"/>
                  </a:cubicBezTo>
                  <a:cubicBezTo>
                    <a:pt x="73846" y="120000"/>
                    <a:pt x="73846" y="120000"/>
                    <a:pt x="78461" y="115200"/>
                  </a:cubicBezTo>
                  <a:cubicBezTo>
                    <a:pt x="78461" y="115200"/>
                    <a:pt x="78461" y="115200"/>
                    <a:pt x="78461" y="115200"/>
                  </a:cubicBezTo>
                  <a:cubicBezTo>
                    <a:pt x="83076" y="110400"/>
                    <a:pt x="83076" y="110400"/>
                    <a:pt x="83076" y="105600"/>
                  </a:cubicBezTo>
                  <a:cubicBezTo>
                    <a:pt x="87692" y="105600"/>
                    <a:pt x="87692" y="105600"/>
                    <a:pt x="87692" y="100800"/>
                  </a:cubicBezTo>
                  <a:cubicBezTo>
                    <a:pt x="87692" y="100800"/>
                    <a:pt x="87692" y="100800"/>
                    <a:pt x="87692" y="96000"/>
                  </a:cubicBezTo>
                  <a:cubicBezTo>
                    <a:pt x="87692" y="96000"/>
                    <a:pt x="87692" y="96000"/>
                    <a:pt x="87692" y="91200"/>
                  </a:cubicBezTo>
                  <a:cubicBezTo>
                    <a:pt x="87692" y="91200"/>
                    <a:pt x="87692" y="91200"/>
                    <a:pt x="87692" y="86400"/>
                  </a:cubicBezTo>
                  <a:cubicBezTo>
                    <a:pt x="92307" y="86400"/>
                    <a:pt x="92307" y="86400"/>
                    <a:pt x="92307" y="81600"/>
                  </a:cubicBezTo>
                  <a:cubicBezTo>
                    <a:pt x="96923" y="81600"/>
                    <a:pt x="96923" y="81600"/>
                    <a:pt x="96923" y="76800"/>
                  </a:cubicBezTo>
                  <a:cubicBezTo>
                    <a:pt x="101538" y="76800"/>
                    <a:pt x="101538" y="76800"/>
                    <a:pt x="101538" y="76800"/>
                  </a:cubicBezTo>
                  <a:cubicBezTo>
                    <a:pt x="101538" y="72000"/>
                    <a:pt x="101538" y="72000"/>
                    <a:pt x="101538" y="67200"/>
                  </a:cubicBezTo>
                  <a:cubicBezTo>
                    <a:pt x="101538" y="67200"/>
                    <a:pt x="101538" y="62400"/>
                    <a:pt x="101538" y="62400"/>
                  </a:cubicBezTo>
                  <a:cubicBezTo>
                    <a:pt x="101538" y="62400"/>
                    <a:pt x="101538" y="62400"/>
                    <a:pt x="101538" y="62400"/>
                  </a:cubicBezTo>
                  <a:cubicBezTo>
                    <a:pt x="101538" y="57600"/>
                    <a:pt x="101538" y="57600"/>
                    <a:pt x="101538" y="57600"/>
                  </a:cubicBezTo>
                  <a:cubicBezTo>
                    <a:pt x="101538" y="52800"/>
                    <a:pt x="106153" y="52800"/>
                    <a:pt x="106153" y="52800"/>
                  </a:cubicBezTo>
                  <a:cubicBezTo>
                    <a:pt x="106153" y="52800"/>
                    <a:pt x="110769" y="52800"/>
                    <a:pt x="110769" y="52800"/>
                  </a:cubicBezTo>
                  <a:cubicBezTo>
                    <a:pt x="110769" y="52800"/>
                    <a:pt x="115384" y="52800"/>
                    <a:pt x="115384" y="52800"/>
                  </a:cubicBezTo>
                  <a:cubicBezTo>
                    <a:pt x="115384" y="52800"/>
                    <a:pt x="120000" y="52800"/>
                    <a:pt x="120000" y="52800"/>
                  </a:cubicBezTo>
                  <a:cubicBezTo>
                    <a:pt x="120000" y="52800"/>
                    <a:pt x="120000" y="48000"/>
                    <a:pt x="120000" y="48000"/>
                  </a:cubicBezTo>
                  <a:cubicBezTo>
                    <a:pt x="120000" y="48000"/>
                    <a:pt x="115384" y="48000"/>
                    <a:pt x="115384" y="43200"/>
                  </a:cubicBezTo>
                  <a:cubicBezTo>
                    <a:pt x="115384" y="43200"/>
                    <a:pt x="115384" y="43200"/>
                    <a:pt x="110769" y="43200"/>
                  </a:cubicBezTo>
                  <a:cubicBezTo>
                    <a:pt x="110769" y="38400"/>
                    <a:pt x="110769" y="43200"/>
                    <a:pt x="106153" y="38400"/>
                  </a:cubicBezTo>
                  <a:cubicBezTo>
                    <a:pt x="106153" y="38400"/>
                    <a:pt x="110769" y="38400"/>
                    <a:pt x="110769" y="33600"/>
                  </a:cubicBezTo>
                  <a:cubicBezTo>
                    <a:pt x="110769" y="33600"/>
                    <a:pt x="110769" y="33600"/>
                    <a:pt x="106153" y="28800"/>
                  </a:cubicBezTo>
                  <a:cubicBezTo>
                    <a:pt x="106153" y="28800"/>
                    <a:pt x="106153" y="28800"/>
                    <a:pt x="106153" y="24000"/>
                  </a:cubicBezTo>
                  <a:cubicBezTo>
                    <a:pt x="106153" y="24000"/>
                    <a:pt x="101538" y="24000"/>
                    <a:pt x="101538" y="24000"/>
                  </a:cubicBezTo>
                  <a:cubicBezTo>
                    <a:pt x="101538" y="24000"/>
                    <a:pt x="101538" y="19200"/>
                    <a:pt x="101538" y="19200"/>
                  </a:cubicBezTo>
                  <a:cubicBezTo>
                    <a:pt x="101538" y="19200"/>
                    <a:pt x="101538" y="14400"/>
                    <a:pt x="101538" y="14400"/>
                  </a:cubicBezTo>
                  <a:cubicBezTo>
                    <a:pt x="101538" y="9600"/>
                    <a:pt x="101538" y="9600"/>
                    <a:pt x="101538" y="9600"/>
                  </a:cubicBezTo>
                  <a:cubicBezTo>
                    <a:pt x="106153" y="4800"/>
                    <a:pt x="106153" y="4800"/>
                    <a:pt x="106153" y="4800"/>
                  </a:cubicBezTo>
                  <a:cubicBezTo>
                    <a:pt x="106153" y="4800"/>
                    <a:pt x="106153" y="4800"/>
                    <a:pt x="106153" y="4800"/>
                  </a:cubicBezTo>
                  <a:cubicBezTo>
                    <a:pt x="106153" y="4800"/>
                    <a:pt x="106153" y="4800"/>
                    <a:pt x="101538" y="4800"/>
                  </a:cubicBezTo>
                  <a:cubicBezTo>
                    <a:pt x="101538" y="4800"/>
                    <a:pt x="96923" y="4800"/>
                    <a:pt x="96923" y="4800"/>
                  </a:cubicBezTo>
                  <a:cubicBezTo>
                    <a:pt x="92307" y="0"/>
                    <a:pt x="92307" y="0"/>
                    <a:pt x="92307" y="0"/>
                  </a:cubicBezTo>
                  <a:cubicBezTo>
                    <a:pt x="87692" y="0"/>
                    <a:pt x="87692" y="0"/>
                    <a:pt x="87692" y="4800"/>
                  </a:cubicBezTo>
                  <a:cubicBezTo>
                    <a:pt x="83076" y="4800"/>
                    <a:pt x="83076" y="0"/>
                    <a:pt x="78461" y="4800"/>
                  </a:cubicBezTo>
                  <a:cubicBezTo>
                    <a:pt x="78461" y="4800"/>
                    <a:pt x="78461" y="9600"/>
                    <a:pt x="78461" y="9600"/>
                  </a:cubicBezTo>
                  <a:cubicBezTo>
                    <a:pt x="73846" y="14400"/>
                    <a:pt x="78461" y="14400"/>
                    <a:pt x="78461" y="19200"/>
                  </a:cubicBezTo>
                  <a:cubicBezTo>
                    <a:pt x="73846" y="19200"/>
                    <a:pt x="73846" y="19200"/>
                    <a:pt x="73846" y="19200"/>
                  </a:cubicBezTo>
                  <a:cubicBezTo>
                    <a:pt x="69230" y="19200"/>
                    <a:pt x="73846" y="24000"/>
                    <a:pt x="69230" y="28800"/>
                  </a:cubicBezTo>
                  <a:cubicBezTo>
                    <a:pt x="69230" y="28800"/>
                    <a:pt x="69230" y="28800"/>
                    <a:pt x="69230" y="33600"/>
                  </a:cubicBezTo>
                  <a:cubicBezTo>
                    <a:pt x="64615" y="33600"/>
                    <a:pt x="69230" y="33600"/>
                    <a:pt x="69230" y="38400"/>
                  </a:cubicBezTo>
                  <a:cubicBezTo>
                    <a:pt x="69230" y="38400"/>
                    <a:pt x="64615" y="38400"/>
                    <a:pt x="64615" y="38400"/>
                  </a:cubicBezTo>
                  <a:cubicBezTo>
                    <a:pt x="64615" y="38400"/>
                    <a:pt x="60000" y="38400"/>
                    <a:pt x="60000" y="38400"/>
                  </a:cubicBezTo>
                  <a:cubicBezTo>
                    <a:pt x="60000" y="38400"/>
                    <a:pt x="60000" y="43200"/>
                    <a:pt x="55384" y="43200"/>
                  </a:cubicBezTo>
                  <a:cubicBezTo>
                    <a:pt x="55384" y="43200"/>
                    <a:pt x="50769" y="43200"/>
                    <a:pt x="50769" y="43200"/>
                  </a:cubicBezTo>
                  <a:cubicBezTo>
                    <a:pt x="46153" y="43200"/>
                    <a:pt x="46153" y="38400"/>
                    <a:pt x="46153" y="38400"/>
                  </a:cubicBezTo>
                  <a:cubicBezTo>
                    <a:pt x="41538" y="38400"/>
                    <a:pt x="41538" y="38400"/>
                    <a:pt x="41538" y="38400"/>
                  </a:cubicBezTo>
                  <a:cubicBezTo>
                    <a:pt x="36923" y="38400"/>
                    <a:pt x="36923" y="43200"/>
                    <a:pt x="36923" y="43200"/>
                  </a:cubicBezTo>
                  <a:cubicBezTo>
                    <a:pt x="36923" y="48000"/>
                    <a:pt x="36923" y="48000"/>
                    <a:pt x="32307" y="48000"/>
                  </a:cubicBezTo>
                  <a:cubicBezTo>
                    <a:pt x="32307" y="48000"/>
                    <a:pt x="32307" y="48000"/>
                    <a:pt x="27692" y="48000"/>
                  </a:cubicBezTo>
                  <a:cubicBezTo>
                    <a:pt x="27692" y="43200"/>
                    <a:pt x="27692" y="43200"/>
                    <a:pt x="23076" y="43200"/>
                  </a:cubicBezTo>
                  <a:cubicBezTo>
                    <a:pt x="23076" y="43200"/>
                    <a:pt x="18461" y="48000"/>
                    <a:pt x="18461" y="48000"/>
                  </a:cubicBezTo>
                  <a:cubicBezTo>
                    <a:pt x="13846" y="48000"/>
                    <a:pt x="13846" y="48000"/>
                    <a:pt x="13846" y="43200"/>
                  </a:cubicBezTo>
                  <a:cubicBezTo>
                    <a:pt x="9230" y="43200"/>
                    <a:pt x="9230" y="43200"/>
                    <a:pt x="9230" y="38400"/>
                  </a:cubicBezTo>
                  <a:cubicBezTo>
                    <a:pt x="9230" y="38400"/>
                    <a:pt x="9230" y="38400"/>
                    <a:pt x="9230" y="38400"/>
                  </a:cubicBezTo>
                  <a:cubicBezTo>
                    <a:pt x="4615" y="33600"/>
                    <a:pt x="4615" y="33600"/>
                    <a:pt x="4615" y="33600"/>
                  </a:cubicBezTo>
                  <a:cubicBezTo>
                    <a:pt x="4615" y="38400"/>
                    <a:pt x="4615" y="38400"/>
                    <a:pt x="4615" y="38400"/>
                  </a:cubicBezTo>
                  <a:cubicBezTo>
                    <a:pt x="4615" y="38400"/>
                    <a:pt x="4615" y="38400"/>
                    <a:pt x="0" y="38400"/>
                  </a:cubicBezTo>
                  <a:cubicBezTo>
                    <a:pt x="0" y="43200"/>
                    <a:pt x="0" y="43200"/>
                    <a:pt x="0" y="43200"/>
                  </a:cubicBezTo>
                  <a:cubicBezTo>
                    <a:pt x="0" y="48000"/>
                    <a:pt x="0" y="48000"/>
                    <a:pt x="0" y="52800"/>
                  </a:cubicBezTo>
                  <a:cubicBezTo>
                    <a:pt x="0" y="52800"/>
                    <a:pt x="0" y="52800"/>
                    <a:pt x="0" y="57600"/>
                  </a:cubicBezTo>
                  <a:cubicBezTo>
                    <a:pt x="0" y="57600"/>
                    <a:pt x="0" y="57600"/>
                    <a:pt x="0" y="624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Shape 325"/>
            <p:cNvSpPr/>
            <p:nvPr/>
          </p:nvSpPr>
          <p:spPr>
            <a:xfrm>
              <a:off x="6835086" y="3817054"/>
              <a:ext cx="22566" cy="329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60000" y="120000"/>
                    <a:pt x="60000" y="120000"/>
                    <a:pt x="120000" y="120000"/>
                  </a:cubicBezTo>
                  <a:cubicBezTo>
                    <a:pt x="120000" y="80000"/>
                    <a:pt x="120000" y="80000"/>
                    <a:pt x="120000" y="80000"/>
                  </a:cubicBezTo>
                  <a:cubicBezTo>
                    <a:pt x="120000" y="80000"/>
                    <a:pt x="120000" y="80000"/>
                    <a:pt x="120000" y="40000"/>
                  </a:cubicBezTo>
                  <a:cubicBezTo>
                    <a:pt x="120000" y="40000"/>
                    <a:pt x="120000" y="4000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ubicBezTo>
                    <a:pt x="60000" y="40000"/>
                    <a:pt x="60000" y="40000"/>
                    <a:pt x="60000" y="40000"/>
                  </a:cubicBezTo>
                  <a:cubicBezTo>
                    <a:pt x="60000" y="40000"/>
                    <a:pt x="60000" y="40000"/>
                    <a:pt x="60000" y="80000"/>
                  </a:cubicBezTo>
                  <a:cubicBezTo>
                    <a:pt x="60000" y="80000"/>
                    <a:pt x="0" y="80000"/>
                    <a:pt x="0" y="80000"/>
                  </a:cubicBezTo>
                  <a:cubicBezTo>
                    <a:pt x="0" y="120000"/>
                    <a:pt x="60000" y="120000"/>
                    <a:pt x="6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Shape 326"/>
            <p:cNvSpPr/>
            <p:nvPr/>
          </p:nvSpPr>
          <p:spPr>
            <a:xfrm>
              <a:off x="6396664" y="3583226"/>
              <a:ext cx="54803" cy="31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0000"/>
                  </a:moveTo>
                  <a:cubicBezTo>
                    <a:pt x="96000" y="40000"/>
                    <a:pt x="96000" y="40000"/>
                    <a:pt x="96000" y="40000"/>
                  </a:cubicBezTo>
                  <a:cubicBezTo>
                    <a:pt x="72000" y="40000"/>
                    <a:pt x="72000" y="40000"/>
                    <a:pt x="48000" y="40000"/>
                  </a:cubicBezTo>
                  <a:cubicBezTo>
                    <a:pt x="48000" y="40000"/>
                    <a:pt x="48000" y="40000"/>
                    <a:pt x="24000" y="40000"/>
                  </a:cubicBezTo>
                  <a:cubicBezTo>
                    <a:pt x="24000" y="40000"/>
                    <a:pt x="0" y="0"/>
                    <a:pt x="0" y="4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0" y="80000"/>
                    <a:pt x="24000" y="80000"/>
                    <a:pt x="24000" y="80000"/>
                  </a:cubicBezTo>
                  <a:cubicBezTo>
                    <a:pt x="24000" y="80000"/>
                    <a:pt x="24000" y="120000"/>
                    <a:pt x="24000" y="120000"/>
                  </a:cubicBezTo>
                  <a:cubicBezTo>
                    <a:pt x="24000" y="120000"/>
                    <a:pt x="48000" y="120000"/>
                    <a:pt x="48000" y="120000"/>
                  </a:cubicBezTo>
                  <a:cubicBezTo>
                    <a:pt x="48000" y="80000"/>
                    <a:pt x="72000" y="80000"/>
                    <a:pt x="72000" y="80000"/>
                  </a:cubicBezTo>
                  <a:cubicBezTo>
                    <a:pt x="96000" y="80000"/>
                    <a:pt x="96000" y="80000"/>
                    <a:pt x="96000" y="80000"/>
                  </a:cubicBezTo>
                  <a:cubicBezTo>
                    <a:pt x="120000" y="80000"/>
                    <a:pt x="120000" y="80000"/>
                    <a:pt x="120000" y="80000"/>
                  </a:cubicBezTo>
                  <a:cubicBezTo>
                    <a:pt x="120000" y="80000"/>
                    <a:pt x="120000" y="40000"/>
                    <a:pt x="120000" y="4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Shape 327"/>
            <p:cNvSpPr/>
            <p:nvPr/>
          </p:nvSpPr>
          <p:spPr>
            <a:xfrm>
              <a:off x="5992090" y="3603627"/>
              <a:ext cx="120889" cy="1396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90" y="55384"/>
                  </a:moveTo>
                  <a:cubicBezTo>
                    <a:pt x="109090" y="55384"/>
                    <a:pt x="109090" y="55384"/>
                    <a:pt x="109090" y="55384"/>
                  </a:cubicBezTo>
                  <a:cubicBezTo>
                    <a:pt x="98181" y="55384"/>
                    <a:pt x="98181" y="55384"/>
                    <a:pt x="98181" y="55384"/>
                  </a:cubicBezTo>
                  <a:cubicBezTo>
                    <a:pt x="87272" y="55384"/>
                    <a:pt x="87272" y="46153"/>
                    <a:pt x="87272" y="36923"/>
                  </a:cubicBezTo>
                  <a:cubicBezTo>
                    <a:pt x="87272" y="36923"/>
                    <a:pt x="98181" y="36923"/>
                    <a:pt x="98181" y="27692"/>
                  </a:cubicBezTo>
                  <a:cubicBezTo>
                    <a:pt x="98181" y="27692"/>
                    <a:pt x="98181" y="18461"/>
                    <a:pt x="98181" y="18461"/>
                  </a:cubicBezTo>
                  <a:cubicBezTo>
                    <a:pt x="98181" y="9230"/>
                    <a:pt x="98181" y="9230"/>
                    <a:pt x="98181" y="0"/>
                  </a:cubicBezTo>
                  <a:cubicBezTo>
                    <a:pt x="98181" y="0"/>
                    <a:pt x="98181" y="0"/>
                    <a:pt x="98181" y="0"/>
                  </a:cubicBezTo>
                  <a:cubicBezTo>
                    <a:pt x="87272" y="0"/>
                    <a:pt x="87272" y="0"/>
                    <a:pt x="87272" y="0"/>
                  </a:cubicBezTo>
                  <a:cubicBezTo>
                    <a:pt x="76363" y="0"/>
                    <a:pt x="76363" y="0"/>
                    <a:pt x="76363" y="0"/>
                  </a:cubicBezTo>
                  <a:cubicBezTo>
                    <a:pt x="65454" y="0"/>
                    <a:pt x="65454" y="0"/>
                    <a:pt x="54545" y="0"/>
                  </a:cubicBezTo>
                  <a:cubicBezTo>
                    <a:pt x="54545" y="0"/>
                    <a:pt x="54545" y="9230"/>
                    <a:pt x="54545" y="9230"/>
                  </a:cubicBezTo>
                  <a:cubicBezTo>
                    <a:pt x="54545" y="9230"/>
                    <a:pt x="54545" y="18461"/>
                    <a:pt x="54545" y="18461"/>
                  </a:cubicBezTo>
                  <a:cubicBezTo>
                    <a:pt x="43636" y="18461"/>
                    <a:pt x="43636" y="18461"/>
                    <a:pt x="32727" y="18461"/>
                  </a:cubicBezTo>
                  <a:cubicBezTo>
                    <a:pt x="32727" y="18461"/>
                    <a:pt x="32727" y="27692"/>
                    <a:pt x="43636" y="27692"/>
                  </a:cubicBezTo>
                  <a:cubicBezTo>
                    <a:pt x="43636" y="36923"/>
                    <a:pt x="43636" y="36923"/>
                    <a:pt x="54545" y="36923"/>
                  </a:cubicBezTo>
                  <a:cubicBezTo>
                    <a:pt x="54545" y="36923"/>
                    <a:pt x="54545" y="36923"/>
                    <a:pt x="54545" y="36923"/>
                  </a:cubicBezTo>
                  <a:cubicBezTo>
                    <a:pt x="54545" y="46153"/>
                    <a:pt x="54545" y="46153"/>
                    <a:pt x="54545" y="46153"/>
                  </a:cubicBezTo>
                  <a:cubicBezTo>
                    <a:pt x="54545" y="55384"/>
                    <a:pt x="43636" y="46153"/>
                    <a:pt x="32727" y="46153"/>
                  </a:cubicBezTo>
                  <a:cubicBezTo>
                    <a:pt x="32727" y="46153"/>
                    <a:pt x="32727" y="46153"/>
                    <a:pt x="21818" y="46153"/>
                  </a:cubicBezTo>
                  <a:cubicBezTo>
                    <a:pt x="21818" y="46153"/>
                    <a:pt x="21818" y="55384"/>
                    <a:pt x="10909" y="55384"/>
                  </a:cubicBezTo>
                  <a:cubicBezTo>
                    <a:pt x="10909" y="55384"/>
                    <a:pt x="10909" y="64615"/>
                    <a:pt x="10909" y="64615"/>
                  </a:cubicBezTo>
                  <a:cubicBezTo>
                    <a:pt x="10909" y="64615"/>
                    <a:pt x="10909" y="73846"/>
                    <a:pt x="10909" y="73846"/>
                  </a:cubicBezTo>
                  <a:cubicBezTo>
                    <a:pt x="10909" y="73846"/>
                    <a:pt x="0" y="73846"/>
                    <a:pt x="0" y="83076"/>
                  </a:cubicBezTo>
                  <a:cubicBezTo>
                    <a:pt x="0" y="83076"/>
                    <a:pt x="0" y="83076"/>
                    <a:pt x="0" y="92307"/>
                  </a:cubicBezTo>
                  <a:cubicBezTo>
                    <a:pt x="0" y="92307"/>
                    <a:pt x="0" y="92307"/>
                    <a:pt x="0" y="92307"/>
                  </a:cubicBezTo>
                  <a:cubicBezTo>
                    <a:pt x="0" y="92307"/>
                    <a:pt x="10909" y="92307"/>
                    <a:pt x="10909" y="101538"/>
                  </a:cubicBezTo>
                  <a:cubicBezTo>
                    <a:pt x="10909" y="101538"/>
                    <a:pt x="10909" y="110769"/>
                    <a:pt x="21818" y="110769"/>
                  </a:cubicBezTo>
                  <a:cubicBezTo>
                    <a:pt x="21818" y="110769"/>
                    <a:pt x="32727" y="110769"/>
                    <a:pt x="32727" y="110769"/>
                  </a:cubicBezTo>
                  <a:cubicBezTo>
                    <a:pt x="43636" y="120000"/>
                    <a:pt x="43636" y="110769"/>
                    <a:pt x="54545" y="110769"/>
                  </a:cubicBezTo>
                  <a:cubicBezTo>
                    <a:pt x="54545" y="110769"/>
                    <a:pt x="54545" y="110769"/>
                    <a:pt x="54545" y="120000"/>
                  </a:cubicBezTo>
                  <a:cubicBezTo>
                    <a:pt x="54545" y="110769"/>
                    <a:pt x="54545" y="110769"/>
                    <a:pt x="54545" y="110769"/>
                  </a:cubicBezTo>
                  <a:cubicBezTo>
                    <a:pt x="65454" y="110769"/>
                    <a:pt x="65454" y="101538"/>
                    <a:pt x="65454" y="101538"/>
                  </a:cubicBezTo>
                  <a:cubicBezTo>
                    <a:pt x="76363" y="101538"/>
                    <a:pt x="76363" y="101538"/>
                    <a:pt x="76363" y="92307"/>
                  </a:cubicBezTo>
                  <a:cubicBezTo>
                    <a:pt x="87272" y="92307"/>
                    <a:pt x="87272" y="92307"/>
                    <a:pt x="87272" y="92307"/>
                  </a:cubicBezTo>
                  <a:cubicBezTo>
                    <a:pt x="87272" y="92307"/>
                    <a:pt x="87272" y="92307"/>
                    <a:pt x="87272" y="83076"/>
                  </a:cubicBezTo>
                  <a:cubicBezTo>
                    <a:pt x="87272" y="83076"/>
                    <a:pt x="87272" y="73846"/>
                    <a:pt x="87272" y="73846"/>
                  </a:cubicBezTo>
                  <a:cubicBezTo>
                    <a:pt x="87272" y="73846"/>
                    <a:pt x="98181" y="73846"/>
                    <a:pt x="98181" y="64615"/>
                  </a:cubicBezTo>
                  <a:cubicBezTo>
                    <a:pt x="109090" y="64615"/>
                    <a:pt x="109090" y="64615"/>
                    <a:pt x="120000" y="55384"/>
                  </a:cubicBezTo>
                  <a:cubicBezTo>
                    <a:pt x="120000" y="55384"/>
                    <a:pt x="120000" y="55384"/>
                    <a:pt x="120000" y="55384"/>
                  </a:cubicBezTo>
                  <a:cubicBezTo>
                    <a:pt x="120000" y="55384"/>
                    <a:pt x="120000" y="55384"/>
                    <a:pt x="120000" y="55384"/>
                  </a:cubicBezTo>
                  <a:cubicBezTo>
                    <a:pt x="109090" y="55384"/>
                    <a:pt x="109090" y="55384"/>
                    <a:pt x="109090" y="55384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Shape 328"/>
            <p:cNvSpPr/>
            <p:nvPr/>
          </p:nvSpPr>
          <p:spPr>
            <a:xfrm>
              <a:off x="6232255" y="3860996"/>
              <a:ext cx="164408" cy="737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000" y="102857"/>
                  </a:moveTo>
                  <a:cubicBezTo>
                    <a:pt x="112000" y="102857"/>
                    <a:pt x="112000" y="102857"/>
                    <a:pt x="112000" y="102857"/>
                  </a:cubicBezTo>
                  <a:cubicBezTo>
                    <a:pt x="112000" y="102857"/>
                    <a:pt x="112000" y="102857"/>
                    <a:pt x="120000" y="102857"/>
                  </a:cubicBezTo>
                  <a:cubicBezTo>
                    <a:pt x="120000" y="102857"/>
                    <a:pt x="120000" y="85714"/>
                    <a:pt x="120000" y="85714"/>
                  </a:cubicBezTo>
                  <a:cubicBezTo>
                    <a:pt x="120000" y="85714"/>
                    <a:pt x="120000" y="68571"/>
                    <a:pt x="120000" y="68571"/>
                  </a:cubicBezTo>
                  <a:cubicBezTo>
                    <a:pt x="120000" y="68571"/>
                    <a:pt x="120000" y="68571"/>
                    <a:pt x="120000" y="68571"/>
                  </a:cubicBezTo>
                  <a:cubicBezTo>
                    <a:pt x="120000" y="51428"/>
                    <a:pt x="120000" y="51428"/>
                    <a:pt x="120000" y="51428"/>
                  </a:cubicBezTo>
                  <a:cubicBezTo>
                    <a:pt x="112000" y="34285"/>
                    <a:pt x="112000" y="34285"/>
                    <a:pt x="112000" y="34285"/>
                  </a:cubicBezTo>
                  <a:cubicBezTo>
                    <a:pt x="112000" y="17142"/>
                    <a:pt x="104000" y="17142"/>
                    <a:pt x="104000" y="17142"/>
                  </a:cubicBezTo>
                  <a:cubicBezTo>
                    <a:pt x="96000" y="0"/>
                    <a:pt x="96000" y="0"/>
                    <a:pt x="96000" y="0"/>
                  </a:cubicBezTo>
                  <a:cubicBezTo>
                    <a:pt x="88000" y="0"/>
                    <a:pt x="88000" y="0"/>
                    <a:pt x="88000" y="0"/>
                  </a:cubicBezTo>
                  <a:cubicBezTo>
                    <a:pt x="80000" y="0"/>
                    <a:pt x="80000" y="0"/>
                    <a:pt x="72000" y="0"/>
                  </a:cubicBezTo>
                  <a:cubicBezTo>
                    <a:pt x="72000" y="0"/>
                    <a:pt x="72000" y="0"/>
                    <a:pt x="64000" y="0"/>
                  </a:cubicBezTo>
                  <a:cubicBezTo>
                    <a:pt x="64000" y="0"/>
                    <a:pt x="64000" y="17142"/>
                    <a:pt x="64000" y="17142"/>
                  </a:cubicBezTo>
                  <a:cubicBezTo>
                    <a:pt x="56000" y="17142"/>
                    <a:pt x="56000" y="17142"/>
                    <a:pt x="56000" y="17142"/>
                  </a:cubicBezTo>
                  <a:cubicBezTo>
                    <a:pt x="48000" y="17142"/>
                    <a:pt x="48000" y="17142"/>
                    <a:pt x="48000" y="34285"/>
                  </a:cubicBezTo>
                  <a:cubicBezTo>
                    <a:pt x="40000" y="34285"/>
                    <a:pt x="40000" y="34285"/>
                    <a:pt x="32000" y="34285"/>
                  </a:cubicBezTo>
                  <a:cubicBezTo>
                    <a:pt x="32000" y="34285"/>
                    <a:pt x="32000" y="34285"/>
                    <a:pt x="24000" y="34285"/>
                  </a:cubicBezTo>
                  <a:cubicBezTo>
                    <a:pt x="24000" y="17142"/>
                    <a:pt x="24000" y="0"/>
                    <a:pt x="24000" y="0"/>
                  </a:cubicBezTo>
                  <a:cubicBezTo>
                    <a:pt x="16000" y="0"/>
                    <a:pt x="16000" y="0"/>
                    <a:pt x="16000" y="0"/>
                  </a:cubicBezTo>
                  <a:cubicBezTo>
                    <a:pt x="16000" y="0"/>
                    <a:pt x="16000" y="0"/>
                    <a:pt x="16000" y="0"/>
                  </a:cubicBezTo>
                  <a:cubicBezTo>
                    <a:pt x="8000" y="0"/>
                    <a:pt x="8000" y="0"/>
                    <a:pt x="8000" y="0"/>
                  </a:cubicBezTo>
                  <a:cubicBezTo>
                    <a:pt x="0" y="0"/>
                    <a:pt x="0" y="0"/>
                    <a:pt x="0" y="17142"/>
                  </a:cubicBezTo>
                  <a:cubicBezTo>
                    <a:pt x="0" y="17142"/>
                    <a:pt x="8000" y="17142"/>
                    <a:pt x="8000" y="17142"/>
                  </a:cubicBezTo>
                  <a:cubicBezTo>
                    <a:pt x="8000" y="34285"/>
                    <a:pt x="8000" y="34285"/>
                    <a:pt x="8000" y="34285"/>
                  </a:cubicBezTo>
                  <a:cubicBezTo>
                    <a:pt x="8000" y="51428"/>
                    <a:pt x="0" y="51428"/>
                    <a:pt x="0" y="51428"/>
                  </a:cubicBezTo>
                  <a:cubicBezTo>
                    <a:pt x="0" y="68571"/>
                    <a:pt x="0" y="68571"/>
                    <a:pt x="0" y="68571"/>
                  </a:cubicBezTo>
                  <a:cubicBezTo>
                    <a:pt x="8000" y="68571"/>
                    <a:pt x="8000" y="68571"/>
                    <a:pt x="8000" y="68571"/>
                  </a:cubicBezTo>
                  <a:cubicBezTo>
                    <a:pt x="8000" y="68571"/>
                    <a:pt x="8000" y="68571"/>
                    <a:pt x="8000" y="68571"/>
                  </a:cubicBezTo>
                  <a:cubicBezTo>
                    <a:pt x="16000" y="68571"/>
                    <a:pt x="16000" y="68571"/>
                    <a:pt x="24000" y="68571"/>
                  </a:cubicBezTo>
                  <a:cubicBezTo>
                    <a:pt x="32000" y="68571"/>
                    <a:pt x="32000" y="68571"/>
                    <a:pt x="32000" y="68571"/>
                  </a:cubicBezTo>
                  <a:cubicBezTo>
                    <a:pt x="32000" y="85714"/>
                    <a:pt x="32000" y="85714"/>
                    <a:pt x="32000" y="102857"/>
                  </a:cubicBezTo>
                  <a:cubicBezTo>
                    <a:pt x="40000" y="102857"/>
                    <a:pt x="40000" y="85714"/>
                    <a:pt x="48000" y="102857"/>
                  </a:cubicBezTo>
                  <a:cubicBezTo>
                    <a:pt x="48000" y="102857"/>
                    <a:pt x="48000" y="102857"/>
                    <a:pt x="48000" y="119999"/>
                  </a:cubicBezTo>
                  <a:cubicBezTo>
                    <a:pt x="56000" y="119999"/>
                    <a:pt x="56000" y="119999"/>
                    <a:pt x="64000" y="119999"/>
                  </a:cubicBezTo>
                  <a:cubicBezTo>
                    <a:pt x="64000" y="102857"/>
                    <a:pt x="64000" y="102857"/>
                    <a:pt x="64000" y="102857"/>
                  </a:cubicBezTo>
                  <a:cubicBezTo>
                    <a:pt x="64000" y="102857"/>
                    <a:pt x="64000" y="85714"/>
                    <a:pt x="64000" y="85714"/>
                  </a:cubicBezTo>
                  <a:cubicBezTo>
                    <a:pt x="56000" y="85714"/>
                    <a:pt x="56000" y="85714"/>
                    <a:pt x="56000" y="85714"/>
                  </a:cubicBezTo>
                  <a:cubicBezTo>
                    <a:pt x="56000" y="68571"/>
                    <a:pt x="64000" y="85714"/>
                    <a:pt x="64000" y="68571"/>
                  </a:cubicBezTo>
                  <a:cubicBezTo>
                    <a:pt x="64000" y="68571"/>
                    <a:pt x="64000" y="68571"/>
                    <a:pt x="72000" y="51428"/>
                  </a:cubicBezTo>
                  <a:cubicBezTo>
                    <a:pt x="72000" y="51428"/>
                    <a:pt x="72000" y="51428"/>
                    <a:pt x="72000" y="51428"/>
                  </a:cubicBezTo>
                  <a:cubicBezTo>
                    <a:pt x="72000" y="34285"/>
                    <a:pt x="72000" y="34285"/>
                    <a:pt x="80000" y="34285"/>
                  </a:cubicBezTo>
                  <a:cubicBezTo>
                    <a:pt x="80000" y="34285"/>
                    <a:pt x="80000" y="34285"/>
                    <a:pt x="88000" y="34285"/>
                  </a:cubicBezTo>
                  <a:cubicBezTo>
                    <a:pt x="88000" y="34285"/>
                    <a:pt x="88000" y="34285"/>
                    <a:pt x="88000" y="34285"/>
                  </a:cubicBezTo>
                  <a:cubicBezTo>
                    <a:pt x="96000" y="51428"/>
                    <a:pt x="96000" y="51428"/>
                    <a:pt x="104000" y="51428"/>
                  </a:cubicBezTo>
                  <a:cubicBezTo>
                    <a:pt x="104000" y="68571"/>
                    <a:pt x="104000" y="68571"/>
                    <a:pt x="104000" y="68571"/>
                  </a:cubicBezTo>
                  <a:cubicBezTo>
                    <a:pt x="104000" y="68571"/>
                    <a:pt x="104000" y="85714"/>
                    <a:pt x="104000" y="85714"/>
                  </a:cubicBezTo>
                  <a:cubicBezTo>
                    <a:pt x="104000" y="102857"/>
                    <a:pt x="104000" y="102857"/>
                    <a:pt x="104000" y="102857"/>
                  </a:cubicBezTo>
                  <a:cubicBezTo>
                    <a:pt x="104000" y="102857"/>
                    <a:pt x="104000" y="102857"/>
                    <a:pt x="112000" y="102857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Shape 329"/>
            <p:cNvSpPr/>
            <p:nvPr/>
          </p:nvSpPr>
          <p:spPr>
            <a:xfrm>
              <a:off x="6266104" y="3925339"/>
              <a:ext cx="11283" cy="9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0000" y="120000"/>
                    <a:pt x="120000" y="120000"/>
                    <a:pt x="12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Shape 330"/>
            <p:cNvSpPr/>
            <p:nvPr/>
          </p:nvSpPr>
          <p:spPr>
            <a:xfrm>
              <a:off x="6496598" y="3988112"/>
              <a:ext cx="1084773" cy="11864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787" y="35675"/>
                  </a:moveTo>
                  <a:cubicBezTo>
                    <a:pt x="118787" y="35675"/>
                    <a:pt x="118787" y="34594"/>
                    <a:pt x="118787" y="34594"/>
                  </a:cubicBezTo>
                  <a:cubicBezTo>
                    <a:pt x="117575" y="34594"/>
                    <a:pt x="117575" y="33513"/>
                    <a:pt x="117575" y="33513"/>
                  </a:cubicBezTo>
                  <a:cubicBezTo>
                    <a:pt x="117575" y="33513"/>
                    <a:pt x="116363" y="32432"/>
                    <a:pt x="116363" y="32432"/>
                  </a:cubicBezTo>
                  <a:cubicBezTo>
                    <a:pt x="115151" y="32432"/>
                    <a:pt x="115151" y="32432"/>
                    <a:pt x="113939" y="32432"/>
                  </a:cubicBezTo>
                  <a:cubicBezTo>
                    <a:pt x="113939" y="32432"/>
                    <a:pt x="112727" y="32432"/>
                    <a:pt x="112727" y="32432"/>
                  </a:cubicBezTo>
                  <a:cubicBezTo>
                    <a:pt x="111515" y="32432"/>
                    <a:pt x="111515" y="31351"/>
                    <a:pt x="111515" y="31351"/>
                  </a:cubicBezTo>
                  <a:cubicBezTo>
                    <a:pt x="111515" y="31351"/>
                    <a:pt x="111515" y="31351"/>
                    <a:pt x="110303" y="31351"/>
                  </a:cubicBezTo>
                  <a:cubicBezTo>
                    <a:pt x="110303" y="31351"/>
                    <a:pt x="110303" y="31351"/>
                    <a:pt x="110303" y="30270"/>
                  </a:cubicBezTo>
                  <a:cubicBezTo>
                    <a:pt x="110303" y="30270"/>
                    <a:pt x="110303" y="30270"/>
                    <a:pt x="110303" y="30270"/>
                  </a:cubicBezTo>
                  <a:cubicBezTo>
                    <a:pt x="109090" y="30270"/>
                    <a:pt x="109090" y="30270"/>
                    <a:pt x="109090" y="29189"/>
                  </a:cubicBezTo>
                  <a:cubicBezTo>
                    <a:pt x="109090" y="29189"/>
                    <a:pt x="107878" y="29189"/>
                    <a:pt x="107878" y="29189"/>
                  </a:cubicBezTo>
                  <a:cubicBezTo>
                    <a:pt x="107878" y="28108"/>
                    <a:pt x="106666" y="28108"/>
                    <a:pt x="106666" y="28108"/>
                  </a:cubicBezTo>
                  <a:cubicBezTo>
                    <a:pt x="106666" y="27027"/>
                    <a:pt x="105454" y="27027"/>
                    <a:pt x="105454" y="27027"/>
                  </a:cubicBezTo>
                  <a:cubicBezTo>
                    <a:pt x="105454" y="27027"/>
                    <a:pt x="104242" y="27027"/>
                    <a:pt x="104242" y="25945"/>
                  </a:cubicBezTo>
                  <a:cubicBezTo>
                    <a:pt x="104242" y="25945"/>
                    <a:pt x="104242" y="25945"/>
                    <a:pt x="104242" y="25945"/>
                  </a:cubicBezTo>
                  <a:cubicBezTo>
                    <a:pt x="103030" y="24864"/>
                    <a:pt x="103030" y="24864"/>
                    <a:pt x="101818" y="25945"/>
                  </a:cubicBezTo>
                  <a:cubicBezTo>
                    <a:pt x="101818" y="25945"/>
                    <a:pt x="100606" y="25945"/>
                    <a:pt x="100606" y="25945"/>
                  </a:cubicBezTo>
                  <a:cubicBezTo>
                    <a:pt x="99393" y="25945"/>
                    <a:pt x="99393" y="25945"/>
                    <a:pt x="98181" y="25945"/>
                  </a:cubicBezTo>
                  <a:cubicBezTo>
                    <a:pt x="98181" y="25945"/>
                    <a:pt x="98181" y="25945"/>
                    <a:pt x="96969" y="25945"/>
                  </a:cubicBezTo>
                  <a:cubicBezTo>
                    <a:pt x="96969" y="25945"/>
                    <a:pt x="96969" y="25945"/>
                    <a:pt x="95757" y="24864"/>
                  </a:cubicBezTo>
                  <a:cubicBezTo>
                    <a:pt x="95757" y="24864"/>
                    <a:pt x="95757" y="24864"/>
                    <a:pt x="94545" y="24864"/>
                  </a:cubicBezTo>
                  <a:cubicBezTo>
                    <a:pt x="94545" y="24864"/>
                    <a:pt x="93333" y="24864"/>
                    <a:pt x="93333" y="24864"/>
                  </a:cubicBezTo>
                  <a:cubicBezTo>
                    <a:pt x="93333" y="24864"/>
                    <a:pt x="93333" y="24864"/>
                    <a:pt x="92121" y="24864"/>
                  </a:cubicBezTo>
                  <a:cubicBezTo>
                    <a:pt x="92121" y="24864"/>
                    <a:pt x="90909" y="24864"/>
                    <a:pt x="90909" y="24864"/>
                  </a:cubicBezTo>
                  <a:cubicBezTo>
                    <a:pt x="89696" y="24864"/>
                    <a:pt x="89696" y="25945"/>
                    <a:pt x="89696" y="25945"/>
                  </a:cubicBezTo>
                  <a:cubicBezTo>
                    <a:pt x="89696" y="24864"/>
                    <a:pt x="89696" y="24864"/>
                    <a:pt x="89696" y="24864"/>
                  </a:cubicBezTo>
                  <a:cubicBezTo>
                    <a:pt x="90909" y="23783"/>
                    <a:pt x="90909" y="23783"/>
                    <a:pt x="89696" y="23783"/>
                  </a:cubicBezTo>
                  <a:cubicBezTo>
                    <a:pt x="89696" y="22702"/>
                    <a:pt x="89696" y="22702"/>
                    <a:pt x="89696" y="22702"/>
                  </a:cubicBezTo>
                  <a:cubicBezTo>
                    <a:pt x="88484" y="22702"/>
                    <a:pt x="88484" y="21621"/>
                    <a:pt x="88484" y="21621"/>
                  </a:cubicBezTo>
                  <a:cubicBezTo>
                    <a:pt x="88484" y="21621"/>
                    <a:pt x="87272" y="21621"/>
                    <a:pt x="87272" y="21621"/>
                  </a:cubicBezTo>
                  <a:cubicBezTo>
                    <a:pt x="87272" y="20540"/>
                    <a:pt x="87272" y="20540"/>
                    <a:pt x="86060" y="20540"/>
                  </a:cubicBezTo>
                  <a:cubicBezTo>
                    <a:pt x="86060" y="20540"/>
                    <a:pt x="84848" y="20540"/>
                    <a:pt x="84848" y="20540"/>
                  </a:cubicBezTo>
                  <a:cubicBezTo>
                    <a:pt x="83636" y="20540"/>
                    <a:pt x="83636" y="19459"/>
                    <a:pt x="83636" y="19459"/>
                  </a:cubicBezTo>
                  <a:cubicBezTo>
                    <a:pt x="82424" y="19459"/>
                    <a:pt x="82424" y="19459"/>
                    <a:pt x="82424" y="19459"/>
                  </a:cubicBezTo>
                  <a:cubicBezTo>
                    <a:pt x="81212" y="19459"/>
                    <a:pt x="81212" y="19459"/>
                    <a:pt x="81212" y="19459"/>
                  </a:cubicBezTo>
                  <a:cubicBezTo>
                    <a:pt x="80000" y="19459"/>
                    <a:pt x="80000" y="18378"/>
                    <a:pt x="78787" y="19459"/>
                  </a:cubicBezTo>
                  <a:cubicBezTo>
                    <a:pt x="78787" y="19459"/>
                    <a:pt x="78787" y="19459"/>
                    <a:pt x="78787" y="19459"/>
                  </a:cubicBezTo>
                  <a:cubicBezTo>
                    <a:pt x="77575" y="20540"/>
                    <a:pt x="77575" y="20540"/>
                    <a:pt x="77575" y="21621"/>
                  </a:cubicBezTo>
                  <a:cubicBezTo>
                    <a:pt x="77575" y="21621"/>
                    <a:pt x="77575" y="21621"/>
                    <a:pt x="76363" y="21621"/>
                  </a:cubicBezTo>
                  <a:cubicBezTo>
                    <a:pt x="76363" y="22702"/>
                    <a:pt x="76363" y="22702"/>
                    <a:pt x="76363" y="22702"/>
                  </a:cubicBezTo>
                  <a:cubicBezTo>
                    <a:pt x="75151" y="22702"/>
                    <a:pt x="75151" y="22702"/>
                    <a:pt x="75151" y="22702"/>
                  </a:cubicBezTo>
                  <a:cubicBezTo>
                    <a:pt x="75151" y="22702"/>
                    <a:pt x="73939" y="23783"/>
                    <a:pt x="73939" y="22702"/>
                  </a:cubicBezTo>
                  <a:cubicBezTo>
                    <a:pt x="73939" y="22702"/>
                    <a:pt x="73939" y="22702"/>
                    <a:pt x="73939" y="22702"/>
                  </a:cubicBezTo>
                  <a:cubicBezTo>
                    <a:pt x="73939" y="22702"/>
                    <a:pt x="73939" y="22702"/>
                    <a:pt x="73939" y="22702"/>
                  </a:cubicBezTo>
                  <a:cubicBezTo>
                    <a:pt x="73939" y="22702"/>
                    <a:pt x="73939" y="21621"/>
                    <a:pt x="75151" y="21621"/>
                  </a:cubicBezTo>
                  <a:cubicBezTo>
                    <a:pt x="75151" y="21621"/>
                    <a:pt x="75151" y="21621"/>
                    <a:pt x="76363" y="21621"/>
                  </a:cubicBezTo>
                  <a:cubicBezTo>
                    <a:pt x="76363" y="21621"/>
                    <a:pt x="76363" y="21621"/>
                    <a:pt x="76363" y="20540"/>
                  </a:cubicBezTo>
                  <a:cubicBezTo>
                    <a:pt x="77575" y="20540"/>
                    <a:pt x="77575" y="19459"/>
                    <a:pt x="77575" y="19459"/>
                  </a:cubicBezTo>
                  <a:cubicBezTo>
                    <a:pt x="77575" y="18378"/>
                    <a:pt x="78787" y="18378"/>
                    <a:pt x="77575" y="18378"/>
                  </a:cubicBezTo>
                  <a:cubicBezTo>
                    <a:pt x="77575" y="17297"/>
                    <a:pt x="77575" y="17297"/>
                    <a:pt x="77575" y="17297"/>
                  </a:cubicBezTo>
                  <a:cubicBezTo>
                    <a:pt x="77575" y="17297"/>
                    <a:pt x="76363" y="17297"/>
                    <a:pt x="76363" y="17297"/>
                  </a:cubicBezTo>
                  <a:cubicBezTo>
                    <a:pt x="75151" y="17297"/>
                    <a:pt x="75151" y="17297"/>
                    <a:pt x="75151" y="17297"/>
                  </a:cubicBezTo>
                  <a:cubicBezTo>
                    <a:pt x="73939" y="17297"/>
                    <a:pt x="73939" y="17297"/>
                    <a:pt x="73939" y="17297"/>
                  </a:cubicBezTo>
                  <a:cubicBezTo>
                    <a:pt x="72727" y="17297"/>
                    <a:pt x="72727" y="17297"/>
                    <a:pt x="71515" y="17297"/>
                  </a:cubicBezTo>
                  <a:cubicBezTo>
                    <a:pt x="71515" y="17297"/>
                    <a:pt x="71515" y="17297"/>
                    <a:pt x="71515" y="17297"/>
                  </a:cubicBezTo>
                  <a:cubicBezTo>
                    <a:pt x="70303" y="17297"/>
                    <a:pt x="70303" y="18378"/>
                    <a:pt x="70303" y="18378"/>
                  </a:cubicBezTo>
                  <a:cubicBezTo>
                    <a:pt x="70303" y="18378"/>
                    <a:pt x="70303" y="19459"/>
                    <a:pt x="70303" y="19459"/>
                  </a:cubicBezTo>
                  <a:cubicBezTo>
                    <a:pt x="70303" y="20540"/>
                    <a:pt x="70303" y="20540"/>
                    <a:pt x="70303" y="20540"/>
                  </a:cubicBezTo>
                  <a:cubicBezTo>
                    <a:pt x="70303" y="20540"/>
                    <a:pt x="69090" y="20540"/>
                    <a:pt x="69090" y="20540"/>
                  </a:cubicBezTo>
                  <a:cubicBezTo>
                    <a:pt x="69090" y="20540"/>
                    <a:pt x="69090" y="21621"/>
                    <a:pt x="67878" y="21621"/>
                  </a:cubicBezTo>
                  <a:cubicBezTo>
                    <a:pt x="67878" y="21621"/>
                    <a:pt x="67878" y="21621"/>
                    <a:pt x="67878" y="21621"/>
                  </a:cubicBezTo>
                  <a:cubicBezTo>
                    <a:pt x="66666" y="22702"/>
                    <a:pt x="66666" y="21621"/>
                    <a:pt x="66666" y="21621"/>
                  </a:cubicBezTo>
                  <a:cubicBezTo>
                    <a:pt x="65454" y="21621"/>
                    <a:pt x="66666" y="21621"/>
                    <a:pt x="66666" y="21621"/>
                  </a:cubicBezTo>
                  <a:cubicBezTo>
                    <a:pt x="66666" y="20540"/>
                    <a:pt x="67878" y="20540"/>
                    <a:pt x="67878" y="20540"/>
                  </a:cubicBezTo>
                  <a:cubicBezTo>
                    <a:pt x="67878" y="20540"/>
                    <a:pt x="67878" y="20540"/>
                    <a:pt x="69090" y="19459"/>
                  </a:cubicBezTo>
                  <a:cubicBezTo>
                    <a:pt x="69090" y="19459"/>
                    <a:pt x="69090" y="18378"/>
                    <a:pt x="69090" y="18378"/>
                  </a:cubicBezTo>
                  <a:cubicBezTo>
                    <a:pt x="69090" y="17297"/>
                    <a:pt x="69090" y="17297"/>
                    <a:pt x="70303" y="17297"/>
                  </a:cubicBezTo>
                  <a:cubicBezTo>
                    <a:pt x="70303" y="16216"/>
                    <a:pt x="71515" y="16216"/>
                    <a:pt x="71515" y="16216"/>
                  </a:cubicBezTo>
                  <a:cubicBezTo>
                    <a:pt x="71515" y="16216"/>
                    <a:pt x="71515" y="16216"/>
                    <a:pt x="71515" y="16216"/>
                  </a:cubicBezTo>
                  <a:cubicBezTo>
                    <a:pt x="71515" y="15135"/>
                    <a:pt x="71515" y="15135"/>
                    <a:pt x="71515" y="15135"/>
                  </a:cubicBezTo>
                  <a:cubicBezTo>
                    <a:pt x="72727" y="14054"/>
                    <a:pt x="72727" y="14054"/>
                    <a:pt x="72727" y="12972"/>
                  </a:cubicBezTo>
                  <a:cubicBezTo>
                    <a:pt x="73939" y="12972"/>
                    <a:pt x="73939" y="12972"/>
                    <a:pt x="73939" y="11891"/>
                  </a:cubicBezTo>
                  <a:cubicBezTo>
                    <a:pt x="72727" y="11891"/>
                    <a:pt x="72727" y="11891"/>
                    <a:pt x="72727" y="11891"/>
                  </a:cubicBezTo>
                  <a:cubicBezTo>
                    <a:pt x="71515" y="11891"/>
                    <a:pt x="71515" y="11891"/>
                    <a:pt x="70303" y="10810"/>
                  </a:cubicBezTo>
                  <a:cubicBezTo>
                    <a:pt x="70303" y="10810"/>
                    <a:pt x="70303" y="10810"/>
                    <a:pt x="70303" y="9729"/>
                  </a:cubicBezTo>
                  <a:cubicBezTo>
                    <a:pt x="70303" y="9729"/>
                    <a:pt x="70303" y="8648"/>
                    <a:pt x="70303" y="8648"/>
                  </a:cubicBezTo>
                  <a:cubicBezTo>
                    <a:pt x="70303" y="7567"/>
                    <a:pt x="70303" y="7567"/>
                    <a:pt x="70303" y="7567"/>
                  </a:cubicBezTo>
                  <a:cubicBezTo>
                    <a:pt x="70303" y="7567"/>
                    <a:pt x="70303" y="7567"/>
                    <a:pt x="69090" y="6486"/>
                  </a:cubicBezTo>
                  <a:cubicBezTo>
                    <a:pt x="69090" y="6486"/>
                    <a:pt x="69090" y="5405"/>
                    <a:pt x="69090" y="5405"/>
                  </a:cubicBezTo>
                  <a:cubicBezTo>
                    <a:pt x="69090" y="4324"/>
                    <a:pt x="69090" y="4324"/>
                    <a:pt x="69090" y="4324"/>
                  </a:cubicBezTo>
                  <a:cubicBezTo>
                    <a:pt x="69090" y="4324"/>
                    <a:pt x="69090" y="4324"/>
                    <a:pt x="67878" y="4324"/>
                  </a:cubicBezTo>
                  <a:cubicBezTo>
                    <a:pt x="67878" y="4324"/>
                    <a:pt x="67878" y="4324"/>
                    <a:pt x="67878" y="4324"/>
                  </a:cubicBezTo>
                  <a:cubicBezTo>
                    <a:pt x="67878" y="4324"/>
                    <a:pt x="67878" y="4324"/>
                    <a:pt x="66666" y="5405"/>
                  </a:cubicBezTo>
                  <a:cubicBezTo>
                    <a:pt x="66666" y="5405"/>
                    <a:pt x="66666" y="6486"/>
                    <a:pt x="66666" y="6486"/>
                  </a:cubicBezTo>
                  <a:cubicBezTo>
                    <a:pt x="65454" y="7567"/>
                    <a:pt x="65454" y="7567"/>
                    <a:pt x="65454" y="8648"/>
                  </a:cubicBezTo>
                  <a:cubicBezTo>
                    <a:pt x="65454" y="8648"/>
                    <a:pt x="65454" y="8648"/>
                    <a:pt x="65454" y="8648"/>
                  </a:cubicBezTo>
                  <a:cubicBezTo>
                    <a:pt x="65454" y="8648"/>
                    <a:pt x="65454" y="8648"/>
                    <a:pt x="65454" y="9729"/>
                  </a:cubicBezTo>
                  <a:cubicBezTo>
                    <a:pt x="64242" y="9729"/>
                    <a:pt x="64242" y="9729"/>
                    <a:pt x="63030" y="9729"/>
                  </a:cubicBezTo>
                  <a:cubicBezTo>
                    <a:pt x="63030" y="10810"/>
                    <a:pt x="63030" y="9729"/>
                    <a:pt x="61818" y="9729"/>
                  </a:cubicBezTo>
                  <a:cubicBezTo>
                    <a:pt x="61818" y="9729"/>
                    <a:pt x="60606" y="10810"/>
                    <a:pt x="60606" y="10810"/>
                  </a:cubicBezTo>
                  <a:cubicBezTo>
                    <a:pt x="60606" y="10810"/>
                    <a:pt x="60606" y="10810"/>
                    <a:pt x="59393" y="10810"/>
                  </a:cubicBezTo>
                  <a:cubicBezTo>
                    <a:pt x="59393" y="10810"/>
                    <a:pt x="59393" y="9729"/>
                    <a:pt x="58181" y="9729"/>
                  </a:cubicBezTo>
                  <a:cubicBezTo>
                    <a:pt x="58181" y="9729"/>
                    <a:pt x="58181" y="9729"/>
                    <a:pt x="58181" y="9729"/>
                  </a:cubicBezTo>
                  <a:cubicBezTo>
                    <a:pt x="56969" y="9729"/>
                    <a:pt x="56969" y="8648"/>
                    <a:pt x="55757" y="9729"/>
                  </a:cubicBezTo>
                  <a:cubicBezTo>
                    <a:pt x="55757" y="9729"/>
                    <a:pt x="55757" y="9729"/>
                    <a:pt x="55757" y="9729"/>
                  </a:cubicBezTo>
                  <a:cubicBezTo>
                    <a:pt x="54545" y="9729"/>
                    <a:pt x="54545" y="9729"/>
                    <a:pt x="54545" y="9729"/>
                  </a:cubicBezTo>
                  <a:cubicBezTo>
                    <a:pt x="54545" y="10810"/>
                    <a:pt x="54545" y="10810"/>
                    <a:pt x="54545" y="10810"/>
                  </a:cubicBezTo>
                  <a:cubicBezTo>
                    <a:pt x="53333" y="11891"/>
                    <a:pt x="53333" y="11891"/>
                    <a:pt x="53333" y="11891"/>
                  </a:cubicBezTo>
                  <a:cubicBezTo>
                    <a:pt x="53333" y="11891"/>
                    <a:pt x="53333" y="11891"/>
                    <a:pt x="53333" y="11891"/>
                  </a:cubicBezTo>
                  <a:cubicBezTo>
                    <a:pt x="52121" y="10810"/>
                    <a:pt x="52121" y="10810"/>
                    <a:pt x="50909" y="10810"/>
                  </a:cubicBezTo>
                  <a:cubicBezTo>
                    <a:pt x="50909" y="10810"/>
                    <a:pt x="50909" y="10810"/>
                    <a:pt x="49696" y="11891"/>
                  </a:cubicBezTo>
                  <a:cubicBezTo>
                    <a:pt x="49696" y="11891"/>
                    <a:pt x="49696" y="11891"/>
                    <a:pt x="48484" y="11891"/>
                  </a:cubicBezTo>
                  <a:cubicBezTo>
                    <a:pt x="48484" y="12972"/>
                    <a:pt x="47272" y="11891"/>
                    <a:pt x="47272" y="12972"/>
                  </a:cubicBezTo>
                  <a:cubicBezTo>
                    <a:pt x="46060" y="12972"/>
                    <a:pt x="47272" y="12972"/>
                    <a:pt x="46060" y="12972"/>
                  </a:cubicBezTo>
                  <a:cubicBezTo>
                    <a:pt x="46060" y="12972"/>
                    <a:pt x="46060" y="12972"/>
                    <a:pt x="44848" y="12972"/>
                  </a:cubicBezTo>
                  <a:cubicBezTo>
                    <a:pt x="44848" y="12972"/>
                    <a:pt x="44848" y="12972"/>
                    <a:pt x="43636" y="12972"/>
                  </a:cubicBezTo>
                  <a:cubicBezTo>
                    <a:pt x="43636" y="11891"/>
                    <a:pt x="43636" y="11891"/>
                    <a:pt x="43636" y="10810"/>
                  </a:cubicBezTo>
                  <a:cubicBezTo>
                    <a:pt x="42424" y="10810"/>
                    <a:pt x="43636" y="9729"/>
                    <a:pt x="42424" y="9729"/>
                  </a:cubicBezTo>
                  <a:cubicBezTo>
                    <a:pt x="42424" y="9729"/>
                    <a:pt x="42424" y="9729"/>
                    <a:pt x="42424" y="9729"/>
                  </a:cubicBezTo>
                  <a:cubicBezTo>
                    <a:pt x="41212" y="8648"/>
                    <a:pt x="42424" y="8648"/>
                    <a:pt x="42424" y="8648"/>
                  </a:cubicBezTo>
                  <a:cubicBezTo>
                    <a:pt x="42424" y="8648"/>
                    <a:pt x="42424" y="7567"/>
                    <a:pt x="42424" y="7567"/>
                  </a:cubicBezTo>
                  <a:cubicBezTo>
                    <a:pt x="42424" y="7567"/>
                    <a:pt x="42424" y="6486"/>
                    <a:pt x="42424" y="6486"/>
                  </a:cubicBezTo>
                  <a:cubicBezTo>
                    <a:pt x="42424" y="6486"/>
                    <a:pt x="42424" y="5405"/>
                    <a:pt x="43636" y="5405"/>
                  </a:cubicBezTo>
                  <a:cubicBezTo>
                    <a:pt x="43636" y="5405"/>
                    <a:pt x="43636" y="5405"/>
                    <a:pt x="43636" y="4324"/>
                  </a:cubicBezTo>
                  <a:cubicBezTo>
                    <a:pt x="43636" y="4324"/>
                    <a:pt x="43636" y="4324"/>
                    <a:pt x="42424" y="4324"/>
                  </a:cubicBezTo>
                  <a:cubicBezTo>
                    <a:pt x="42424" y="3243"/>
                    <a:pt x="42424" y="3243"/>
                    <a:pt x="42424" y="3243"/>
                  </a:cubicBezTo>
                  <a:cubicBezTo>
                    <a:pt x="42424" y="2162"/>
                    <a:pt x="42424" y="2162"/>
                    <a:pt x="42424" y="1081"/>
                  </a:cubicBezTo>
                  <a:cubicBezTo>
                    <a:pt x="42424" y="1081"/>
                    <a:pt x="42424" y="1081"/>
                    <a:pt x="42424" y="1081"/>
                  </a:cubicBezTo>
                  <a:cubicBezTo>
                    <a:pt x="41212" y="0"/>
                    <a:pt x="41212" y="1081"/>
                    <a:pt x="40000" y="1081"/>
                  </a:cubicBezTo>
                  <a:cubicBezTo>
                    <a:pt x="40000" y="1081"/>
                    <a:pt x="40000" y="1081"/>
                    <a:pt x="40000" y="1081"/>
                  </a:cubicBezTo>
                  <a:cubicBezTo>
                    <a:pt x="40000" y="2162"/>
                    <a:pt x="40000" y="2162"/>
                    <a:pt x="38787" y="2162"/>
                  </a:cubicBezTo>
                  <a:cubicBezTo>
                    <a:pt x="38787" y="3243"/>
                    <a:pt x="38787" y="3243"/>
                    <a:pt x="38787" y="3243"/>
                  </a:cubicBezTo>
                  <a:cubicBezTo>
                    <a:pt x="37575" y="3243"/>
                    <a:pt x="37575" y="3243"/>
                    <a:pt x="37575" y="3243"/>
                  </a:cubicBezTo>
                  <a:cubicBezTo>
                    <a:pt x="36363" y="4324"/>
                    <a:pt x="36363" y="4324"/>
                    <a:pt x="35151" y="4324"/>
                  </a:cubicBezTo>
                  <a:cubicBezTo>
                    <a:pt x="35151" y="4324"/>
                    <a:pt x="35151" y="4324"/>
                    <a:pt x="35151" y="4324"/>
                  </a:cubicBezTo>
                  <a:cubicBezTo>
                    <a:pt x="33939" y="4324"/>
                    <a:pt x="33939" y="5405"/>
                    <a:pt x="32727" y="5405"/>
                  </a:cubicBezTo>
                  <a:cubicBezTo>
                    <a:pt x="32727" y="5405"/>
                    <a:pt x="32727" y="5405"/>
                    <a:pt x="31515" y="5405"/>
                  </a:cubicBezTo>
                  <a:cubicBezTo>
                    <a:pt x="31515" y="4324"/>
                    <a:pt x="31515" y="4324"/>
                    <a:pt x="31515" y="4324"/>
                  </a:cubicBezTo>
                  <a:cubicBezTo>
                    <a:pt x="30303" y="4324"/>
                    <a:pt x="30303" y="4324"/>
                    <a:pt x="30303" y="4324"/>
                  </a:cubicBezTo>
                  <a:cubicBezTo>
                    <a:pt x="29090" y="4324"/>
                    <a:pt x="29090" y="4324"/>
                    <a:pt x="29090" y="4324"/>
                  </a:cubicBezTo>
                  <a:cubicBezTo>
                    <a:pt x="27878" y="4324"/>
                    <a:pt x="27878" y="4324"/>
                    <a:pt x="27878" y="4324"/>
                  </a:cubicBezTo>
                  <a:cubicBezTo>
                    <a:pt x="26666" y="4324"/>
                    <a:pt x="29090" y="5405"/>
                    <a:pt x="29090" y="6486"/>
                  </a:cubicBezTo>
                  <a:cubicBezTo>
                    <a:pt x="29090" y="6486"/>
                    <a:pt x="29090" y="6486"/>
                    <a:pt x="29090" y="7567"/>
                  </a:cubicBezTo>
                  <a:cubicBezTo>
                    <a:pt x="29090" y="7567"/>
                    <a:pt x="29090" y="7567"/>
                    <a:pt x="29090" y="8648"/>
                  </a:cubicBezTo>
                  <a:cubicBezTo>
                    <a:pt x="29090" y="8648"/>
                    <a:pt x="29090" y="8648"/>
                    <a:pt x="29090" y="9729"/>
                  </a:cubicBezTo>
                  <a:cubicBezTo>
                    <a:pt x="30303" y="9729"/>
                    <a:pt x="31515" y="8648"/>
                    <a:pt x="31515" y="9729"/>
                  </a:cubicBezTo>
                  <a:cubicBezTo>
                    <a:pt x="31515" y="9729"/>
                    <a:pt x="31515" y="10810"/>
                    <a:pt x="30303" y="10810"/>
                  </a:cubicBezTo>
                  <a:cubicBezTo>
                    <a:pt x="30303" y="11891"/>
                    <a:pt x="29090" y="11891"/>
                    <a:pt x="29090" y="11891"/>
                  </a:cubicBezTo>
                  <a:cubicBezTo>
                    <a:pt x="27878" y="12972"/>
                    <a:pt x="27878" y="12972"/>
                    <a:pt x="26666" y="14054"/>
                  </a:cubicBezTo>
                  <a:cubicBezTo>
                    <a:pt x="26666" y="14054"/>
                    <a:pt x="26666" y="14054"/>
                    <a:pt x="25454" y="15135"/>
                  </a:cubicBezTo>
                  <a:cubicBezTo>
                    <a:pt x="24242" y="15135"/>
                    <a:pt x="24242" y="15135"/>
                    <a:pt x="23030" y="15135"/>
                  </a:cubicBezTo>
                  <a:cubicBezTo>
                    <a:pt x="23030" y="15135"/>
                    <a:pt x="21818" y="14054"/>
                    <a:pt x="21818" y="14054"/>
                  </a:cubicBezTo>
                  <a:cubicBezTo>
                    <a:pt x="20606" y="14054"/>
                    <a:pt x="20606" y="14054"/>
                    <a:pt x="20606" y="14054"/>
                  </a:cubicBezTo>
                  <a:cubicBezTo>
                    <a:pt x="19393" y="12972"/>
                    <a:pt x="20606" y="12972"/>
                    <a:pt x="19393" y="12972"/>
                  </a:cubicBezTo>
                  <a:cubicBezTo>
                    <a:pt x="19393" y="11891"/>
                    <a:pt x="19393" y="10810"/>
                    <a:pt x="19393" y="10810"/>
                  </a:cubicBezTo>
                  <a:cubicBezTo>
                    <a:pt x="18181" y="10810"/>
                    <a:pt x="18181" y="10810"/>
                    <a:pt x="18181" y="11891"/>
                  </a:cubicBezTo>
                  <a:cubicBezTo>
                    <a:pt x="15757" y="11891"/>
                    <a:pt x="15757" y="11891"/>
                    <a:pt x="15757" y="11891"/>
                  </a:cubicBezTo>
                  <a:cubicBezTo>
                    <a:pt x="14545" y="11891"/>
                    <a:pt x="13333" y="10810"/>
                    <a:pt x="13333" y="11891"/>
                  </a:cubicBezTo>
                  <a:cubicBezTo>
                    <a:pt x="12121" y="11891"/>
                    <a:pt x="12121" y="11891"/>
                    <a:pt x="12121" y="11891"/>
                  </a:cubicBezTo>
                  <a:cubicBezTo>
                    <a:pt x="12121" y="12972"/>
                    <a:pt x="10909" y="12972"/>
                    <a:pt x="12121" y="14054"/>
                  </a:cubicBezTo>
                  <a:cubicBezTo>
                    <a:pt x="12121" y="14054"/>
                    <a:pt x="13333" y="14054"/>
                    <a:pt x="13333" y="14054"/>
                  </a:cubicBezTo>
                  <a:cubicBezTo>
                    <a:pt x="13333" y="14054"/>
                    <a:pt x="13333" y="15135"/>
                    <a:pt x="13333" y="15135"/>
                  </a:cubicBezTo>
                  <a:cubicBezTo>
                    <a:pt x="13333" y="15135"/>
                    <a:pt x="12121" y="15135"/>
                    <a:pt x="12121" y="15135"/>
                  </a:cubicBezTo>
                  <a:cubicBezTo>
                    <a:pt x="10909" y="15135"/>
                    <a:pt x="10909" y="15135"/>
                    <a:pt x="10909" y="16216"/>
                  </a:cubicBezTo>
                  <a:cubicBezTo>
                    <a:pt x="10909" y="16216"/>
                    <a:pt x="10909" y="16216"/>
                    <a:pt x="10909" y="16216"/>
                  </a:cubicBezTo>
                  <a:cubicBezTo>
                    <a:pt x="10909" y="16216"/>
                    <a:pt x="10909" y="17297"/>
                    <a:pt x="10909" y="17297"/>
                  </a:cubicBezTo>
                  <a:cubicBezTo>
                    <a:pt x="10909" y="18378"/>
                    <a:pt x="10909" y="18378"/>
                    <a:pt x="12121" y="18378"/>
                  </a:cubicBezTo>
                  <a:cubicBezTo>
                    <a:pt x="12121" y="19459"/>
                    <a:pt x="12121" y="19459"/>
                    <a:pt x="12121" y="20540"/>
                  </a:cubicBezTo>
                  <a:cubicBezTo>
                    <a:pt x="12121" y="21621"/>
                    <a:pt x="12121" y="21621"/>
                    <a:pt x="12121" y="22702"/>
                  </a:cubicBezTo>
                  <a:cubicBezTo>
                    <a:pt x="12121" y="22702"/>
                    <a:pt x="13333" y="23783"/>
                    <a:pt x="12121" y="24864"/>
                  </a:cubicBezTo>
                  <a:cubicBezTo>
                    <a:pt x="12121" y="24864"/>
                    <a:pt x="12121" y="24864"/>
                    <a:pt x="12121" y="25945"/>
                  </a:cubicBezTo>
                  <a:cubicBezTo>
                    <a:pt x="12121" y="27027"/>
                    <a:pt x="12121" y="27027"/>
                    <a:pt x="12121" y="28108"/>
                  </a:cubicBezTo>
                  <a:cubicBezTo>
                    <a:pt x="12121" y="28108"/>
                    <a:pt x="10909" y="28108"/>
                    <a:pt x="10909" y="29189"/>
                  </a:cubicBezTo>
                  <a:cubicBezTo>
                    <a:pt x="10909" y="29189"/>
                    <a:pt x="12121" y="29189"/>
                    <a:pt x="12121" y="30270"/>
                  </a:cubicBezTo>
                  <a:cubicBezTo>
                    <a:pt x="10909" y="30270"/>
                    <a:pt x="10909" y="30270"/>
                    <a:pt x="9696" y="30270"/>
                  </a:cubicBezTo>
                  <a:cubicBezTo>
                    <a:pt x="9696" y="30270"/>
                    <a:pt x="9696" y="30270"/>
                    <a:pt x="9696" y="30270"/>
                  </a:cubicBezTo>
                  <a:cubicBezTo>
                    <a:pt x="9696" y="30270"/>
                    <a:pt x="9696" y="30270"/>
                    <a:pt x="9696" y="30270"/>
                  </a:cubicBezTo>
                  <a:cubicBezTo>
                    <a:pt x="8484" y="30270"/>
                    <a:pt x="8484" y="30270"/>
                    <a:pt x="8484" y="30270"/>
                  </a:cubicBezTo>
                  <a:cubicBezTo>
                    <a:pt x="8484" y="30270"/>
                    <a:pt x="8484" y="30270"/>
                    <a:pt x="8484" y="30270"/>
                  </a:cubicBezTo>
                  <a:cubicBezTo>
                    <a:pt x="8484" y="31351"/>
                    <a:pt x="8484" y="31351"/>
                    <a:pt x="7272" y="30270"/>
                  </a:cubicBezTo>
                  <a:cubicBezTo>
                    <a:pt x="7272" y="30270"/>
                    <a:pt x="7272" y="30270"/>
                    <a:pt x="7272" y="30270"/>
                  </a:cubicBezTo>
                  <a:cubicBezTo>
                    <a:pt x="7272" y="30270"/>
                    <a:pt x="6060" y="30270"/>
                    <a:pt x="6060" y="30270"/>
                  </a:cubicBezTo>
                  <a:cubicBezTo>
                    <a:pt x="6060" y="30270"/>
                    <a:pt x="6060" y="30270"/>
                    <a:pt x="6060" y="30270"/>
                  </a:cubicBezTo>
                  <a:cubicBezTo>
                    <a:pt x="6060" y="31351"/>
                    <a:pt x="4848" y="31351"/>
                    <a:pt x="4848" y="31351"/>
                  </a:cubicBezTo>
                  <a:cubicBezTo>
                    <a:pt x="4848" y="31351"/>
                    <a:pt x="4848" y="32432"/>
                    <a:pt x="3636" y="32432"/>
                  </a:cubicBezTo>
                  <a:cubicBezTo>
                    <a:pt x="3636" y="32432"/>
                    <a:pt x="3636" y="32432"/>
                    <a:pt x="2424" y="32432"/>
                  </a:cubicBezTo>
                  <a:cubicBezTo>
                    <a:pt x="2424" y="32432"/>
                    <a:pt x="2424" y="32432"/>
                    <a:pt x="2424" y="33513"/>
                  </a:cubicBezTo>
                  <a:cubicBezTo>
                    <a:pt x="2424" y="33513"/>
                    <a:pt x="2424" y="34594"/>
                    <a:pt x="2424" y="34594"/>
                  </a:cubicBezTo>
                  <a:cubicBezTo>
                    <a:pt x="2424" y="35675"/>
                    <a:pt x="2424" y="35675"/>
                    <a:pt x="1212" y="36756"/>
                  </a:cubicBezTo>
                  <a:cubicBezTo>
                    <a:pt x="1212" y="36756"/>
                    <a:pt x="1212" y="36756"/>
                    <a:pt x="0" y="37837"/>
                  </a:cubicBezTo>
                  <a:cubicBezTo>
                    <a:pt x="0" y="37837"/>
                    <a:pt x="0" y="38918"/>
                    <a:pt x="0" y="40000"/>
                  </a:cubicBezTo>
                  <a:cubicBezTo>
                    <a:pt x="0" y="40000"/>
                    <a:pt x="0" y="40000"/>
                    <a:pt x="0" y="41081"/>
                  </a:cubicBezTo>
                  <a:cubicBezTo>
                    <a:pt x="0" y="41081"/>
                    <a:pt x="0" y="41081"/>
                    <a:pt x="1212" y="42162"/>
                  </a:cubicBezTo>
                  <a:cubicBezTo>
                    <a:pt x="1212" y="42162"/>
                    <a:pt x="1212" y="42162"/>
                    <a:pt x="1212" y="42162"/>
                  </a:cubicBezTo>
                  <a:cubicBezTo>
                    <a:pt x="1212" y="43243"/>
                    <a:pt x="1212" y="43243"/>
                    <a:pt x="1212" y="43243"/>
                  </a:cubicBezTo>
                  <a:cubicBezTo>
                    <a:pt x="2424" y="44324"/>
                    <a:pt x="2424" y="44324"/>
                    <a:pt x="2424" y="44324"/>
                  </a:cubicBezTo>
                  <a:cubicBezTo>
                    <a:pt x="2424" y="44324"/>
                    <a:pt x="2424" y="45405"/>
                    <a:pt x="2424" y="45405"/>
                  </a:cubicBezTo>
                  <a:cubicBezTo>
                    <a:pt x="2424" y="45405"/>
                    <a:pt x="2424" y="45405"/>
                    <a:pt x="2424" y="46486"/>
                  </a:cubicBezTo>
                  <a:cubicBezTo>
                    <a:pt x="2424" y="46486"/>
                    <a:pt x="2424" y="46486"/>
                    <a:pt x="3636" y="46486"/>
                  </a:cubicBezTo>
                  <a:cubicBezTo>
                    <a:pt x="3636" y="46486"/>
                    <a:pt x="3636" y="46486"/>
                    <a:pt x="4848" y="46486"/>
                  </a:cubicBezTo>
                  <a:cubicBezTo>
                    <a:pt x="4848" y="46486"/>
                    <a:pt x="4848" y="47567"/>
                    <a:pt x="4848" y="47567"/>
                  </a:cubicBezTo>
                  <a:cubicBezTo>
                    <a:pt x="6060" y="47567"/>
                    <a:pt x="6060" y="47567"/>
                    <a:pt x="7272" y="47567"/>
                  </a:cubicBezTo>
                  <a:cubicBezTo>
                    <a:pt x="7272" y="47567"/>
                    <a:pt x="7272" y="47567"/>
                    <a:pt x="8484" y="47567"/>
                  </a:cubicBezTo>
                  <a:cubicBezTo>
                    <a:pt x="8484" y="47567"/>
                    <a:pt x="8484" y="47567"/>
                    <a:pt x="9696" y="47567"/>
                  </a:cubicBezTo>
                  <a:cubicBezTo>
                    <a:pt x="9696" y="47567"/>
                    <a:pt x="9696" y="46486"/>
                    <a:pt x="9696" y="48648"/>
                  </a:cubicBezTo>
                  <a:cubicBezTo>
                    <a:pt x="9696" y="48648"/>
                    <a:pt x="9696" y="49729"/>
                    <a:pt x="9696" y="49729"/>
                  </a:cubicBezTo>
                  <a:cubicBezTo>
                    <a:pt x="9696" y="50810"/>
                    <a:pt x="9696" y="50810"/>
                    <a:pt x="9696" y="50810"/>
                  </a:cubicBezTo>
                  <a:cubicBezTo>
                    <a:pt x="9696" y="51891"/>
                    <a:pt x="10909" y="50810"/>
                    <a:pt x="10909" y="50810"/>
                  </a:cubicBezTo>
                  <a:cubicBezTo>
                    <a:pt x="12121" y="50810"/>
                    <a:pt x="12121" y="50810"/>
                    <a:pt x="12121" y="50810"/>
                  </a:cubicBezTo>
                  <a:cubicBezTo>
                    <a:pt x="13333" y="50810"/>
                    <a:pt x="13333" y="50810"/>
                    <a:pt x="13333" y="50810"/>
                  </a:cubicBezTo>
                  <a:cubicBezTo>
                    <a:pt x="13333" y="50810"/>
                    <a:pt x="13333" y="50810"/>
                    <a:pt x="13333" y="50810"/>
                  </a:cubicBezTo>
                  <a:cubicBezTo>
                    <a:pt x="14545" y="51891"/>
                    <a:pt x="14545" y="51891"/>
                    <a:pt x="15757" y="51891"/>
                  </a:cubicBezTo>
                  <a:cubicBezTo>
                    <a:pt x="15757" y="51891"/>
                    <a:pt x="16969" y="51891"/>
                    <a:pt x="16969" y="51891"/>
                  </a:cubicBezTo>
                  <a:cubicBezTo>
                    <a:pt x="18181" y="50810"/>
                    <a:pt x="18181" y="50810"/>
                    <a:pt x="18181" y="50810"/>
                  </a:cubicBezTo>
                  <a:cubicBezTo>
                    <a:pt x="18181" y="50810"/>
                    <a:pt x="18181" y="50810"/>
                    <a:pt x="18181" y="49729"/>
                  </a:cubicBezTo>
                  <a:cubicBezTo>
                    <a:pt x="19393" y="49729"/>
                    <a:pt x="19393" y="49729"/>
                    <a:pt x="20606" y="49729"/>
                  </a:cubicBezTo>
                  <a:cubicBezTo>
                    <a:pt x="20606" y="49729"/>
                    <a:pt x="20606" y="49729"/>
                    <a:pt x="20606" y="49729"/>
                  </a:cubicBezTo>
                  <a:cubicBezTo>
                    <a:pt x="21818" y="49729"/>
                    <a:pt x="21818" y="48648"/>
                    <a:pt x="21818" y="48648"/>
                  </a:cubicBezTo>
                  <a:cubicBezTo>
                    <a:pt x="23030" y="47567"/>
                    <a:pt x="23030" y="47567"/>
                    <a:pt x="23030" y="47567"/>
                  </a:cubicBezTo>
                  <a:cubicBezTo>
                    <a:pt x="24242" y="47567"/>
                    <a:pt x="24242" y="47567"/>
                    <a:pt x="24242" y="47567"/>
                  </a:cubicBezTo>
                  <a:cubicBezTo>
                    <a:pt x="25454" y="47567"/>
                    <a:pt x="25454" y="47567"/>
                    <a:pt x="25454" y="47567"/>
                  </a:cubicBezTo>
                  <a:cubicBezTo>
                    <a:pt x="25454" y="47567"/>
                    <a:pt x="26666" y="47567"/>
                    <a:pt x="26666" y="47567"/>
                  </a:cubicBezTo>
                  <a:cubicBezTo>
                    <a:pt x="26666" y="47567"/>
                    <a:pt x="26666" y="47567"/>
                    <a:pt x="26666" y="47567"/>
                  </a:cubicBezTo>
                  <a:cubicBezTo>
                    <a:pt x="26666" y="48648"/>
                    <a:pt x="26666" y="48648"/>
                    <a:pt x="26666" y="49729"/>
                  </a:cubicBezTo>
                  <a:cubicBezTo>
                    <a:pt x="26666" y="49729"/>
                    <a:pt x="26666" y="50810"/>
                    <a:pt x="26666" y="50810"/>
                  </a:cubicBezTo>
                  <a:cubicBezTo>
                    <a:pt x="26666" y="51891"/>
                    <a:pt x="26666" y="51891"/>
                    <a:pt x="26666" y="52972"/>
                  </a:cubicBezTo>
                  <a:cubicBezTo>
                    <a:pt x="26666" y="52972"/>
                    <a:pt x="26666" y="54054"/>
                    <a:pt x="26666" y="54054"/>
                  </a:cubicBezTo>
                  <a:cubicBezTo>
                    <a:pt x="27878" y="55135"/>
                    <a:pt x="27878" y="54054"/>
                    <a:pt x="29090" y="55135"/>
                  </a:cubicBezTo>
                  <a:cubicBezTo>
                    <a:pt x="29090" y="55135"/>
                    <a:pt x="29090" y="55135"/>
                    <a:pt x="29090" y="56216"/>
                  </a:cubicBezTo>
                  <a:cubicBezTo>
                    <a:pt x="30303" y="56216"/>
                    <a:pt x="30303" y="56216"/>
                    <a:pt x="30303" y="56216"/>
                  </a:cubicBezTo>
                  <a:cubicBezTo>
                    <a:pt x="31515" y="56216"/>
                    <a:pt x="31515" y="56216"/>
                    <a:pt x="31515" y="56216"/>
                  </a:cubicBezTo>
                  <a:cubicBezTo>
                    <a:pt x="31515" y="56216"/>
                    <a:pt x="32727" y="56216"/>
                    <a:pt x="32727" y="56216"/>
                  </a:cubicBezTo>
                  <a:cubicBezTo>
                    <a:pt x="33939" y="56216"/>
                    <a:pt x="33939" y="56216"/>
                    <a:pt x="33939" y="57297"/>
                  </a:cubicBezTo>
                  <a:cubicBezTo>
                    <a:pt x="35151" y="57297"/>
                    <a:pt x="35151" y="57297"/>
                    <a:pt x="36363" y="57297"/>
                  </a:cubicBezTo>
                  <a:cubicBezTo>
                    <a:pt x="36363" y="58378"/>
                    <a:pt x="36363" y="58378"/>
                    <a:pt x="37575" y="58378"/>
                  </a:cubicBezTo>
                  <a:cubicBezTo>
                    <a:pt x="37575" y="58378"/>
                    <a:pt x="37575" y="59459"/>
                    <a:pt x="37575" y="59459"/>
                  </a:cubicBezTo>
                  <a:cubicBezTo>
                    <a:pt x="38787" y="59459"/>
                    <a:pt x="38787" y="59459"/>
                    <a:pt x="40000" y="59459"/>
                  </a:cubicBezTo>
                  <a:cubicBezTo>
                    <a:pt x="40000" y="59459"/>
                    <a:pt x="40000" y="59459"/>
                    <a:pt x="41212" y="59459"/>
                  </a:cubicBezTo>
                  <a:cubicBezTo>
                    <a:pt x="41212" y="59459"/>
                    <a:pt x="41212" y="59459"/>
                    <a:pt x="41212" y="60540"/>
                  </a:cubicBezTo>
                  <a:cubicBezTo>
                    <a:pt x="41212" y="60540"/>
                    <a:pt x="42424" y="60540"/>
                    <a:pt x="42424" y="60540"/>
                  </a:cubicBezTo>
                  <a:cubicBezTo>
                    <a:pt x="42424" y="60540"/>
                    <a:pt x="42424" y="61621"/>
                    <a:pt x="42424" y="61621"/>
                  </a:cubicBezTo>
                  <a:cubicBezTo>
                    <a:pt x="42424" y="61621"/>
                    <a:pt x="42424" y="61621"/>
                    <a:pt x="42424" y="62702"/>
                  </a:cubicBezTo>
                  <a:cubicBezTo>
                    <a:pt x="42424" y="62702"/>
                    <a:pt x="41212" y="63783"/>
                    <a:pt x="42424" y="64864"/>
                  </a:cubicBezTo>
                  <a:cubicBezTo>
                    <a:pt x="42424" y="64864"/>
                    <a:pt x="42424" y="64864"/>
                    <a:pt x="43636" y="64864"/>
                  </a:cubicBezTo>
                  <a:cubicBezTo>
                    <a:pt x="43636" y="65945"/>
                    <a:pt x="43636" y="65945"/>
                    <a:pt x="43636" y="67027"/>
                  </a:cubicBezTo>
                  <a:cubicBezTo>
                    <a:pt x="43636" y="67027"/>
                    <a:pt x="43636" y="67027"/>
                    <a:pt x="43636" y="67027"/>
                  </a:cubicBezTo>
                  <a:cubicBezTo>
                    <a:pt x="44848" y="68108"/>
                    <a:pt x="44848" y="68108"/>
                    <a:pt x="44848" y="68108"/>
                  </a:cubicBezTo>
                  <a:cubicBezTo>
                    <a:pt x="46060" y="68108"/>
                    <a:pt x="47272" y="68108"/>
                    <a:pt x="48484" y="68108"/>
                  </a:cubicBezTo>
                  <a:cubicBezTo>
                    <a:pt x="48484" y="68108"/>
                    <a:pt x="48484" y="68108"/>
                    <a:pt x="48484" y="68108"/>
                  </a:cubicBezTo>
                  <a:cubicBezTo>
                    <a:pt x="49696" y="69189"/>
                    <a:pt x="48484" y="69189"/>
                    <a:pt x="48484" y="69189"/>
                  </a:cubicBezTo>
                  <a:cubicBezTo>
                    <a:pt x="48484" y="70270"/>
                    <a:pt x="48484" y="70270"/>
                    <a:pt x="48484" y="71351"/>
                  </a:cubicBezTo>
                  <a:cubicBezTo>
                    <a:pt x="49696" y="71351"/>
                    <a:pt x="50909" y="71351"/>
                    <a:pt x="50909" y="71351"/>
                  </a:cubicBezTo>
                  <a:cubicBezTo>
                    <a:pt x="50909" y="71351"/>
                    <a:pt x="50909" y="72432"/>
                    <a:pt x="50909" y="72432"/>
                  </a:cubicBezTo>
                  <a:cubicBezTo>
                    <a:pt x="52121" y="72432"/>
                    <a:pt x="52121" y="72432"/>
                    <a:pt x="52121" y="73513"/>
                  </a:cubicBezTo>
                  <a:cubicBezTo>
                    <a:pt x="52121" y="73513"/>
                    <a:pt x="52121" y="73513"/>
                    <a:pt x="52121" y="74594"/>
                  </a:cubicBezTo>
                  <a:cubicBezTo>
                    <a:pt x="52121" y="75675"/>
                    <a:pt x="52121" y="75675"/>
                    <a:pt x="52121" y="76756"/>
                  </a:cubicBezTo>
                  <a:cubicBezTo>
                    <a:pt x="50909" y="77837"/>
                    <a:pt x="50909" y="77837"/>
                    <a:pt x="50909" y="78918"/>
                  </a:cubicBezTo>
                  <a:cubicBezTo>
                    <a:pt x="50909" y="78918"/>
                    <a:pt x="52121" y="78918"/>
                    <a:pt x="52121" y="78918"/>
                  </a:cubicBezTo>
                  <a:cubicBezTo>
                    <a:pt x="50909" y="80000"/>
                    <a:pt x="50909" y="78918"/>
                    <a:pt x="50909" y="78918"/>
                  </a:cubicBezTo>
                  <a:cubicBezTo>
                    <a:pt x="50909" y="80000"/>
                    <a:pt x="50909" y="80000"/>
                    <a:pt x="50909" y="80000"/>
                  </a:cubicBezTo>
                  <a:cubicBezTo>
                    <a:pt x="50909" y="81081"/>
                    <a:pt x="50909" y="81081"/>
                    <a:pt x="50909" y="82162"/>
                  </a:cubicBezTo>
                  <a:cubicBezTo>
                    <a:pt x="50909" y="82162"/>
                    <a:pt x="50909" y="82162"/>
                    <a:pt x="50909" y="83243"/>
                  </a:cubicBezTo>
                  <a:cubicBezTo>
                    <a:pt x="50909" y="83243"/>
                    <a:pt x="50909" y="83243"/>
                    <a:pt x="50909" y="84324"/>
                  </a:cubicBezTo>
                  <a:cubicBezTo>
                    <a:pt x="50909" y="84324"/>
                    <a:pt x="52121" y="84324"/>
                    <a:pt x="52121" y="84324"/>
                  </a:cubicBezTo>
                  <a:cubicBezTo>
                    <a:pt x="52121" y="85405"/>
                    <a:pt x="50909" y="85405"/>
                    <a:pt x="52121" y="85405"/>
                  </a:cubicBezTo>
                  <a:cubicBezTo>
                    <a:pt x="52121" y="86486"/>
                    <a:pt x="52121" y="85405"/>
                    <a:pt x="53333" y="85405"/>
                  </a:cubicBezTo>
                  <a:cubicBezTo>
                    <a:pt x="53333" y="85405"/>
                    <a:pt x="54545" y="85405"/>
                    <a:pt x="54545" y="85405"/>
                  </a:cubicBezTo>
                  <a:cubicBezTo>
                    <a:pt x="54545" y="85405"/>
                    <a:pt x="55757" y="85405"/>
                    <a:pt x="55757" y="85405"/>
                  </a:cubicBezTo>
                  <a:cubicBezTo>
                    <a:pt x="56969" y="85405"/>
                    <a:pt x="56969" y="85405"/>
                    <a:pt x="56969" y="86486"/>
                  </a:cubicBezTo>
                  <a:cubicBezTo>
                    <a:pt x="58181" y="86486"/>
                    <a:pt x="58181" y="85405"/>
                    <a:pt x="58181" y="86486"/>
                  </a:cubicBezTo>
                  <a:cubicBezTo>
                    <a:pt x="59393" y="86486"/>
                    <a:pt x="59393" y="87567"/>
                    <a:pt x="59393" y="87567"/>
                  </a:cubicBezTo>
                  <a:cubicBezTo>
                    <a:pt x="59393" y="88648"/>
                    <a:pt x="59393" y="88648"/>
                    <a:pt x="59393" y="89729"/>
                  </a:cubicBezTo>
                  <a:cubicBezTo>
                    <a:pt x="59393" y="89729"/>
                    <a:pt x="59393" y="89729"/>
                    <a:pt x="59393" y="90810"/>
                  </a:cubicBezTo>
                  <a:cubicBezTo>
                    <a:pt x="59393" y="90810"/>
                    <a:pt x="59393" y="90810"/>
                    <a:pt x="59393" y="90810"/>
                  </a:cubicBezTo>
                  <a:cubicBezTo>
                    <a:pt x="59393" y="91891"/>
                    <a:pt x="60606" y="91891"/>
                    <a:pt x="60606" y="91891"/>
                  </a:cubicBezTo>
                  <a:cubicBezTo>
                    <a:pt x="60606" y="91891"/>
                    <a:pt x="61818" y="90810"/>
                    <a:pt x="61818" y="90810"/>
                  </a:cubicBezTo>
                  <a:cubicBezTo>
                    <a:pt x="61818" y="90810"/>
                    <a:pt x="63030" y="90810"/>
                    <a:pt x="63030" y="90810"/>
                  </a:cubicBezTo>
                  <a:cubicBezTo>
                    <a:pt x="63030" y="91891"/>
                    <a:pt x="63030" y="91891"/>
                    <a:pt x="63030" y="92972"/>
                  </a:cubicBezTo>
                  <a:cubicBezTo>
                    <a:pt x="63030" y="92972"/>
                    <a:pt x="63030" y="94054"/>
                    <a:pt x="63030" y="94054"/>
                  </a:cubicBezTo>
                  <a:cubicBezTo>
                    <a:pt x="63030" y="95135"/>
                    <a:pt x="63030" y="95135"/>
                    <a:pt x="63030" y="95135"/>
                  </a:cubicBezTo>
                  <a:cubicBezTo>
                    <a:pt x="63030" y="96216"/>
                    <a:pt x="63030" y="96216"/>
                    <a:pt x="63030" y="97297"/>
                  </a:cubicBezTo>
                  <a:cubicBezTo>
                    <a:pt x="63030" y="96216"/>
                    <a:pt x="63030" y="96216"/>
                    <a:pt x="63030" y="96216"/>
                  </a:cubicBezTo>
                  <a:cubicBezTo>
                    <a:pt x="64242" y="97297"/>
                    <a:pt x="64242" y="96216"/>
                    <a:pt x="64242" y="97297"/>
                  </a:cubicBezTo>
                  <a:cubicBezTo>
                    <a:pt x="65454" y="97297"/>
                    <a:pt x="65454" y="97297"/>
                    <a:pt x="65454" y="97297"/>
                  </a:cubicBezTo>
                  <a:cubicBezTo>
                    <a:pt x="65454" y="97297"/>
                    <a:pt x="65454" y="98378"/>
                    <a:pt x="65454" y="98378"/>
                  </a:cubicBezTo>
                  <a:cubicBezTo>
                    <a:pt x="65454" y="99459"/>
                    <a:pt x="65454" y="99459"/>
                    <a:pt x="65454" y="100540"/>
                  </a:cubicBezTo>
                  <a:cubicBezTo>
                    <a:pt x="65454" y="100540"/>
                    <a:pt x="65454" y="100540"/>
                    <a:pt x="65454" y="101621"/>
                  </a:cubicBezTo>
                  <a:cubicBezTo>
                    <a:pt x="65454" y="101621"/>
                    <a:pt x="65454" y="101621"/>
                    <a:pt x="64242" y="101621"/>
                  </a:cubicBezTo>
                  <a:cubicBezTo>
                    <a:pt x="64242" y="102702"/>
                    <a:pt x="64242" y="101621"/>
                    <a:pt x="63030" y="102702"/>
                  </a:cubicBezTo>
                  <a:cubicBezTo>
                    <a:pt x="63030" y="102702"/>
                    <a:pt x="63030" y="102702"/>
                    <a:pt x="63030" y="102702"/>
                  </a:cubicBezTo>
                  <a:cubicBezTo>
                    <a:pt x="63030" y="103783"/>
                    <a:pt x="61818" y="103783"/>
                    <a:pt x="61818" y="103783"/>
                  </a:cubicBezTo>
                  <a:cubicBezTo>
                    <a:pt x="61818" y="103783"/>
                    <a:pt x="61818" y="103783"/>
                    <a:pt x="61818" y="104864"/>
                  </a:cubicBezTo>
                  <a:cubicBezTo>
                    <a:pt x="60606" y="104864"/>
                    <a:pt x="60606" y="104864"/>
                    <a:pt x="60606" y="105945"/>
                  </a:cubicBezTo>
                  <a:cubicBezTo>
                    <a:pt x="60606" y="105945"/>
                    <a:pt x="59393" y="105945"/>
                    <a:pt x="59393" y="107027"/>
                  </a:cubicBezTo>
                  <a:cubicBezTo>
                    <a:pt x="59393" y="107027"/>
                    <a:pt x="59393" y="107027"/>
                    <a:pt x="59393" y="108108"/>
                  </a:cubicBezTo>
                  <a:cubicBezTo>
                    <a:pt x="58181" y="108108"/>
                    <a:pt x="58181" y="108108"/>
                    <a:pt x="58181" y="108108"/>
                  </a:cubicBezTo>
                  <a:cubicBezTo>
                    <a:pt x="56969" y="110270"/>
                    <a:pt x="56969" y="110270"/>
                    <a:pt x="56969" y="110270"/>
                  </a:cubicBezTo>
                  <a:cubicBezTo>
                    <a:pt x="56969" y="110270"/>
                    <a:pt x="56969" y="110270"/>
                    <a:pt x="55757" y="111351"/>
                  </a:cubicBezTo>
                  <a:cubicBezTo>
                    <a:pt x="56969" y="111351"/>
                    <a:pt x="56969" y="111351"/>
                    <a:pt x="56969" y="111351"/>
                  </a:cubicBezTo>
                  <a:cubicBezTo>
                    <a:pt x="58181" y="111351"/>
                    <a:pt x="58181" y="111351"/>
                    <a:pt x="58181" y="111351"/>
                  </a:cubicBezTo>
                  <a:cubicBezTo>
                    <a:pt x="58181" y="111351"/>
                    <a:pt x="59393" y="111351"/>
                    <a:pt x="59393" y="111351"/>
                  </a:cubicBezTo>
                  <a:cubicBezTo>
                    <a:pt x="59393" y="111351"/>
                    <a:pt x="60606" y="111351"/>
                    <a:pt x="60606" y="111351"/>
                  </a:cubicBezTo>
                  <a:cubicBezTo>
                    <a:pt x="60606" y="111351"/>
                    <a:pt x="60606" y="112432"/>
                    <a:pt x="60606" y="112432"/>
                  </a:cubicBezTo>
                  <a:cubicBezTo>
                    <a:pt x="60606" y="113513"/>
                    <a:pt x="60606" y="113513"/>
                    <a:pt x="61818" y="113513"/>
                  </a:cubicBezTo>
                  <a:cubicBezTo>
                    <a:pt x="61818" y="113513"/>
                    <a:pt x="61818" y="113513"/>
                    <a:pt x="61818" y="113513"/>
                  </a:cubicBezTo>
                  <a:cubicBezTo>
                    <a:pt x="61818" y="112432"/>
                    <a:pt x="63030" y="112432"/>
                    <a:pt x="63030" y="112432"/>
                  </a:cubicBezTo>
                  <a:cubicBezTo>
                    <a:pt x="63030" y="113513"/>
                    <a:pt x="63030" y="113513"/>
                    <a:pt x="64242" y="114594"/>
                  </a:cubicBezTo>
                  <a:cubicBezTo>
                    <a:pt x="64242" y="114594"/>
                    <a:pt x="64242" y="114594"/>
                    <a:pt x="65454" y="114594"/>
                  </a:cubicBezTo>
                  <a:cubicBezTo>
                    <a:pt x="65454" y="114594"/>
                    <a:pt x="65454" y="114594"/>
                    <a:pt x="65454" y="115675"/>
                  </a:cubicBezTo>
                  <a:cubicBezTo>
                    <a:pt x="66666" y="115675"/>
                    <a:pt x="66666" y="115675"/>
                    <a:pt x="66666" y="115675"/>
                  </a:cubicBezTo>
                  <a:cubicBezTo>
                    <a:pt x="67878" y="116756"/>
                    <a:pt x="67878" y="115675"/>
                    <a:pt x="67878" y="115675"/>
                  </a:cubicBezTo>
                  <a:cubicBezTo>
                    <a:pt x="69090" y="116756"/>
                    <a:pt x="69090" y="116756"/>
                    <a:pt x="69090" y="117837"/>
                  </a:cubicBezTo>
                  <a:cubicBezTo>
                    <a:pt x="69090" y="117837"/>
                    <a:pt x="69090" y="118918"/>
                    <a:pt x="70303" y="118918"/>
                  </a:cubicBezTo>
                  <a:cubicBezTo>
                    <a:pt x="70303" y="120000"/>
                    <a:pt x="71515" y="120000"/>
                    <a:pt x="72727" y="120000"/>
                  </a:cubicBezTo>
                  <a:cubicBezTo>
                    <a:pt x="72727" y="120000"/>
                    <a:pt x="72727" y="120000"/>
                    <a:pt x="72727" y="120000"/>
                  </a:cubicBezTo>
                  <a:cubicBezTo>
                    <a:pt x="72727" y="120000"/>
                    <a:pt x="72727" y="120000"/>
                    <a:pt x="72727" y="118918"/>
                  </a:cubicBezTo>
                  <a:cubicBezTo>
                    <a:pt x="72727" y="118918"/>
                    <a:pt x="72727" y="117837"/>
                    <a:pt x="73939" y="117837"/>
                  </a:cubicBezTo>
                  <a:cubicBezTo>
                    <a:pt x="73939" y="116756"/>
                    <a:pt x="73939" y="116756"/>
                    <a:pt x="73939" y="115675"/>
                  </a:cubicBezTo>
                  <a:cubicBezTo>
                    <a:pt x="75151" y="115675"/>
                    <a:pt x="75151" y="115675"/>
                    <a:pt x="75151" y="115675"/>
                  </a:cubicBezTo>
                  <a:cubicBezTo>
                    <a:pt x="76363" y="115675"/>
                    <a:pt x="75151" y="115675"/>
                    <a:pt x="76363" y="114594"/>
                  </a:cubicBezTo>
                  <a:cubicBezTo>
                    <a:pt x="76363" y="114594"/>
                    <a:pt x="76363" y="114594"/>
                    <a:pt x="77575" y="113513"/>
                  </a:cubicBezTo>
                  <a:cubicBezTo>
                    <a:pt x="77575" y="113513"/>
                    <a:pt x="77575" y="112432"/>
                    <a:pt x="77575" y="112432"/>
                  </a:cubicBezTo>
                  <a:cubicBezTo>
                    <a:pt x="77575" y="111351"/>
                    <a:pt x="77575" y="111351"/>
                    <a:pt x="77575" y="110270"/>
                  </a:cubicBezTo>
                  <a:cubicBezTo>
                    <a:pt x="77575" y="110270"/>
                    <a:pt x="78787" y="110270"/>
                    <a:pt x="78787" y="109189"/>
                  </a:cubicBezTo>
                  <a:cubicBezTo>
                    <a:pt x="78787" y="108108"/>
                    <a:pt x="78787" y="108108"/>
                    <a:pt x="80000" y="108108"/>
                  </a:cubicBezTo>
                  <a:cubicBezTo>
                    <a:pt x="80000" y="107027"/>
                    <a:pt x="80000" y="107027"/>
                    <a:pt x="80000" y="107027"/>
                  </a:cubicBezTo>
                  <a:cubicBezTo>
                    <a:pt x="81212" y="105945"/>
                    <a:pt x="81212" y="105945"/>
                    <a:pt x="81212" y="104864"/>
                  </a:cubicBezTo>
                  <a:cubicBezTo>
                    <a:pt x="82424" y="103783"/>
                    <a:pt x="81212" y="102702"/>
                    <a:pt x="81212" y="101621"/>
                  </a:cubicBezTo>
                  <a:cubicBezTo>
                    <a:pt x="81212" y="101621"/>
                    <a:pt x="81212" y="101621"/>
                    <a:pt x="81212" y="100540"/>
                  </a:cubicBezTo>
                  <a:cubicBezTo>
                    <a:pt x="81212" y="100540"/>
                    <a:pt x="81212" y="100540"/>
                    <a:pt x="81212" y="99459"/>
                  </a:cubicBezTo>
                  <a:cubicBezTo>
                    <a:pt x="80000" y="98378"/>
                    <a:pt x="80000" y="98378"/>
                    <a:pt x="81212" y="97297"/>
                  </a:cubicBezTo>
                  <a:cubicBezTo>
                    <a:pt x="81212" y="96216"/>
                    <a:pt x="81212" y="96216"/>
                    <a:pt x="81212" y="96216"/>
                  </a:cubicBezTo>
                  <a:cubicBezTo>
                    <a:pt x="82424" y="96216"/>
                    <a:pt x="82424" y="95135"/>
                    <a:pt x="82424" y="95135"/>
                  </a:cubicBezTo>
                  <a:cubicBezTo>
                    <a:pt x="83636" y="95135"/>
                    <a:pt x="83636" y="95135"/>
                    <a:pt x="83636" y="94054"/>
                  </a:cubicBezTo>
                  <a:cubicBezTo>
                    <a:pt x="83636" y="94054"/>
                    <a:pt x="84848" y="94054"/>
                    <a:pt x="84848" y="94054"/>
                  </a:cubicBezTo>
                  <a:cubicBezTo>
                    <a:pt x="84848" y="92972"/>
                    <a:pt x="84848" y="92972"/>
                    <a:pt x="86060" y="91891"/>
                  </a:cubicBezTo>
                  <a:cubicBezTo>
                    <a:pt x="86060" y="91891"/>
                    <a:pt x="87272" y="91891"/>
                    <a:pt x="87272" y="91891"/>
                  </a:cubicBezTo>
                  <a:cubicBezTo>
                    <a:pt x="88484" y="91891"/>
                    <a:pt x="88484" y="91891"/>
                    <a:pt x="89696" y="91891"/>
                  </a:cubicBezTo>
                  <a:cubicBezTo>
                    <a:pt x="89696" y="90810"/>
                    <a:pt x="89696" y="90810"/>
                    <a:pt x="90909" y="90810"/>
                  </a:cubicBezTo>
                  <a:cubicBezTo>
                    <a:pt x="90909" y="90810"/>
                    <a:pt x="90909" y="90810"/>
                    <a:pt x="90909" y="90810"/>
                  </a:cubicBezTo>
                  <a:cubicBezTo>
                    <a:pt x="90909" y="89729"/>
                    <a:pt x="90909" y="89729"/>
                    <a:pt x="92121" y="89729"/>
                  </a:cubicBezTo>
                  <a:cubicBezTo>
                    <a:pt x="92121" y="89729"/>
                    <a:pt x="92121" y="89729"/>
                    <a:pt x="93333" y="88648"/>
                  </a:cubicBezTo>
                  <a:cubicBezTo>
                    <a:pt x="93333" y="88648"/>
                    <a:pt x="93333" y="88648"/>
                    <a:pt x="94545" y="88648"/>
                  </a:cubicBezTo>
                  <a:cubicBezTo>
                    <a:pt x="95757" y="88648"/>
                    <a:pt x="95757" y="88648"/>
                    <a:pt x="96969" y="88648"/>
                  </a:cubicBezTo>
                  <a:cubicBezTo>
                    <a:pt x="98181" y="88648"/>
                    <a:pt x="98181" y="88648"/>
                    <a:pt x="99393" y="88648"/>
                  </a:cubicBezTo>
                  <a:cubicBezTo>
                    <a:pt x="99393" y="88648"/>
                    <a:pt x="99393" y="87567"/>
                    <a:pt x="99393" y="87567"/>
                  </a:cubicBezTo>
                  <a:cubicBezTo>
                    <a:pt x="100606" y="87567"/>
                    <a:pt x="100606" y="87567"/>
                    <a:pt x="100606" y="87567"/>
                  </a:cubicBezTo>
                  <a:cubicBezTo>
                    <a:pt x="100606" y="86486"/>
                    <a:pt x="100606" y="86486"/>
                    <a:pt x="101818" y="86486"/>
                  </a:cubicBezTo>
                  <a:cubicBezTo>
                    <a:pt x="101818" y="85405"/>
                    <a:pt x="101818" y="85405"/>
                    <a:pt x="101818" y="85405"/>
                  </a:cubicBezTo>
                  <a:cubicBezTo>
                    <a:pt x="103030" y="85405"/>
                    <a:pt x="103030" y="84324"/>
                    <a:pt x="103030" y="84324"/>
                  </a:cubicBezTo>
                  <a:cubicBezTo>
                    <a:pt x="103030" y="83243"/>
                    <a:pt x="101818" y="82162"/>
                    <a:pt x="103030" y="82162"/>
                  </a:cubicBezTo>
                  <a:cubicBezTo>
                    <a:pt x="103030" y="82162"/>
                    <a:pt x="104242" y="82162"/>
                    <a:pt x="104242" y="82162"/>
                  </a:cubicBezTo>
                  <a:cubicBezTo>
                    <a:pt x="104242" y="81081"/>
                    <a:pt x="104242" y="81081"/>
                    <a:pt x="104242" y="81081"/>
                  </a:cubicBezTo>
                  <a:cubicBezTo>
                    <a:pt x="105454" y="80000"/>
                    <a:pt x="104242" y="80000"/>
                    <a:pt x="104242" y="78918"/>
                  </a:cubicBezTo>
                  <a:cubicBezTo>
                    <a:pt x="104242" y="78918"/>
                    <a:pt x="105454" y="78918"/>
                    <a:pt x="105454" y="78918"/>
                  </a:cubicBezTo>
                  <a:cubicBezTo>
                    <a:pt x="105454" y="78918"/>
                    <a:pt x="105454" y="78918"/>
                    <a:pt x="106666" y="77837"/>
                  </a:cubicBezTo>
                  <a:cubicBezTo>
                    <a:pt x="107878" y="77837"/>
                    <a:pt x="106666" y="76756"/>
                    <a:pt x="106666" y="74594"/>
                  </a:cubicBezTo>
                  <a:cubicBezTo>
                    <a:pt x="106666" y="74594"/>
                    <a:pt x="106666" y="73513"/>
                    <a:pt x="106666" y="73513"/>
                  </a:cubicBezTo>
                  <a:cubicBezTo>
                    <a:pt x="106666" y="72432"/>
                    <a:pt x="107878" y="72432"/>
                    <a:pt x="107878" y="72432"/>
                  </a:cubicBezTo>
                  <a:cubicBezTo>
                    <a:pt x="107878" y="71351"/>
                    <a:pt x="106666" y="71351"/>
                    <a:pt x="106666" y="70270"/>
                  </a:cubicBezTo>
                  <a:cubicBezTo>
                    <a:pt x="106666" y="70270"/>
                    <a:pt x="106666" y="69189"/>
                    <a:pt x="107878" y="69189"/>
                  </a:cubicBezTo>
                  <a:cubicBezTo>
                    <a:pt x="107878" y="69189"/>
                    <a:pt x="107878" y="69189"/>
                    <a:pt x="107878" y="68108"/>
                  </a:cubicBezTo>
                  <a:cubicBezTo>
                    <a:pt x="109090" y="68108"/>
                    <a:pt x="107878" y="67027"/>
                    <a:pt x="107878" y="65945"/>
                  </a:cubicBezTo>
                  <a:cubicBezTo>
                    <a:pt x="107878" y="65945"/>
                    <a:pt x="107878" y="64864"/>
                    <a:pt x="107878" y="64864"/>
                  </a:cubicBezTo>
                  <a:cubicBezTo>
                    <a:pt x="107878" y="63783"/>
                    <a:pt x="107878" y="63783"/>
                    <a:pt x="107878" y="62702"/>
                  </a:cubicBezTo>
                  <a:cubicBezTo>
                    <a:pt x="106666" y="62702"/>
                    <a:pt x="106666" y="62702"/>
                    <a:pt x="106666" y="61621"/>
                  </a:cubicBezTo>
                  <a:cubicBezTo>
                    <a:pt x="106666" y="61621"/>
                    <a:pt x="106666" y="60540"/>
                    <a:pt x="107878" y="60540"/>
                  </a:cubicBezTo>
                  <a:cubicBezTo>
                    <a:pt x="107878" y="60540"/>
                    <a:pt x="107878" y="60540"/>
                    <a:pt x="107878" y="60540"/>
                  </a:cubicBezTo>
                  <a:cubicBezTo>
                    <a:pt x="107878" y="59459"/>
                    <a:pt x="106666" y="59459"/>
                    <a:pt x="106666" y="58378"/>
                  </a:cubicBezTo>
                  <a:cubicBezTo>
                    <a:pt x="106666" y="58378"/>
                    <a:pt x="106666" y="58378"/>
                    <a:pt x="107878" y="57297"/>
                  </a:cubicBezTo>
                  <a:cubicBezTo>
                    <a:pt x="107878" y="57297"/>
                    <a:pt x="107878" y="57297"/>
                    <a:pt x="109090" y="57297"/>
                  </a:cubicBezTo>
                  <a:cubicBezTo>
                    <a:pt x="109090" y="56216"/>
                    <a:pt x="109090" y="57297"/>
                    <a:pt x="110303" y="56216"/>
                  </a:cubicBezTo>
                  <a:cubicBezTo>
                    <a:pt x="110303" y="56216"/>
                    <a:pt x="110303" y="56216"/>
                    <a:pt x="110303" y="55135"/>
                  </a:cubicBezTo>
                  <a:cubicBezTo>
                    <a:pt x="110303" y="55135"/>
                    <a:pt x="110303" y="55135"/>
                    <a:pt x="111515" y="55135"/>
                  </a:cubicBezTo>
                  <a:cubicBezTo>
                    <a:pt x="111515" y="54054"/>
                    <a:pt x="111515" y="54054"/>
                    <a:pt x="111515" y="52972"/>
                  </a:cubicBezTo>
                  <a:cubicBezTo>
                    <a:pt x="112727" y="52972"/>
                    <a:pt x="112727" y="51891"/>
                    <a:pt x="112727" y="50810"/>
                  </a:cubicBezTo>
                  <a:cubicBezTo>
                    <a:pt x="112727" y="50810"/>
                    <a:pt x="112727" y="50810"/>
                    <a:pt x="112727" y="50810"/>
                  </a:cubicBezTo>
                  <a:cubicBezTo>
                    <a:pt x="113939" y="49729"/>
                    <a:pt x="113939" y="50810"/>
                    <a:pt x="113939" y="50810"/>
                  </a:cubicBezTo>
                  <a:cubicBezTo>
                    <a:pt x="115151" y="49729"/>
                    <a:pt x="115151" y="49729"/>
                    <a:pt x="115151" y="48648"/>
                  </a:cubicBezTo>
                  <a:cubicBezTo>
                    <a:pt x="115151" y="48648"/>
                    <a:pt x="116363" y="48648"/>
                    <a:pt x="116363" y="47567"/>
                  </a:cubicBezTo>
                  <a:cubicBezTo>
                    <a:pt x="116363" y="46486"/>
                    <a:pt x="117575" y="46486"/>
                    <a:pt x="117575" y="46486"/>
                  </a:cubicBezTo>
                  <a:cubicBezTo>
                    <a:pt x="117575" y="45405"/>
                    <a:pt x="118787" y="45405"/>
                    <a:pt x="118787" y="45405"/>
                  </a:cubicBezTo>
                  <a:cubicBezTo>
                    <a:pt x="118787" y="45405"/>
                    <a:pt x="118787" y="44324"/>
                    <a:pt x="118787" y="44324"/>
                  </a:cubicBezTo>
                  <a:cubicBezTo>
                    <a:pt x="118787" y="43243"/>
                    <a:pt x="118787" y="43243"/>
                    <a:pt x="118787" y="42162"/>
                  </a:cubicBezTo>
                  <a:cubicBezTo>
                    <a:pt x="118787" y="42162"/>
                    <a:pt x="118787" y="41081"/>
                    <a:pt x="118787" y="41081"/>
                  </a:cubicBezTo>
                  <a:cubicBezTo>
                    <a:pt x="118787" y="40000"/>
                    <a:pt x="119999" y="40000"/>
                    <a:pt x="119999" y="38918"/>
                  </a:cubicBezTo>
                  <a:cubicBezTo>
                    <a:pt x="119999" y="38918"/>
                    <a:pt x="118787" y="37837"/>
                    <a:pt x="118787" y="37837"/>
                  </a:cubicBezTo>
                  <a:cubicBezTo>
                    <a:pt x="118787" y="36756"/>
                    <a:pt x="118787" y="36756"/>
                    <a:pt x="118787" y="35675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Shape 331"/>
            <p:cNvSpPr/>
            <p:nvPr/>
          </p:nvSpPr>
          <p:spPr>
            <a:xfrm>
              <a:off x="10168385" y="3016699"/>
              <a:ext cx="406186" cy="4158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648" y="104615"/>
                  </a:moveTo>
                  <a:cubicBezTo>
                    <a:pt x="48648" y="104615"/>
                    <a:pt x="48648" y="104615"/>
                    <a:pt x="51891" y="104615"/>
                  </a:cubicBezTo>
                  <a:cubicBezTo>
                    <a:pt x="51891" y="104615"/>
                    <a:pt x="48648" y="107692"/>
                    <a:pt x="48648" y="107692"/>
                  </a:cubicBezTo>
                  <a:cubicBezTo>
                    <a:pt x="48648" y="107692"/>
                    <a:pt x="51891" y="110769"/>
                    <a:pt x="51891" y="110769"/>
                  </a:cubicBezTo>
                  <a:cubicBezTo>
                    <a:pt x="51891" y="110769"/>
                    <a:pt x="55135" y="110769"/>
                    <a:pt x="55135" y="110769"/>
                  </a:cubicBezTo>
                  <a:cubicBezTo>
                    <a:pt x="55135" y="110769"/>
                    <a:pt x="55135" y="113846"/>
                    <a:pt x="58378" y="113846"/>
                  </a:cubicBezTo>
                  <a:cubicBezTo>
                    <a:pt x="58378" y="116923"/>
                    <a:pt x="58378" y="116923"/>
                    <a:pt x="58378" y="116923"/>
                  </a:cubicBezTo>
                  <a:cubicBezTo>
                    <a:pt x="61621" y="120000"/>
                    <a:pt x="61621" y="120000"/>
                    <a:pt x="61621" y="120000"/>
                  </a:cubicBezTo>
                  <a:cubicBezTo>
                    <a:pt x="64864" y="120000"/>
                    <a:pt x="64864" y="120000"/>
                    <a:pt x="64864" y="120000"/>
                  </a:cubicBezTo>
                  <a:cubicBezTo>
                    <a:pt x="64864" y="116923"/>
                    <a:pt x="68108" y="116923"/>
                    <a:pt x="68108" y="116923"/>
                  </a:cubicBezTo>
                  <a:cubicBezTo>
                    <a:pt x="68108" y="113846"/>
                    <a:pt x="68108" y="113846"/>
                    <a:pt x="71351" y="113846"/>
                  </a:cubicBezTo>
                  <a:cubicBezTo>
                    <a:pt x="71351" y="113846"/>
                    <a:pt x="71351" y="113846"/>
                    <a:pt x="71351" y="113846"/>
                  </a:cubicBezTo>
                  <a:cubicBezTo>
                    <a:pt x="74594" y="113846"/>
                    <a:pt x="74594" y="113846"/>
                    <a:pt x="74594" y="113846"/>
                  </a:cubicBezTo>
                  <a:cubicBezTo>
                    <a:pt x="77837" y="113846"/>
                    <a:pt x="77837" y="113846"/>
                    <a:pt x="77837" y="113846"/>
                  </a:cubicBezTo>
                  <a:cubicBezTo>
                    <a:pt x="81081" y="113846"/>
                    <a:pt x="81081" y="110769"/>
                    <a:pt x="81081" y="110769"/>
                  </a:cubicBezTo>
                  <a:cubicBezTo>
                    <a:pt x="84324" y="110769"/>
                    <a:pt x="84324" y="113846"/>
                    <a:pt x="84324" y="113846"/>
                  </a:cubicBezTo>
                  <a:cubicBezTo>
                    <a:pt x="84324" y="113846"/>
                    <a:pt x="87567" y="113846"/>
                    <a:pt x="87567" y="110769"/>
                  </a:cubicBezTo>
                  <a:cubicBezTo>
                    <a:pt x="87567" y="110769"/>
                    <a:pt x="87567" y="110769"/>
                    <a:pt x="84324" y="107692"/>
                  </a:cubicBezTo>
                  <a:cubicBezTo>
                    <a:pt x="84324" y="107692"/>
                    <a:pt x="84324" y="107692"/>
                    <a:pt x="84324" y="104615"/>
                  </a:cubicBezTo>
                  <a:cubicBezTo>
                    <a:pt x="84324" y="104615"/>
                    <a:pt x="84324" y="101538"/>
                    <a:pt x="81081" y="101538"/>
                  </a:cubicBezTo>
                  <a:cubicBezTo>
                    <a:pt x="81081" y="101538"/>
                    <a:pt x="81081" y="101538"/>
                    <a:pt x="77837" y="98461"/>
                  </a:cubicBezTo>
                  <a:cubicBezTo>
                    <a:pt x="77837" y="98461"/>
                    <a:pt x="77837" y="98461"/>
                    <a:pt x="77837" y="98461"/>
                  </a:cubicBezTo>
                  <a:cubicBezTo>
                    <a:pt x="77837" y="95384"/>
                    <a:pt x="77837" y="95384"/>
                    <a:pt x="77837" y="95384"/>
                  </a:cubicBezTo>
                  <a:cubicBezTo>
                    <a:pt x="77837" y="92307"/>
                    <a:pt x="77837" y="92307"/>
                    <a:pt x="74594" y="92307"/>
                  </a:cubicBezTo>
                  <a:cubicBezTo>
                    <a:pt x="74594" y="92307"/>
                    <a:pt x="74594" y="95384"/>
                    <a:pt x="71351" y="95384"/>
                  </a:cubicBezTo>
                  <a:cubicBezTo>
                    <a:pt x="71351" y="92307"/>
                    <a:pt x="71351" y="92307"/>
                    <a:pt x="71351" y="89230"/>
                  </a:cubicBezTo>
                  <a:cubicBezTo>
                    <a:pt x="71351" y="89230"/>
                    <a:pt x="71351" y="86153"/>
                    <a:pt x="71351" y="86153"/>
                  </a:cubicBezTo>
                  <a:cubicBezTo>
                    <a:pt x="74594" y="86153"/>
                    <a:pt x="74594" y="86153"/>
                    <a:pt x="74594" y="86153"/>
                  </a:cubicBezTo>
                  <a:cubicBezTo>
                    <a:pt x="77837" y="83076"/>
                    <a:pt x="74594" y="83076"/>
                    <a:pt x="74594" y="83076"/>
                  </a:cubicBezTo>
                  <a:cubicBezTo>
                    <a:pt x="74594" y="80000"/>
                    <a:pt x="74594" y="80000"/>
                    <a:pt x="77837" y="80000"/>
                  </a:cubicBezTo>
                  <a:cubicBezTo>
                    <a:pt x="77837" y="80000"/>
                    <a:pt x="77837" y="80000"/>
                    <a:pt x="77837" y="80000"/>
                  </a:cubicBezTo>
                  <a:cubicBezTo>
                    <a:pt x="77837" y="80000"/>
                    <a:pt x="77837" y="83076"/>
                    <a:pt x="77837" y="83076"/>
                  </a:cubicBezTo>
                  <a:cubicBezTo>
                    <a:pt x="77837" y="83076"/>
                    <a:pt x="81081" y="83076"/>
                    <a:pt x="81081" y="83076"/>
                  </a:cubicBezTo>
                  <a:cubicBezTo>
                    <a:pt x="81081" y="83076"/>
                    <a:pt x="81081" y="83076"/>
                    <a:pt x="84324" y="80000"/>
                  </a:cubicBezTo>
                  <a:cubicBezTo>
                    <a:pt x="84324" y="80000"/>
                    <a:pt x="84324" y="80000"/>
                    <a:pt x="87567" y="80000"/>
                  </a:cubicBezTo>
                  <a:cubicBezTo>
                    <a:pt x="87567" y="80000"/>
                    <a:pt x="87567" y="80000"/>
                    <a:pt x="87567" y="80000"/>
                  </a:cubicBezTo>
                  <a:cubicBezTo>
                    <a:pt x="90810" y="80000"/>
                    <a:pt x="90810" y="76923"/>
                    <a:pt x="90810" y="76923"/>
                  </a:cubicBezTo>
                  <a:cubicBezTo>
                    <a:pt x="90810" y="76923"/>
                    <a:pt x="90810" y="73846"/>
                    <a:pt x="90810" y="73846"/>
                  </a:cubicBezTo>
                  <a:cubicBezTo>
                    <a:pt x="94054" y="70769"/>
                    <a:pt x="94054" y="70769"/>
                    <a:pt x="94054" y="70769"/>
                  </a:cubicBezTo>
                  <a:cubicBezTo>
                    <a:pt x="97297" y="70769"/>
                    <a:pt x="97297" y="70769"/>
                    <a:pt x="97297" y="67692"/>
                  </a:cubicBezTo>
                  <a:cubicBezTo>
                    <a:pt x="97297" y="67692"/>
                    <a:pt x="97297" y="67692"/>
                    <a:pt x="97297" y="64615"/>
                  </a:cubicBezTo>
                  <a:cubicBezTo>
                    <a:pt x="97297" y="64615"/>
                    <a:pt x="97297" y="61538"/>
                    <a:pt x="100540" y="61538"/>
                  </a:cubicBezTo>
                  <a:cubicBezTo>
                    <a:pt x="100540" y="61538"/>
                    <a:pt x="100540" y="61538"/>
                    <a:pt x="100540" y="61538"/>
                  </a:cubicBezTo>
                  <a:cubicBezTo>
                    <a:pt x="103783" y="61538"/>
                    <a:pt x="103783" y="61538"/>
                    <a:pt x="100540" y="58461"/>
                  </a:cubicBezTo>
                  <a:cubicBezTo>
                    <a:pt x="100540" y="58461"/>
                    <a:pt x="100540" y="58461"/>
                    <a:pt x="100540" y="58461"/>
                  </a:cubicBezTo>
                  <a:cubicBezTo>
                    <a:pt x="103783" y="58461"/>
                    <a:pt x="103783" y="58461"/>
                    <a:pt x="103783" y="55384"/>
                  </a:cubicBezTo>
                  <a:cubicBezTo>
                    <a:pt x="103783" y="55384"/>
                    <a:pt x="103783" y="55384"/>
                    <a:pt x="103783" y="55384"/>
                  </a:cubicBezTo>
                  <a:cubicBezTo>
                    <a:pt x="107027" y="52307"/>
                    <a:pt x="103783" y="52307"/>
                    <a:pt x="103783" y="52307"/>
                  </a:cubicBezTo>
                  <a:cubicBezTo>
                    <a:pt x="103783" y="52307"/>
                    <a:pt x="103783" y="49230"/>
                    <a:pt x="103783" y="49230"/>
                  </a:cubicBezTo>
                  <a:cubicBezTo>
                    <a:pt x="103783" y="49230"/>
                    <a:pt x="103783" y="46153"/>
                    <a:pt x="103783" y="46153"/>
                  </a:cubicBezTo>
                  <a:cubicBezTo>
                    <a:pt x="103783" y="46153"/>
                    <a:pt x="103783" y="46153"/>
                    <a:pt x="107027" y="46153"/>
                  </a:cubicBezTo>
                  <a:cubicBezTo>
                    <a:pt x="107027" y="46153"/>
                    <a:pt x="110270" y="43076"/>
                    <a:pt x="107027" y="43076"/>
                  </a:cubicBezTo>
                  <a:cubicBezTo>
                    <a:pt x="107027" y="40000"/>
                    <a:pt x="107027" y="43076"/>
                    <a:pt x="107027" y="40000"/>
                  </a:cubicBezTo>
                  <a:cubicBezTo>
                    <a:pt x="103783" y="40000"/>
                    <a:pt x="103783" y="40000"/>
                    <a:pt x="103783" y="40000"/>
                  </a:cubicBezTo>
                  <a:cubicBezTo>
                    <a:pt x="100540" y="40000"/>
                    <a:pt x="100540" y="40000"/>
                    <a:pt x="100540" y="36923"/>
                  </a:cubicBezTo>
                  <a:cubicBezTo>
                    <a:pt x="97297" y="36923"/>
                    <a:pt x="97297" y="36923"/>
                    <a:pt x="97297" y="33846"/>
                  </a:cubicBezTo>
                  <a:cubicBezTo>
                    <a:pt x="97297" y="33846"/>
                    <a:pt x="97297" y="30769"/>
                    <a:pt x="97297" y="30769"/>
                  </a:cubicBezTo>
                  <a:cubicBezTo>
                    <a:pt x="97297" y="27692"/>
                    <a:pt x="97297" y="27692"/>
                    <a:pt x="97297" y="24615"/>
                  </a:cubicBezTo>
                  <a:cubicBezTo>
                    <a:pt x="97297" y="24615"/>
                    <a:pt x="97297" y="21538"/>
                    <a:pt x="97297" y="21538"/>
                  </a:cubicBezTo>
                  <a:cubicBezTo>
                    <a:pt x="100540" y="21538"/>
                    <a:pt x="100540" y="21538"/>
                    <a:pt x="103783" y="21538"/>
                  </a:cubicBezTo>
                  <a:cubicBezTo>
                    <a:pt x="107027" y="24615"/>
                    <a:pt x="107027" y="24615"/>
                    <a:pt x="110270" y="24615"/>
                  </a:cubicBezTo>
                  <a:cubicBezTo>
                    <a:pt x="110270" y="21538"/>
                    <a:pt x="110270" y="21538"/>
                    <a:pt x="110270" y="21538"/>
                  </a:cubicBezTo>
                  <a:cubicBezTo>
                    <a:pt x="113513" y="21538"/>
                    <a:pt x="113513" y="21538"/>
                    <a:pt x="113513" y="18461"/>
                  </a:cubicBezTo>
                  <a:cubicBezTo>
                    <a:pt x="116756" y="18461"/>
                    <a:pt x="116756" y="18461"/>
                    <a:pt x="116756" y="18461"/>
                  </a:cubicBezTo>
                  <a:cubicBezTo>
                    <a:pt x="120000" y="18461"/>
                    <a:pt x="116756" y="15384"/>
                    <a:pt x="120000" y="15384"/>
                  </a:cubicBezTo>
                  <a:cubicBezTo>
                    <a:pt x="120000" y="15384"/>
                    <a:pt x="120000" y="15384"/>
                    <a:pt x="120000" y="15384"/>
                  </a:cubicBezTo>
                  <a:cubicBezTo>
                    <a:pt x="116756" y="15384"/>
                    <a:pt x="116756" y="15384"/>
                    <a:pt x="113513" y="12307"/>
                  </a:cubicBezTo>
                  <a:cubicBezTo>
                    <a:pt x="113513" y="12307"/>
                    <a:pt x="113513" y="12307"/>
                    <a:pt x="110270" y="12307"/>
                  </a:cubicBezTo>
                  <a:cubicBezTo>
                    <a:pt x="110270" y="12307"/>
                    <a:pt x="107027" y="12307"/>
                    <a:pt x="107027" y="12307"/>
                  </a:cubicBezTo>
                  <a:cubicBezTo>
                    <a:pt x="107027" y="9230"/>
                    <a:pt x="103783" y="9230"/>
                    <a:pt x="103783" y="9230"/>
                  </a:cubicBezTo>
                  <a:cubicBezTo>
                    <a:pt x="103783" y="9230"/>
                    <a:pt x="103783" y="9230"/>
                    <a:pt x="103783" y="6153"/>
                  </a:cubicBezTo>
                  <a:cubicBezTo>
                    <a:pt x="103783" y="6153"/>
                    <a:pt x="103783" y="3076"/>
                    <a:pt x="100540" y="3076"/>
                  </a:cubicBezTo>
                  <a:cubicBezTo>
                    <a:pt x="100540" y="3076"/>
                    <a:pt x="97297" y="3076"/>
                    <a:pt x="97297" y="3076"/>
                  </a:cubicBezTo>
                  <a:cubicBezTo>
                    <a:pt x="97297" y="3076"/>
                    <a:pt x="97297" y="3076"/>
                    <a:pt x="97297" y="0"/>
                  </a:cubicBezTo>
                  <a:cubicBezTo>
                    <a:pt x="94054" y="0"/>
                    <a:pt x="94054" y="0"/>
                    <a:pt x="94054" y="0"/>
                  </a:cubicBezTo>
                  <a:cubicBezTo>
                    <a:pt x="90810" y="0"/>
                    <a:pt x="90810" y="0"/>
                    <a:pt x="90810" y="0"/>
                  </a:cubicBezTo>
                  <a:cubicBezTo>
                    <a:pt x="90810" y="0"/>
                    <a:pt x="90810" y="3076"/>
                    <a:pt x="87567" y="3076"/>
                  </a:cubicBezTo>
                  <a:cubicBezTo>
                    <a:pt x="87567" y="3076"/>
                    <a:pt x="84324" y="3076"/>
                    <a:pt x="84324" y="3076"/>
                  </a:cubicBezTo>
                  <a:cubicBezTo>
                    <a:pt x="81081" y="3076"/>
                    <a:pt x="81081" y="3076"/>
                    <a:pt x="77837" y="3076"/>
                  </a:cubicBezTo>
                  <a:cubicBezTo>
                    <a:pt x="77837" y="3076"/>
                    <a:pt x="74594" y="6153"/>
                    <a:pt x="74594" y="6153"/>
                  </a:cubicBezTo>
                  <a:cubicBezTo>
                    <a:pt x="71351" y="6153"/>
                    <a:pt x="71351" y="9230"/>
                    <a:pt x="71351" y="9230"/>
                  </a:cubicBezTo>
                  <a:cubicBezTo>
                    <a:pt x="71351" y="12307"/>
                    <a:pt x="71351" y="12307"/>
                    <a:pt x="74594" y="15384"/>
                  </a:cubicBezTo>
                  <a:cubicBezTo>
                    <a:pt x="74594" y="15384"/>
                    <a:pt x="74594" y="15384"/>
                    <a:pt x="77837" y="18461"/>
                  </a:cubicBezTo>
                  <a:cubicBezTo>
                    <a:pt x="77837" y="21538"/>
                    <a:pt x="81081" y="24615"/>
                    <a:pt x="77837" y="27692"/>
                  </a:cubicBezTo>
                  <a:cubicBezTo>
                    <a:pt x="77837" y="27692"/>
                    <a:pt x="74594" y="27692"/>
                    <a:pt x="74594" y="27692"/>
                  </a:cubicBezTo>
                  <a:cubicBezTo>
                    <a:pt x="71351" y="27692"/>
                    <a:pt x="71351" y="27692"/>
                    <a:pt x="68108" y="27692"/>
                  </a:cubicBezTo>
                  <a:cubicBezTo>
                    <a:pt x="64864" y="30769"/>
                    <a:pt x="64864" y="33846"/>
                    <a:pt x="64864" y="36923"/>
                  </a:cubicBezTo>
                  <a:cubicBezTo>
                    <a:pt x="61621" y="36923"/>
                    <a:pt x="61621" y="36923"/>
                    <a:pt x="61621" y="40000"/>
                  </a:cubicBezTo>
                  <a:cubicBezTo>
                    <a:pt x="61621" y="40000"/>
                    <a:pt x="61621" y="43076"/>
                    <a:pt x="61621" y="43076"/>
                  </a:cubicBezTo>
                  <a:cubicBezTo>
                    <a:pt x="64864" y="46153"/>
                    <a:pt x="64864" y="46153"/>
                    <a:pt x="61621" y="49230"/>
                  </a:cubicBezTo>
                  <a:cubicBezTo>
                    <a:pt x="61621" y="49230"/>
                    <a:pt x="61621" y="49230"/>
                    <a:pt x="61621" y="49230"/>
                  </a:cubicBezTo>
                  <a:cubicBezTo>
                    <a:pt x="58378" y="49230"/>
                    <a:pt x="58378" y="46153"/>
                    <a:pt x="58378" y="46153"/>
                  </a:cubicBezTo>
                  <a:cubicBezTo>
                    <a:pt x="58378" y="46153"/>
                    <a:pt x="55135" y="46153"/>
                    <a:pt x="55135" y="46153"/>
                  </a:cubicBezTo>
                  <a:cubicBezTo>
                    <a:pt x="55135" y="46153"/>
                    <a:pt x="51891" y="46153"/>
                    <a:pt x="51891" y="49230"/>
                  </a:cubicBezTo>
                  <a:cubicBezTo>
                    <a:pt x="48648" y="49230"/>
                    <a:pt x="51891" y="52307"/>
                    <a:pt x="48648" y="52307"/>
                  </a:cubicBezTo>
                  <a:cubicBezTo>
                    <a:pt x="48648" y="52307"/>
                    <a:pt x="48648" y="52307"/>
                    <a:pt x="45405" y="52307"/>
                  </a:cubicBezTo>
                  <a:cubicBezTo>
                    <a:pt x="45405" y="52307"/>
                    <a:pt x="45405" y="52307"/>
                    <a:pt x="42162" y="52307"/>
                  </a:cubicBezTo>
                  <a:cubicBezTo>
                    <a:pt x="42162" y="52307"/>
                    <a:pt x="42162" y="55384"/>
                    <a:pt x="42162" y="55384"/>
                  </a:cubicBezTo>
                  <a:cubicBezTo>
                    <a:pt x="42162" y="58461"/>
                    <a:pt x="42162" y="58461"/>
                    <a:pt x="42162" y="58461"/>
                  </a:cubicBezTo>
                  <a:cubicBezTo>
                    <a:pt x="42162" y="58461"/>
                    <a:pt x="42162" y="58461"/>
                    <a:pt x="42162" y="58461"/>
                  </a:cubicBezTo>
                  <a:cubicBezTo>
                    <a:pt x="42162" y="61538"/>
                    <a:pt x="42162" y="61538"/>
                    <a:pt x="42162" y="64615"/>
                  </a:cubicBezTo>
                  <a:cubicBezTo>
                    <a:pt x="38918" y="64615"/>
                    <a:pt x="38918" y="67692"/>
                    <a:pt x="35675" y="67692"/>
                  </a:cubicBezTo>
                  <a:cubicBezTo>
                    <a:pt x="35675" y="67692"/>
                    <a:pt x="35675" y="67692"/>
                    <a:pt x="32432" y="67692"/>
                  </a:cubicBezTo>
                  <a:cubicBezTo>
                    <a:pt x="29189" y="67692"/>
                    <a:pt x="29189" y="67692"/>
                    <a:pt x="25945" y="67692"/>
                  </a:cubicBezTo>
                  <a:cubicBezTo>
                    <a:pt x="25945" y="67692"/>
                    <a:pt x="25945" y="67692"/>
                    <a:pt x="22702" y="67692"/>
                  </a:cubicBezTo>
                  <a:cubicBezTo>
                    <a:pt x="22702" y="67692"/>
                    <a:pt x="19459" y="67692"/>
                    <a:pt x="16216" y="67692"/>
                  </a:cubicBezTo>
                  <a:cubicBezTo>
                    <a:pt x="16216" y="67692"/>
                    <a:pt x="12972" y="67692"/>
                    <a:pt x="12972" y="67692"/>
                  </a:cubicBezTo>
                  <a:cubicBezTo>
                    <a:pt x="9729" y="67692"/>
                    <a:pt x="9729" y="64615"/>
                    <a:pt x="6486" y="64615"/>
                  </a:cubicBezTo>
                  <a:cubicBezTo>
                    <a:pt x="6486" y="64615"/>
                    <a:pt x="3243" y="64615"/>
                    <a:pt x="3243" y="64615"/>
                  </a:cubicBezTo>
                  <a:cubicBezTo>
                    <a:pt x="0" y="64615"/>
                    <a:pt x="0" y="64615"/>
                    <a:pt x="0" y="64615"/>
                  </a:cubicBezTo>
                  <a:cubicBezTo>
                    <a:pt x="0" y="64615"/>
                    <a:pt x="3243" y="64615"/>
                    <a:pt x="3243" y="67692"/>
                  </a:cubicBezTo>
                  <a:cubicBezTo>
                    <a:pt x="3243" y="67692"/>
                    <a:pt x="3243" y="70769"/>
                    <a:pt x="3243" y="70769"/>
                  </a:cubicBezTo>
                  <a:cubicBezTo>
                    <a:pt x="6486" y="73846"/>
                    <a:pt x="6486" y="73846"/>
                    <a:pt x="6486" y="73846"/>
                  </a:cubicBezTo>
                  <a:cubicBezTo>
                    <a:pt x="9729" y="73846"/>
                    <a:pt x="9729" y="76923"/>
                    <a:pt x="9729" y="76923"/>
                  </a:cubicBezTo>
                  <a:cubicBezTo>
                    <a:pt x="9729" y="76923"/>
                    <a:pt x="9729" y="76923"/>
                    <a:pt x="12972" y="76923"/>
                  </a:cubicBezTo>
                  <a:cubicBezTo>
                    <a:pt x="12972" y="76923"/>
                    <a:pt x="12972" y="76923"/>
                    <a:pt x="12972" y="76923"/>
                  </a:cubicBezTo>
                  <a:cubicBezTo>
                    <a:pt x="16216" y="76923"/>
                    <a:pt x="16216" y="76923"/>
                    <a:pt x="19459" y="80000"/>
                  </a:cubicBezTo>
                  <a:cubicBezTo>
                    <a:pt x="19459" y="80000"/>
                    <a:pt x="19459" y="83076"/>
                    <a:pt x="19459" y="83076"/>
                  </a:cubicBezTo>
                  <a:cubicBezTo>
                    <a:pt x="19459" y="86153"/>
                    <a:pt x="19459" y="86153"/>
                    <a:pt x="19459" y="86153"/>
                  </a:cubicBezTo>
                  <a:cubicBezTo>
                    <a:pt x="19459" y="89230"/>
                    <a:pt x="22702" y="89230"/>
                    <a:pt x="22702" y="89230"/>
                  </a:cubicBezTo>
                  <a:cubicBezTo>
                    <a:pt x="19459" y="92307"/>
                    <a:pt x="19459" y="92307"/>
                    <a:pt x="19459" y="92307"/>
                  </a:cubicBezTo>
                  <a:cubicBezTo>
                    <a:pt x="16216" y="92307"/>
                    <a:pt x="16216" y="92307"/>
                    <a:pt x="16216" y="92307"/>
                  </a:cubicBezTo>
                  <a:cubicBezTo>
                    <a:pt x="12972" y="95384"/>
                    <a:pt x="12972" y="95384"/>
                    <a:pt x="12972" y="98461"/>
                  </a:cubicBezTo>
                  <a:cubicBezTo>
                    <a:pt x="9729" y="98461"/>
                    <a:pt x="9729" y="98461"/>
                    <a:pt x="9729" y="101538"/>
                  </a:cubicBezTo>
                  <a:cubicBezTo>
                    <a:pt x="9729" y="104615"/>
                    <a:pt x="12972" y="104615"/>
                    <a:pt x="12972" y="107692"/>
                  </a:cubicBezTo>
                  <a:cubicBezTo>
                    <a:pt x="12972" y="107692"/>
                    <a:pt x="12972" y="107692"/>
                    <a:pt x="12972" y="107692"/>
                  </a:cubicBezTo>
                  <a:cubicBezTo>
                    <a:pt x="12972" y="107692"/>
                    <a:pt x="12972" y="107692"/>
                    <a:pt x="16216" y="107692"/>
                  </a:cubicBezTo>
                  <a:cubicBezTo>
                    <a:pt x="16216" y="104615"/>
                    <a:pt x="19459" y="107692"/>
                    <a:pt x="22702" y="107692"/>
                  </a:cubicBezTo>
                  <a:cubicBezTo>
                    <a:pt x="22702" y="104615"/>
                    <a:pt x="22702" y="104615"/>
                    <a:pt x="25945" y="104615"/>
                  </a:cubicBezTo>
                  <a:cubicBezTo>
                    <a:pt x="25945" y="104615"/>
                    <a:pt x="25945" y="104615"/>
                    <a:pt x="29189" y="104615"/>
                  </a:cubicBezTo>
                  <a:cubicBezTo>
                    <a:pt x="29189" y="104615"/>
                    <a:pt x="32432" y="104615"/>
                    <a:pt x="32432" y="104615"/>
                  </a:cubicBezTo>
                  <a:cubicBezTo>
                    <a:pt x="35675" y="107692"/>
                    <a:pt x="35675" y="107692"/>
                    <a:pt x="38918" y="104615"/>
                  </a:cubicBezTo>
                  <a:cubicBezTo>
                    <a:pt x="38918" y="104615"/>
                    <a:pt x="42162" y="104615"/>
                    <a:pt x="42162" y="104615"/>
                  </a:cubicBezTo>
                  <a:cubicBezTo>
                    <a:pt x="42162" y="104615"/>
                    <a:pt x="42162" y="104615"/>
                    <a:pt x="45405" y="104615"/>
                  </a:cubicBezTo>
                  <a:cubicBezTo>
                    <a:pt x="45405" y="101538"/>
                    <a:pt x="45405" y="101538"/>
                    <a:pt x="48648" y="104615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Shape 332"/>
            <p:cNvSpPr/>
            <p:nvPr/>
          </p:nvSpPr>
          <p:spPr>
            <a:xfrm>
              <a:off x="7855384" y="2983745"/>
              <a:ext cx="32237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40000" y="0"/>
                    <a:pt x="40000" y="0"/>
                  </a:cubicBezTo>
                  <a:cubicBezTo>
                    <a:pt x="0" y="120000"/>
                    <a:pt x="40000" y="120000"/>
                    <a:pt x="40000" y="120000"/>
                  </a:cubicBezTo>
                  <a:cubicBezTo>
                    <a:pt x="40000" y="120000"/>
                    <a:pt x="40000" y="120000"/>
                    <a:pt x="80000" y="120000"/>
                  </a:cubicBezTo>
                  <a:cubicBezTo>
                    <a:pt x="8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0"/>
                  </a:cubicBezTo>
                  <a:cubicBezTo>
                    <a:pt x="80000" y="0"/>
                    <a:pt x="80000" y="0"/>
                    <a:pt x="4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Shape 333"/>
            <p:cNvSpPr/>
            <p:nvPr/>
          </p:nvSpPr>
          <p:spPr>
            <a:xfrm>
              <a:off x="8809598" y="2108062"/>
              <a:ext cx="9671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Shape 334"/>
            <p:cNvSpPr/>
            <p:nvPr/>
          </p:nvSpPr>
          <p:spPr>
            <a:xfrm>
              <a:off x="8819269" y="2097075"/>
              <a:ext cx="33849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120000"/>
                  </a:move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40000" y="120000"/>
                    <a:pt x="40000" y="120000"/>
                    <a:pt x="0" y="12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80000" y="120000"/>
                    <a:pt x="80000" y="120000"/>
                    <a:pt x="80000" y="120000"/>
                  </a:cubicBezTo>
                  <a:cubicBezTo>
                    <a:pt x="80000" y="120000"/>
                    <a:pt x="80000" y="120000"/>
                    <a:pt x="120000" y="120000"/>
                  </a:cubicBezTo>
                  <a:cubicBezTo>
                    <a:pt x="120000" y="120000"/>
                    <a:pt x="120000" y="120000"/>
                    <a:pt x="80000" y="0"/>
                  </a:cubicBezTo>
                  <a:cubicBezTo>
                    <a:pt x="80000" y="0"/>
                    <a:pt x="80000" y="120000"/>
                    <a:pt x="8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Shape 335"/>
            <p:cNvSpPr/>
            <p:nvPr/>
          </p:nvSpPr>
          <p:spPr>
            <a:xfrm>
              <a:off x="8853119" y="2086091"/>
              <a:ext cx="20955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60000" y="0"/>
                    <a:pt x="60000" y="0"/>
                    <a:pt x="6000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60000"/>
                    <a:pt x="0" y="120000"/>
                    <a:pt x="6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Shape 336"/>
            <p:cNvSpPr/>
            <p:nvPr/>
          </p:nvSpPr>
          <p:spPr>
            <a:xfrm>
              <a:off x="8830553" y="2086091"/>
              <a:ext cx="43520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90000" y="0"/>
                    <a:pt x="120000" y="0"/>
                    <a:pt x="90000" y="0"/>
                  </a:cubicBezTo>
                  <a:cubicBezTo>
                    <a:pt x="90000" y="0"/>
                    <a:pt x="90000" y="0"/>
                    <a:pt x="9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60000" y="0"/>
                    <a:pt x="30000" y="0"/>
                    <a:pt x="30000" y="0"/>
                  </a:cubicBezTo>
                  <a:cubicBezTo>
                    <a:pt x="30000" y="120000"/>
                    <a:pt x="0" y="120000"/>
                    <a:pt x="30000" y="120000"/>
                  </a:cubicBezTo>
                  <a:cubicBezTo>
                    <a:pt x="30000" y="120000"/>
                    <a:pt x="30000" y="120000"/>
                    <a:pt x="3000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60000" y="120000"/>
                    <a:pt x="60000" y="120000"/>
                    <a:pt x="6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Shape 337"/>
            <p:cNvSpPr/>
            <p:nvPr/>
          </p:nvSpPr>
          <p:spPr>
            <a:xfrm>
              <a:off x="8983678" y="2032734"/>
              <a:ext cx="22566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60000" y="0"/>
                    <a:pt x="60000" y="60000"/>
                    <a:pt x="6000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60000"/>
                    <a:pt x="0" y="60000"/>
                    <a:pt x="60000" y="60000"/>
                  </a:cubicBezTo>
                  <a:cubicBezTo>
                    <a:pt x="60000" y="60000"/>
                    <a:pt x="60000" y="60000"/>
                    <a:pt x="60000" y="120000"/>
                  </a:cubicBezTo>
                  <a:cubicBezTo>
                    <a:pt x="60000" y="120000"/>
                    <a:pt x="120000" y="12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Shape 338"/>
            <p:cNvSpPr/>
            <p:nvPr/>
          </p:nvSpPr>
          <p:spPr>
            <a:xfrm>
              <a:off x="8359893" y="2032734"/>
              <a:ext cx="20955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60000" y="0"/>
                    <a:pt x="0" y="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6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Shape 339"/>
            <p:cNvSpPr/>
            <p:nvPr/>
          </p:nvSpPr>
          <p:spPr>
            <a:xfrm>
              <a:off x="8645189" y="2032734"/>
              <a:ext cx="525462" cy="353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4545"/>
                  </a:moveTo>
                  <a:cubicBezTo>
                    <a:pt x="2500" y="94545"/>
                    <a:pt x="2500" y="94545"/>
                    <a:pt x="2500" y="94545"/>
                  </a:cubicBezTo>
                  <a:cubicBezTo>
                    <a:pt x="2500" y="98181"/>
                    <a:pt x="5000" y="98181"/>
                    <a:pt x="2500" y="98181"/>
                  </a:cubicBezTo>
                  <a:cubicBezTo>
                    <a:pt x="2500" y="101818"/>
                    <a:pt x="2500" y="101818"/>
                    <a:pt x="2500" y="101818"/>
                  </a:cubicBezTo>
                  <a:cubicBezTo>
                    <a:pt x="2500" y="101818"/>
                    <a:pt x="2500" y="101818"/>
                    <a:pt x="0" y="105454"/>
                  </a:cubicBezTo>
                  <a:cubicBezTo>
                    <a:pt x="0" y="105454"/>
                    <a:pt x="2500" y="105454"/>
                    <a:pt x="2500" y="105454"/>
                  </a:cubicBezTo>
                  <a:cubicBezTo>
                    <a:pt x="5000" y="109090"/>
                    <a:pt x="2500" y="109090"/>
                    <a:pt x="2500" y="112727"/>
                  </a:cubicBezTo>
                  <a:cubicBezTo>
                    <a:pt x="2500" y="112727"/>
                    <a:pt x="2500" y="116363"/>
                    <a:pt x="2500" y="116363"/>
                  </a:cubicBezTo>
                  <a:cubicBezTo>
                    <a:pt x="5000" y="116363"/>
                    <a:pt x="5000" y="116363"/>
                    <a:pt x="5000" y="116363"/>
                  </a:cubicBezTo>
                  <a:cubicBezTo>
                    <a:pt x="7500" y="116363"/>
                    <a:pt x="7500" y="116363"/>
                    <a:pt x="7500" y="120000"/>
                  </a:cubicBezTo>
                  <a:cubicBezTo>
                    <a:pt x="10000" y="120000"/>
                    <a:pt x="10000" y="120000"/>
                    <a:pt x="10000" y="120000"/>
                  </a:cubicBezTo>
                  <a:cubicBezTo>
                    <a:pt x="12500" y="120000"/>
                    <a:pt x="12500" y="120000"/>
                    <a:pt x="15000" y="120000"/>
                  </a:cubicBezTo>
                  <a:cubicBezTo>
                    <a:pt x="17500" y="120000"/>
                    <a:pt x="17500" y="116363"/>
                    <a:pt x="20000" y="116363"/>
                  </a:cubicBezTo>
                  <a:cubicBezTo>
                    <a:pt x="20000" y="116363"/>
                    <a:pt x="22500" y="116363"/>
                    <a:pt x="22500" y="116363"/>
                  </a:cubicBezTo>
                  <a:cubicBezTo>
                    <a:pt x="22500" y="112727"/>
                    <a:pt x="22500" y="112727"/>
                    <a:pt x="25000" y="112727"/>
                  </a:cubicBezTo>
                  <a:cubicBezTo>
                    <a:pt x="25000" y="112727"/>
                    <a:pt x="25000" y="112727"/>
                    <a:pt x="25000" y="112727"/>
                  </a:cubicBezTo>
                  <a:cubicBezTo>
                    <a:pt x="25000" y="109090"/>
                    <a:pt x="27500" y="112727"/>
                    <a:pt x="27500" y="109090"/>
                  </a:cubicBezTo>
                  <a:cubicBezTo>
                    <a:pt x="27500" y="109090"/>
                    <a:pt x="27500" y="109090"/>
                    <a:pt x="27500" y="109090"/>
                  </a:cubicBezTo>
                  <a:cubicBezTo>
                    <a:pt x="30000" y="105454"/>
                    <a:pt x="27500" y="105454"/>
                    <a:pt x="30000" y="105454"/>
                  </a:cubicBezTo>
                  <a:cubicBezTo>
                    <a:pt x="30000" y="105454"/>
                    <a:pt x="30000" y="105454"/>
                    <a:pt x="32500" y="109090"/>
                  </a:cubicBezTo>
                  <a:cubicBezTo>
                    <a:pt x="32500" y="109090"/>
                    <a:pt x="32500" y="109090"/>
                    <a:pt x="32500" y="109090"/>
                  </a:cubicBezTo>
                  <a:cubicBezTo>
                    <a:pt x="32500" y="109090"/>
                    <a:pt x="32500" y="109090"/>
                    <a:pt x="32500" y="109090"/>
                  </a:cubicBezTo>
                  <a:cubicBezTo>
                    <a:pt x="35000" y="109090"/>
                    <a:pt x="35000" y="109090"/>
                    <a:pt x="37500" y="109090"/>
                  </a:cubicBezTo>
                  <a:cubicBezTo>
                    <a:pt x="37500" y="109090"/>
                    <a:pt x="37500" y="109090"/>
                    <a:pt x="37500" y="105454"/>
                  </a:cubicBezTo>
                  <a:cubicBezTo>
                    <a:pt x="37500" y="105454"/>
                    <a:pt x="35000" y="105454"/>
                    <a:pt x="35000" y="105454"/>
                  </a:cubicBezTo>
                  <a:cubicBezTo>
                    <a:pt x="35000" y="101818"/>
                    <a:pt x="37500" y="101818"/>
                    <a:pt x="37500" y="101818"/>
                  </a:cubicBezTo>
                  <a:cubicBezTo>
                    <a:pt x="37500" y="101818"/>
                    <a:pt x="37500" y="101818"/>
                    <a:pt x="40000" y="98181"/>
                  </a:cubicBezTo>
                  <a:cubicBezTo>
                    <a:pt x="40000" y="98181"/>
                    <a:pt x="40000" y="98181"/>
                    <a:pt x="40000" y="94545"/>
                  </a:cubicBezTo>
                  <a:cubicBezTo>
                    <a:pt x="40000" y="94545"/>
                    <a:pt x="37500" y="94545"/>
                    <a:pt x="37500" y="90909"/>
                  </a:cubicBezTo>
                  <a:cubicBezTo>
                    <a:pt x="37500" y="90909"/>
                    <a:pt x="40000" y="90909"/>
                    <a:pt x="40000" y="90909"/>
                  </a:cubicBezTo>
                  <a:cubicBezTo>
                    <a:pt x="40000" y="90909"/>
                    <a:pt x="40000" y="87272"/>
                    <a:pt x="40000" y="87272"/>
                  </a:cubicBezTo>
                  <a:cubicBezTo>
                    <a:pt x="40000" y="87272"/>
                    <a:pt x="37500" y="87272"/>
                    <a:pt x="37500" y="83636"/>
                  </a:cubicBezTo>
                  <a:cubicBezTo>
                    <a:pt x="37500" y="83636"/>
                    <a:pt x="37500" y="83636"/>
                    <a:pt x="37500" y="80000"/>
                  </a:cubicBezTo>
                  <a:cubicBezTo>
                    <a:pt x="37500" y="80000"/>
                    <a:pt x="37500" y="80000"/>
                    <a:pt x="35000" y="76363"/>
                  </a:cubicBezTo>
                  <a:cubicBezTo>
                    <a:pt x="35000" y="76363"/>
                    <a:pt x="35000" y="72727"/>
                    <a:pt x="35000" y="72727"/>
                  </a:cubicBezTo>
                  <a:cubicBezTo>
                    <a:pt x="35000" y="69090"/>
                    <a:pt x="35000" y="69090"/>
                    <a:pt x="37500" y="65454"/>
                  </a:cubicBezTo>
                  <a:cubicBezTo>
                    <a:pt x="37500" y="65454"/>
                    <a:pt x="37500" y="65454"/>
                    <a:pt x="37500" y="65454"/>
                  </a:cubicBezTo>
                  <a:cubicBezTo>
                    <a:pt x="40000" y="65454"/>
                    <a:pt x="40000" y="61818"/>
                    <a:pt x="40000" y="65454"/>
                  </a:cubicBezTo>
                  <a:cubicBezTo>
                    <a:pt x="42500" y="65454"/>
                    <a:pt x="42500" y="65454"/>
                    <a:pt x="42500" y="65454"/>
                  </a:cubicBezTo>
                  <a:cubicBezTo>
                    <a:pt x="42500" y="65454"/>
                    <a:pt x="45000" y="65454"/>
                    <a:pt x="45000" y="65454"/>
                  </a:cubicBezTo>
                  <a:cubicBezTo>
                    <a:pt x="45000" y="65454"/>
                    <a:pt x="45000" y="61818"/>
                    <a:pt x="45000" y="61818"/>
                  </a:cubicBezTo>
                  <a:cubicBezTo>
                    <a:pt x="45000" y="61818"/>
                    <a:pt x="45000" y="61818"/>
                    <a:pt x="42500" y="61818"/>
                  </a:cubicBezTo>
                  <a:cubicBezTo>
                    <a:pt x="42500" y="58181"/>
                    <a:pt x="42500" y="58181"/>
                    <a:pt x="42500" y="58181"/>
                  </a:cubicBezTo>
                  <a:cubicBezTo>
                    <a:pt x="42500" y="58181"/>
                    <a:pt x="45000" y="58181"/>
                    <a:pt x="45000" y="54545"/>
                  </a:cubicBezTo>
                  <a:cubicBezTo>
                    <a:pt x="45000" y="54545"/>
                    <a:pt x="45000" y="54545"/>
                    <a:pt x="45000" y="50909"/>
                  </a:cubicBezTo>
                  <a:cubicBezTo>
                    <a:pt x="47500" y="50909"/>
                    <a:pt x="45000" y="50909"/>
                    <a:pt x="45000" y="50909"/>
                  </a:cubicBezTo>
                  <a:cubicBezTo>
                    <a:pt x="45000" y="47272"/>
                    <a:pt x="45000" y="47272"/>
                    <a:pt x="45000" y="43636"/>
                  </a:cubicBezTo>
                  <a:cubicBezTo>
                    <a:pt x="45000" y="43636"/>
                    <a:pt x="47500" y="43636"/>
                    <a:pt x="47500" y="43636"/>
                  </a:cubicBezTo>
                  <a:cubicBezTo>
                    <a:pt x="47500" y="43636"/>
                    <a:pt x="47500" y="43636"/>
                    <a:pt x="50000" y="43636"/>
                  </a:cubicBezTo>
                  <a:cubicBezTo>
                    <a:pt x="50000" y="40000"/>
                    <a:pt x="50000" y="40000"/>
                    <a:pt x="52500" y="40000"/>
                  </a:cubicBezTo>
                  <a:cubicBezTo>
                    <a:pt x="52500" y="40000"/>
                    <a:pt x="52500" y="40000"/>
                    <a:pt x="52500" y="36363"/>
                  </a:cubicBezTo>
                  <a:cubicBezTo>
                    <a:pt x="52500" y="36363"/>
                    <a:pt x="52500" y="32727"/>
                    <a:pt x="52500" y="32727"/>
                  </a:cubicBezTo>
                  <a:cubicBezTo>
                    <a:pt x="52500" y="32727"/>
                    <a:pt x="52500" y="32727"/>
                    <a:pt x="55000" y="29090"/>
                  </a:cubicBezTo>
                  <a:cubicBezTo>
                    <a:pt x="55000" y="29090"/>
                    <a:pt x="55000" y="29090"/>
                    <a:pt x="55000" y="29090"/>
                  </a:cubicBezTo>
                  <a:cubicBezTo>
                    <a:pt x="55000" y="29090"/>
                    <a:pt x="57500" y="29090"/>
                    <a:pt x="57500" y="29090"/>
                  </a:cubicBezTo>
                  <a:cubicBezTo>
                    <a:pt x="57500" y="29090"/>
                    <a:pt x="60000" y="25454"/>
                    <a:pt x="60000" y="25454"/>
                  </a:cubicBezTo>
                  <a:cubicBezTo>
                    <a:pt x="60000" y="25454"/>
                    <a:pt x="60000" y="25454"/>
                    <a:pt x="60000" y="21818"/>
                  </a:cubicBezTo>
                  <a:cubicBezTo>
                    <a:pt x="62500" y="21818"/>
                    <a:pt x="62500" y="25454"/>
                    <a:pt x="62500" y="25454"/>
                  </a:cubicBezTo>
                  <a:cubicBezTo>
                    <a:pt x="65000" y="25454"/>
                    <a:pt x="65000" y="25454"/>
                    <a:pt x="65000" y="25454"/>
                  </a:cubicBezTo>
                  <a:cubicBezTo>
                    <a:pt x="65000" y="25454"/>
                    <a:pt x="67500" y="25454"/>
                    <a:pt x="67500" y="25454"/>
                  </a:cubicBezTo>
                  <a:cubicBezTo>
                    <a:pt x="67500" y="25454"/>
                    <a:pt x="70000" y="25454"/>
                    <a:pt x="70000" y="25454"/>
                  </a:cubicBezTo>
                  <a:cubicBezTo>
                    <a:pt x="70000" y="21818"/>
                    <a:pt x="70000" y="21818"/>
                    <a:pt x="70000" y="21818"/>
                  </a:cubicBezTo>
                  <a:cubicBezTo>
                    <a:pt x="70000" y="21818"/>
                    <a:pt x="70000" y="18181"/>
                    <a:pt x="70000" y="18181"/>
                  </a:cubicBezTo>
                  <a:cubicBezTo>
                    <a:pt x="72500" y="18181"/>
                    <a:pt x="72500" y="18181"/>
                    <a:pt x="72500" y="18181"/>
                  </a:cubicBezTo>
                  <a:cubicBezTo>
                    <a:pt x="72500" y="18181"/>
                    <a:pt x="72500" y="18181"/>
                    <a:pt x="75000" y="18181"/>
                  </a:cubicBezTo>
                  <a:cubicBezTo>
                    <a:pt x="75000" y="18181"/>
                    <a:pt x="75000" y="18181"/>
                    <a:pt x="75000" y="18181"/>
                  </a:cubicBezTo>
                  <a:cubicBezTo>
                    <a:pt x="77500" y="18181"/>
                    <a:pt x="77500" y="18181"/>
                    <a:pt x="80000" y="21818"/>
                  </a:cubicBezTo>
                  <a:cubicBezTo>
                    <a:pt x="80000" y="21818"/>
                    <a:pt x="80000" y="21818"/>
                    <a:pt x="80000" y="21818"/>
                  </a:cubicBezTo>
                  <a:cubicBezTo>
                    <a:pt x="82500" y="21818"/>
                    <a:pt x="82500" y="21818"/>
                    <a:pt x="85000" y="21818"/>
                  </a:cubicBezTo>
                  <a:cubicBezTo>
                    <a:pt x="85000" y="21818"/>
                    <a:pt x="85000" y="21818"/>
                    <a:pt x="87500" y="21818"/>
                  </a:cubicBezTo>
                  <a:cubicBezTo>
                    <a:pt x="87500" y="21818"/>
                    <a:pt x="87500" y="21818"/>
                    <a:pt x="90000" y="21818"/>
                  </a:cubicBezTo>
                  <a:cubicBezTo>
                    <a:pt x="90000" y="21818"/>
                    <a:pt x="90000" y="25454"/>
                    <a:pt x="92500" y="21818"/>
                  </a:cubicBezTo>
                  <a:cubicBezTo>
                    <a:pt x="92500" y="21818"/>
                    <a:pt x="92500" y="21818"/>
                    <a:pt x="92500" y="21818"/>
                  </a:cubicBezTo>
                  <a:cubicBezTo>
                    <a:pt x="95000" y="21818"/>
                    <a:pt x="95000" y="18181"/>
                    <a:pt x="95000" y="18181"/>
                  </a:cubicBezTo>
                  <a:cubicBezTo>
                    <a:pt x="95000" y="18181"/>
                    <a:pt x="92500" y="14545"/>
                    <a:pt x="95000" y="14545"/>
                  </a:cubicBezTo>
                  <a:cubicBezTo>
                    <a:pt x="95000" y="10909"/>
                    <a:pt x="97500" y="10909"/>
                    <a:pt x="97500" y="10909"/>
                  </a:cubicBezTo>
                  <a:cubicBezTo>
                    <a:pt x="97500" y="10909"/>
                    <a:pt x="97500" y="10909"/>
                    <a:pt x="100000" y="10909"/>
                  </a:cubicBezTo>
                  <a:cubicBezTo>
                    <a:pt x="100000" y="10909"/>
                    <a:pt x="100000" y="10909"/>
                    <a:pt x="102500" y="10909"/>
                  </a:cubicBezTo>
                  <a:cubicBezTo>
                    <a:pt x="102500" y="10909"/>
                    <a:pt x="102500" y="10909"/>
                    <a:pt x="105000" y="10909"/>
                  </a:cubicBezTo>
                  <a:cubicBezTo>
                    <a:pt x="105000" y="10909"/>
                    <a:pt x="105000" y="14545"/>
                    <a:pt x="105000" y="14545"/>
                  </a:cubicBezTo>
                  <a:cubicBezTo>
                    <a:pt x="107500" y="14545"/>
                    <a:pt x="107500" y="10909"/>
                    <a:pt x="110000" y="14545"/>
                  </a:cubicBezTo>
                  <a:cubicBezTo>
                    <a:pt x="110000" y="14545"/>
                    <a:pt x="107500" y="14545"/>
                    <a:pt x="107500" y="18181"/>
                  </a:cubicBezTo>
                  <a:cubicBezTo>
                    <a:pt x="107500" y="18181"/>
                    <a:pt x="107500" y="18181"/>
                    <a:pt x="110000" y="21818"/>
                  </a:cubicBezTo>
                  <a:cubicBezTo>
                    <a:pt x="110000" y="21818"/>
                    <a:pt x="110000" y="21818"/>
                    <a:pt x="110000" y="21818"/>
                  </a:cubicBezTo>
                  <a:cubicBezTo>
                    <a:pt x="110000" y="21818"/>
                    <a:pt x="110000" y="21818"/>
                    <a:pt x="110000" y="18181"/>
                  </a:cubicBezTo>
                  <a:cubicBezTo>
                    <a:pt x="112500" y="18181"/>
                    <a:pt x="112500" y="18181"/>
                    <a:pt x="112500" y="18181"/>
                  </a:cubicBezTo>
                  <a:cubicBezTo>
                    <a:pt x="112500" y="14545"/>
                    <a:pt x="112500" y="14545"/>
                    <a:pt x="115000" y="14545"/>
                  </a:cubicBezTo>
                  <a:cubicBezTo>
                    <a:pt x="115000" y="14545"/>
                    <a:pt x="117500" y="14545"/>
                    <a:pt x="117500" y="14545"/>
                  </a:cubicBezTo>
                  <a:cubicBezTo>
                    <a:pt x="117500" y="14545"/>
                    <a:pt x="117500" y="14545"/>
                    <a:pt x="120000" y="14545"/>
                  </a:cubicBezTo>
                  <a:cubicBezTo>
                    <a:pt x="120000" y="14545"/>
                    <a:pt x="120000" y="14545"/>
                    <a:pt x="120000" y="14545"/>
                  </a:cubicBezTo>
                  <a:cubicBezTo>
                    <a:pt x="117500" y="14545"/>
                    <a:pt x="117500" y="14545"/>
                    <a:pt x="117500" y="14545"/>
                  </a:cubicBezTo>
                  <a:cubicBezTo>
                    <a:pt x="117500" y="14545"/>
                    <a:pt x="115000" y="10909"/>
                    <a:pt x="115000" y="10909"/>
                  </a:cubicBezTo>
                  <a:cubicBezTo>
                    <a:pt x="112500" y="10909"/>
                    <a:pt x="112500" y="10909"/>
                    <a:pt x="112500" y="10909"/>
                  </a:cubicBezTo>
                  <a:cubicBezTo>
                    <a:pt x="110000" y="10909"/>
                    <a:pt x="110000" y="10909"/>
                    <a:pt x="110000" y="7272"/>
                  </a:cubicBezTo>
                  <a:cubicBezTo>
                    <a:pt x="110000" y="7272"/>
                    <a:pt x="112500" y="7272"/>
                    <a:pt x="112500" y="7272"/>
                  </a:cubicBezTo>
                  <a:cubicBezTo>
                    <a:pt x="115000" y="7272"/>
                    <a:pt x="115000" y="7272"/>
                    <a:pt x="115000" y="7272"/>
                  </a:cubicBezTo>
                  <a:cubicBezTo>
                    <a:pt x="115000" y="7272"/>
                    <a:pt x="117500" y="7272"/>
                    <a:pt x="117500" y="7272"/>
                  </a:cubicBezTo>
                  <a:cubicBezTo>
                    <a:pt x="117500" y="3636"/>
                    <a:pt x="115000" y="7272"/>
                    <a:pt x="115000" y="3636"/>
                  </a:cubicBezTo>
                  <a:cubicBezTo>
                    <a:pt x="112500" y="3636"/>
                    <a:pt x="112500" y="3636"/>
                    <a:pt x="112500" y="3636"/>
                  </a:cubicBezTo>
                  <a:cubicBezTo>
                    <a:pt x="110000" y="3636"/>
                    <a:pt x="110000" y="3636"/>
                    <a:pt x="107500" y="3636"/>
                  </a:cubicBezTo>
                  <a:cubicBezTo>
                    <a:pt x="107500" y="3636"/>
                    <a:pt x="107500" y="3636"/>
                    <a:pt x="107500" y="3636"/>
                  </a:cubicBezTo>
                  <a:cubicBezTo>
                    <a:pt x="105000" y="3636"/>
                    <a:pt x="105000" y="3636"/>
                    <a:pt x="105000" y="3636"/>
                  </a:cubicBezTo>
                  <a:cubicBezTo>
                    <a:pt x="105000" y="3636"/>
                    <a:pt x="105000" y="3636"/>
                    <a:pt x="105000" y="0"/>
                  </a:cubicBezTo>
                  <a:cubicBezTo>
                    <a:pt x="102500" y="0"/>
                    <a:pt x="102500" y="0"/>
                    <a:pt x="102500" y="0"/>
                  </a:cubicBezTo>
                  <a:cubicBezTo>
                    <a:pt x="102500" y="0"/>
                    <a:pt x="100000" y="0"/>
                    <a:pt x="100000" y="0"/>
                  </a:cubicBezTo>
                  <a:cubicBezTo>
                    <a:pt x="100000" y="3636"/>
                    <a:pt x="100000" y="3636"/>
                    <a:pt x="100000" y="3636"/>
                  </a:cubicBezTo>
                  <a:cubicBezTo>
                    <a:pt x="97500" y="3636"/>
                    <a:pt x="97500" y="7272"/>
                    <a:pt x="97500" y="7272"/>
                  </a:cubicBezTo>
                  <a:cubicBezTo>
                    <a:pt x="97500" y="3636"/>
                    <a:pt x="97500" y="3636"/>
                    <a:pt x="97500" y="3636"/>
                  </a:cubicBezTo>
                  <a:cubicBezTo>
                    <a:pt x="97500" y="0"/>
                    <a:pt x="97500" y="0"/>
                    <a:pt x="95000" y="0"/>
                  </a:cubicBezTo>
                  <a:cubicBezTo>
                    <a:pt x="95000" y="0"/>
                    <a:pt x="95000" y="3636"/>
                    <a:pt x="95000" y="3636"/>
                  </a:cubicBezTo>
                  <a:cubicBezTo>
                    <a:pt x="92500" y="3636"/>
                    <a:pt x="95000" y="7272"/>
                    <a:pt x="92500" y="7272"/>
                  </a:cubicBezTo>
                  <a:cubicBezTo>
                    <a:pt x="92500" y="7272"/>
                    <a:pt x="90000" y="10909"/>
                    <a:pt x="90000" y="7272"/>
                  </a:cubicBezTo>
                  <a:cubicBezTo>
                    <a:pt x="90000" y="7272"/>
                    <a:pt x="90000" y="7272"/>
                    <a:pt x="90000" y="3636"/>
                  </a:cubicBezTo>
                  <a:cubicBezTo>
                    <a:pt x="92500" y="3636"/>
                    <a:pt x="92500" y="3636"/>
                    <a:pt x="92500" y="3636"/>
                  </a:cubicBezTo>
                  <a:cubicBezTo>
                    <a:pt x="92500" y="3636"/>
                    <a:pt x="92500" y="3636"/>
                    <a:pt x="92500" y="3636"/>
                  </a:cubicBezTo>
                  <a:cubicBezTo>
                    <a:pt x="90000" y="0"/>
                    <a:pt x="90000" y="0"/>
                    <a:pt x="90000" y="0"/>
                  </a:cubicBezTo>
                  <a:cubicBezTo>
                    <a:pt x="87500" y="0"/>
                    <a:pt x="87500" y="0"/>
                    <a:pt x="85000" y="3636"/>
                  </a:cubicBezTo>
                  <a:cubicBezTo>
                    <a:pt x="85000" y="3636"/>
                    <a:pt x="85000" y="3636"/>
                    <a:pt x="85000" y="3636"/>
                  </a:cubicBezTo>
                  <a:cubicBezTo>
                    <a:pt x="85000" y="3636"/>
                    <a:pt x="85000" y="7272"/>
                    <a:pt x="85000" y="7272"/>
                  </a:cubicBezTo>
                  <a:cubicBezTo>
                    <a:pt x="82500" y="7272"/>
                    <a:pt x="82500" y="7272"/>
                    <a:pt x="82500" y="7272"/>
                  </a:cubicBezTo>
                  <a:cubicBezTo>
                    <a:pt x="80000" y="7272"/>
                    <a:pt x="80000" y="7272"/>
                    <a:pt x="80000" y="7272"/>
                  </a:cubicBezTo>
                  <a:cubicBezTo>
                    <a:pt x="77500" y="7272"/>
                    <a:pt x="77500" y="7272"/>
                    <a:pt x="77500" y="7272"/>
                  </a:cubicBezTo>
                  <a:cubicBezTo>
                    <a:pt x="75000" y="7272"/>
                    <a:pt x="75000" y="3636"/>
                    <a:pt x="75000" y="7272"/>
                  </a:cubicBezTo>
                  <a:cubicBezTo>
                    <a:pt x="72500" y="7272"/>
                    <a:pt x="75000" y="7272"/>
                    <a:pt x="72500" y="7272"/>
                  </a:cubicBezTo>
                  <a:cubicBezTo>
                    <a:pt x="72500" y="10909"/>
                    <a:pt x="72500" y="7272"/>
                    <a:pt x="70000" y="10909"/>
                  </a:cubicBezTo>
                  <a:cubicBezTo>
                    <a:pt x="70000" y="10909"/>
                    <a:pt x="70000" y="10909"/>
                    <a:pt x="70000" y="10909"/>
                  </a:cubicBezTo>
                  <a:cubicBezTo>
                    <a:pt x="70000" y="10909"/>
                    <a:pt x="70000" y="10909"/>
                    <a:pt x="70000" y="10909"/>
                  </a:cubicBezTo>
                  <a:cubicBezTo>
                    <a:pt x="70000" y="10909"/>
                    <a:pt x="67500" y="10909"/>
                    <a:pt x="67500" y="10909"/>
                  </a:cubicBezTo>
                  <a:cubicBezTo>
                    <a:pt x="67500" y="10909"/>
                    <a:pt x="65000" y="10909"/>
                    <a:pt x="65000" y="10909"/>
                  </a:cubicBezTo>
                  <a:cubicBezTo>
                    <a:pt x="65000" y="10909"/>
                    <a:pt x="62500" y="10909"/>
                    <a:pt x="62500" y="10909"/>
                  </a:cubicBezTo>
                  <a:cubicBezTo>
                    <a:pt x="62500" y="10909"/>
                    <a:pt x="62500" y="14545"/>
                    <a:pt x="62500" y="14545"/>
                  </a:cubicBezTo>
                  <a:cubicBezTo>
                    <a:pt x="60000" y="14545"/>
                    <a:pt x="60000" y="14545"/>
                    <a:pt x="60000" y="14545"/>
                  </a:cubicBezTo>
                  <a:cubicBezTo>
                    <a:pt x="60000" y="14545"/>
                    <a:pt x="57500" y="14545"/>
                    <a:pt x="57500" y="14545"/>
                  </a:cubicBezTo>
                  <a:cubicBezTo>
                    <a:pt x="57500" y="14545"/>
                    <a:pt x="55000" y="14545"/>
                    <a:pt x="55000" y="18181"/>
                  </a:cubicBezTo>
                  <a:cubicBezTo>
                    <a:pt x="55000" y="18181"/>
                    <a:pt x="55000" y="18181"/>
                    <a:pt x="52500" y="18181"/>
                  </a:cubicBezTo>
                  <a:cubicBezTo>
                    <a:pt x="52500" y="21818"/>
                    <a:pt x="52500" y="21818"/>
                    <a:pt x="52500" y="21818"/>
                  </a:cubicBezTo>
                  <a:cubicBezTo>
                    <a:pt x="52500" y="25454"/>
                    <a:pt x="52500" y="25454"/>
                    <a:pt x="52500" y="25454"/>
                  </a:cubicBezTo>
                  <a:cubicBezTo>
                    <a:pt x="50000" y="29090"/>
                    <a:pt x="50000" y="25454"/>
                    <a:pt x="50000" y="25454"/>
                  </a:cubicBezTo>
                  <a:cubicBezTo>
                    <a:pt x="47500" y="25454"/>
                    <a:pt x="47500" y="25454"/>
                    <a:pt x="47500" y="25454"/>
                  </a:cubicBezTo>
                  <a:cubicBezTo>
                    <a:pt x="45000" y="25454"/>
                    <a:pt x="45000" y="29090"/>
                    <a:pt x="45000" y="29090"/>
                  </a:cubicBezTo>
                  <a:cubicBezTo>
                    <a:pt x="45000" y="29090"/>
                    <a:pt x="45000" y="29090"/>
                    <a:pt x="45000" y="29090"/>
                  </a:cubicBezTo>
                  <a:cubicBezTo>
                    <a:pt x="45000" y="32727"/>
                    <a:pt x="45000" y="32727"/>
                    <a:pt x="45000" y="32727"/>
                  </a:cubicBezTo>
                  <a:cubicBezTo>
                    <a:pt x="45000" y="32727"/>
                    <a:pt x="42500" y="32727"/>
                    <a:pt x="42500" y="32727"/>
                  </a:cubicBezTo>
                  <a:cubicBezTo>
                    <a:pt x="42500" y="36363"/>
                    <a:pt x="42500" y="36363"/>
                    <a:pt x="40000" y="36363"/>
                  </a:cubicBezTo>
                  <a:cubicBezTo>
                    <a:pt x="40000" y="36363"/>
                    <a:pt x="40000" y="36363"/>
                    <a:pt x="37500" y="40000"/>
                  </a:cubicBezTo>
                  <a:cubicBezTo>
                    <a:pt x="37500" y="40000"/>
                    <a:pt x="40000" y="43636"/>
                    <a:pt x="37500" y="43636"/>
                  </a:cubicBezTo>
                  <a:cubicBezTo>
                    <a:pt x="37500" y="43636"/>
                    <a:pt x="37500" y="43636"/>
                    <a:pt x="37500" y="43636"/>
                  </a:cubicBezTo>
                  <a:cubicBezTo>
                    <a:pt x="35000" y="43636"/>
                    <a:pt x="35000" y="47272"/>
                    <a:pt x="35000" y="47272"/>
                  </a:cubicBezTo>
                  <a:cubicBezTo>
                    <a:pt x="35000" y="50909"/>
                    <a:pt x="35000" y="50909"/>
                    <a:pt x="35000" y="54545"/>
                  </a:cubicBezTo>
                  <a:cubicBezTo>
                    <a:pt x="35000" y="54545"/>
                    <a:pt x="35000" y="54545"/>
                    <a:pt x="32500" y="54545"/>
                  </a:cubicBezTo>
                  <a:cubicBezTo>
                    <a:pt x="32500" y="54545"/>
                    <a:pt x="32500" y="54545"/>
                    <a:pt x="30000" y="54545"/>
                  </a:cubicBezTo>
                  <a:cubicBezTo>
                    <a:pt x="30000" y="54545"/>
                    <a:pt x="30000" y="58181"/>
                    <a:pt x="30000" y="58181"/>
                  </a:cubicBezTo>
                  <a:cubicBezTo>
                    <a:pt x="30000" y="58181"/>
                    <a:pt x="27500" y="58181"/>
                    <a:pt x="27500" y="58181"/>
                  </a:cubicBezTo>
                  <a:cubicBezTo>
                    <a:pt x="27500" y="58181"/>
                    <a:pt x="27500" y="58181"/>
                    <a:pt x="27500" y="61818"/>
                  </a:cubicBezTo>
                  <a:cubicBezTo>
                    <a:pt x="27500" y="61818"/>
                    <a:pt x="27500" y="61818"/>
                    <a:pt x="27500" y="61818"/>
                  </a:cubicBezTo>
                  <a:cubicBezTo>
                    <a:pt x="25000" y="61818"/>
                    <a:pt x="25000" y="61818"/>
                    <a:pt x="25000" y="61818"/>
                  </a:cubicBezTo>
                  <a:cubicBezTo>
                    <a:pt x="22500" y="61818"/>
                    <a:pt x="25000" y="61818"/>
                    <a:pt x="22500" y="61818"/>
                  </a:cubicBezTo>
                  <a:cubicBezTo>
                    <a:pt x="22500" y="65454"/>
                    <a:pt x="22500" y="61818"/>
                    <a:pt x="22500" y="65454"/>
                  </a:cubicBezTo>
                  <a:cubicBezTo>
                    <a:pt x="22500" y="65454"/>
                    <a:pt x="22500" y="65454"/>
                    <a:pt x="22500" y="65454"/>
                  </a:cubicBezTo>
                  <a:cubicBezTo>
                    <a:pt x="20000" y="69090"/>
                    <a:pt x="20000" y="65454"/>
                    <a:pt x="17500" y="65454"/>
                  </a:cubicBezTo>
                  <a:cubicBezTo>
                    <a:pt x="17500" y="65454"/>
                    <a:pt x="17500" y="65454"/>
                    <a:pt x="17500" y="65454"/>
                  </a:cubicBezTo>
                  <a:cubicBezTo>
                    <a:pt x="15000" y="69090"/>
                    <a:pt x="17500" y="69090"/>
                    <a:pt x="17500" y="72727"/>
                  </a:cubicBezTo>
                  <a:cubicBezTo>
                    <a:pt x="17500" y="72727"/>
                    <a:pt x="15000" y="72727"/>
                    <a:pt x="15000" y="72727"/>
                  </a:cubicBezTo>
                  <a:cubicBezTo>
                    <a:pt x="15000" y="72727"/>
                    <a:pt x="12500" y="72727"/>
                    <a:pt x="12500" y="72727"/>
                  </a:cubicBezTo>
                  <a:cubicBezTo>
                    <a:pt x="10000" y="72727"/>
                    <a:pt x="10000" y="72727"/>
                    <a:pt x="10000" y="72727"/>
                  </a:cubicBezTo>
                  <a:cubicBezTo>
                    <a:pt x="10000" y="76363"/>
                    <a:pt x="10000" y="76363"/>
                    <a:pt x="10000" y="76363"/>
                  </a:cubicBezTo>
                  <a:cubicBezTo>
                    <a:pt x="7500" y="76363"/>
                    <a:pt x="7500" y="76363"/>
                    <a:pt x="7500" y="76363"/>
                  </a:cubicBezTo>
                  <a:cubicBezTo>
                    <a:pt x="7500" y="80000"/>
                    <a:pt x="5000" y="80000"/>
                    <a:pt x="5000" y="80000"/>
                  </a:cubicBezTo>
                  <a:cubicBezTo>
                    <a:pt x="5000" y="80000"/>
                    <a:pt x="2500" y="80000"/>
                    <a:pt x="2500" y="80000"/>
                  </a:cubicBezTo>
                  <a:cubicBezTo>
                    <a:pt x="2500" y="80000"/>
                    <a:pt x="0" y="80000"/>
                    <a:pt x="0" y="80000"/>
                  </a:cubicBezTo>
                  <a:cubicBezTo>
                    <a:pt x="0" y="83636"/>
                    <a:pt x="0" y="83636"/>
                    <a:pt x="0" y="83636"/>
                  </a:cubicBezTo>
                  <a:cubicBezTo>
                    <a:pt x="0" y="83636"/>
                    <a:pt x="0" y="87272"/>
                    <a:pt x="0" y="90909"/>
                  </a:cubicBezTo>
                  <a:cubicBezTo>
                    <a:pt x="0" y="90909"/>
                    <a:pt x="0" y="90909"/>
                    <a:pt x="0" y="94545"/>
                  </a:cubicBezTo>
                  <a:cubicBezTo>
                    <a:pt x="0" y="94545"/>
                    <a:pt x="0" y="94545"/>
                    <a:pt x="0" y="94545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Shape 340"/>
            <p:cNvSpPr/>
            <p:nvPr/>
          </p:nvSpPr>
          <p:spPr>
            <a:xfrm>
              <a:off x="9072330" y="289900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Shape 341"/>
            <p:cNvSpPr/>
            <p:nvPr/>
          </p:nvSpPr>
          <p:spPr>
            <a:xfrm>
              <a:off x="9049764" y="2856629"/>
              <a:ext cx="66086" cy="423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0000"/>
                  </a:moveTo>
                  <a:cubicBezTo>
                    <a:pt x="120000" y="0"/>
                    <a:pt x="120000" y="0"/>
                    <a:pt x="100000" y="0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80000" y="0"/>
                    <a:pt x="80000" y="0"/>
                    <a:pt x="80000" y="0"/>
                  </a:cubicBezTo>
                  <a:cubicBezTo>
                    <a:pt x="80000" y="30000"/>
                    <a:pt x="60000" y="30000"/>
                    <a:pt x="60000" y="30000"/>
                  </a:cubicBezTo>
                  <a:cubicBezTo>
                    <a:pt x="60000" y="30000"/>
                    <a:pt x="40000" y="30000"/>
                    <a:pt x="40000" y="30000"/>
                  </a:cubicBezTo>
                  <a:cubicBezTo>
                    <a:pt x="20000" y="30000"/>
                    <a:pt x="20000" y="30000"/>
                    <a:pt x="20000" y="30000"/>
                  </a:cubicBezTo>
                  <a:cubicBezTo>
                    <a:pt x="20000" y="30000"/>
                    <a:pt x="20000" y="30000"/>
                    <a:pt x="20000" y="30000"/>
                  </a:cubicBezTo>
                  <a:cubicBezTo>
                    <a:pt x="20000" y="30000"/>
                    <a:pt x="0" y="60000"/>
                    <a:pt x="0" y="60000"/>
                  </a:cubicBezTo>
                  <a:cubicBezTo>
                    <a:pt x="0" y="60000"/>
                    <a:pt x="0" y="90000"/>
                    <a:pt x="20000" y="90000"/>
                  </a:cubicBezTo>
                  <a:cubicBezTo>
                    <a:pt x="20000" y="90000"/>
                    <a:pt x="20000" y="90000"/>
                    <a:pt x="20000" y="120000"/>
                  </a:cubicBezTo>
                  <a:cubicBezTo>
                    <a:pt x="20000" y="120000"/>
                    <a:pt x="40000" y="120000"/>
                    <a:pt x="40000" y="12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80000" y="90000"/>
                    <a:pt x="80000" y="120000"/>
                    <a:pt x="100000" y="90000"/>
                  </a:cubicBezTo>
                  <a:cubicBezTo>
                    <a:pt x="100000" y="90000"/>
                    <a:pt x="100000" y="90000"/>
                    <a:pt x="120000" y="90000"/>
                  </a:cubicBezTo>
                  <a:cubicBezTo>
                    <a:pt x="120000" y="90000"/>
                    <a:pt x="120000" y="90000"/>
                    <a:pt x="120000" y="90000"/>
                  </a:cubicBezTo>
                  <a:cubicBezTo>
                    <a:pt x="120000" y="90000"/>
                    <a:pt x="120000" y="90000"/>
                    <a:pt x="120000" y="9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30000"/>
                    <a:pt x="120000" y="3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Shape 342"/>
            <p:cNvSpPr/>
            <p:nvPr/>
          </p:nvSpPr>
          <p:spPr>
            <a:xfrm>
              <a:off x="8633907" y="2514516"/>
              <a:ext cx="75757" cy="737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2857"/>
                  </a:moveTo>
                  <a:cubicBezTo>
                    <a:pt x="0" y="102857"/>
                    <a:pt x="0" y="102857"/>
                    <a:pt x="0" y="102857"/>
                  </a:cubicBezTo>
                  <a:cubicBezTo>
                    <a:pt x="17142" y="102857"/>
                    <a:pt x="17142" y="102857"/>
                    <a:pt x="17142" y="102857"/>
                  </a:cubicBezTo>
                  <a:cubicBezTo>
                    <a:pt x="34285" y="102857"/>
                    <a:pt x="34285" y="102857"/>
                    <a:pt x="34285" y="102857"/>
                  </a:cubicBezTo>
                  <a:cubicBezTo>
                    <a:pt x="51428" y="102857"/>
                    <a:pt x="51428" y="102857"/>
                    <a:pt x="51428" y="102857"/>
                  </a:cubicBezTo>
                  <a:cubicBezTo>
                    <a:pt x="68571" y="102857"/>
                    <a:pt x="68571" y="119999"/>
                    <a:pt x="85714" y="119999"/>
                  </a:cubicBezTo>
                  <a:cubicBezTo>
                    <a:pt x="85714" y="119999"/>
                    <a:pt x="85714" y="119999"/>
                    <a:pt x="85714" y="119999"/>
                  </a:cubicBezTo>
                  <a:cubicBezTo>
                    <a:pt x="85714" y="102857"/>
                    <a:pt x="85714" y="102857"/>
                    <a:pt x="85714" y="102857"/>
                  </a:cubicBezTo>
                  <a:cubicBezTo>
                    <a:pt x="85714" y="85714"/>
                    <a:pt x="68571" y="85714"/>
                    <a:pt x="85714" y="85714"/>
                  </a:cubicBezTo>
                  <a:cubicBezTo>
                    <a:pt x="85714" y="68571"/>
                    <a:pt x="85714" y="85714"/>
                    <a:pt x="102857" y="68571"/>
                  </a:cubicBezTo>
                  <a:cubicBezTo>
                    <a:pt x="102857" y="68571"/>
                    <a:pt x="102857" y="68571"/>
                    <a:pt x="102857" y="51428"/>
                  </a:cubicBezTo>
                  <a:cubicBezTo>
                    <a:pt x="102857" y="51428"/>
                    <a:pt x="102857" y="51428"/>
                    <a:pt x="102857" y="51428"/>
                  </a:cubicBezTo>
                  <a:cubicBezTo>
                    <a:pt x="102857" y="34285"/>
                    <a:pt x="119999" y="34285"/>
                    <a:pt x="119999" y="34285"/>
                  </a:cubicBezTo>
                  <a:cubicBezTo>
                    <a:pt x="119999" y="34285"/>
                    <a:pt x="119999" y="17142"/>
                    <a:pt x="119999" y="17142"/>
                  </a:cubicBezTo>
                  <a:cubicBezTo>
                    <a:pt x="119999" y="17142"/>
                    <a:pt x="119999" y="17142"/>
                    <a:pt x="102857" y="0"/>
                  </a:cubicBezTo>
                  <a:cubicBezTo>
                    <a:pt x="102857" y="0"/>
                    <a:pt x="102857" y="0"/>
                    <a:pt x="102857" y="0"/>
                  </a:cubicBezTo>
                  <a:cubicBezTo>
                    <a:pt x="102857" y="0"/>
                    <a:pt x="102857" y="0"/>
                    <a:pt x="85714" y="0"/>
                  </a:cubicBezTo>
                  <a:cubicBezTo>
                    <a:pt x="85714" y="0"/>
                    <a:pt x="85714" y="0"/>
                    <a:pt x="68571" y="0"/>
                  </a:cubicBezTo>
                  <a:cubicBezTo>
                    <a:pt x="68571" y="0"/>
                    <a:pt x="68571" y="0"/>
                    <a:pt x="68571" y="17142"/>
                  </a:cubicBezTo>
                  <a:cubicBezTo>
                    <a:pt x="51428" y="17142"/>
                    <a:pt x="51428" y="17142"/>
                    <a:pt x="51428" y="17142"/>
                  </a:cubicBezTo>
                  <a:cubicBezTo>
                    <a:pt x="34285" y="17142"/>
                    <a:pt x="34285" y="34285"/>
                    <a:pt x="34285" y="34285"/>
                  </a:cubicBezTo>
                  <a:cubicBezTo>
                    <a:pt x="17142" y="34285"/>
                    <a:pt x="17142" y="34285"/>
                    <a:pt x="17142" y="34285"/>
                  </a:cubicBezTo>
                  <a:cubicBezTo>
                    <a:pt x="17142" y="34285"/>
                    <a:pt x="17142" y="34285"/>
                    <a:pt x="17142" y="34285"/>
                  </a:cubicBezTo>
                  <a:cubicBezTo>
                    <a:pt x="17142" y="51428"/>
                    <a:pt x="0" y="51428"/>
                    <a:pt x="0" y="51428"/>
                  </a:cubicBezTo>
                  <a:cubicBezTo>
                    <a:pt x="0" y="68571"/>
                    <a:pt x="0" y="68571"/>
                    <a:pt x="0" y="68571"/>
                  </a:cubicBezTo>
                  <a:cubicBezTo>
                    <a:pt x="0" y="85714"/>
                    <a:pt x="0" y="85714"/>
                    <a:pt x="0" y="85714"/>
                  </a:cubicBezTo>
                  <a:cubicBezTo>
                    <a:pt x="0" y="102857"/>
                    <a:pt x="0" y="102857"/>
                    <a:pt x="0" y="102857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Shape 343"/>
            <p:cNvSpPr/>
            <p:nvPr/>
          </p:nvSpPr>
          <p:spPr>
            <a:xfrm>
              <a:off x="8293807" y="2856629"/>
              <a:ext cx="87040" cy="1600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80000"/>
                  </a:moveTo>
                  <a:cubicBezTo>
                    <a:pt x="0" y="80000"/>
                    <a:pt x="0" y="80000"/>
                    <a:pt x="15000" y="80000"/>
                  </a:cubicBezTo>
                  <a:cubicBezTo>
                    <a:pt x="15000" y="80000"/>
                    <a:pt x="15000" y="88000"/>
                    <a:pt x="15000" y="88000"/>
                  </a:cubicBezTo>
                  <a:cubicBezTo>
                    <a:pt x="15000" y="96000"/>
                    <a:pt x="15000" y="96000"/>
                    <a:pt x="15000" y="96000"/>
                  </a:cubicBezTo>
                  <a:cubicBezTo>
                    <a:pt x="15000" y="104000"/>
                    <a:pt x="15000" y="104000"/>
                    <a:pt x="15000" y="104000"/>
                  </a:cubicBezTo>
                  <a:cubicBezTo>
                    <a:pt x="15000" y="112000"/>
                    <a:pt x="15000" y="112000"/>
                    <a:pt x="15000" y="112000"/>
                  </a:cubicBezTo>
                  <a:cubicBezTo>
                    <a:pt x="15000" y="120000"/>
                    <a:pt x="30000" y="112000"/>
                    <a:pt x="30000" y="120000"/>
                  </a:cubicBezTo>
                  <a:cubicBezTo>
                    <a:pt x="45000" y="120000"/>
                    <a:pt x="45000" y="120000"/>
                    <a:pt x="45000" y="120000"/>
                  </a:cubicBezTo>
                  <a:cubicBezTo>
                    <a:pt x="60000" y="120000"/>
                    <a:pt x="60000" y="112000"/>
                    <a:pt x="60000" y="112000"/>
                  </a:cubicBezTo>
                  <a:cubicBezTo>
                    <a:pt x="60000" y="112000"/>
                    <a:pt x="60000" y="112000"/>
                    <a:pt x="75000" y="112000"/>
                  </a:cubicBezTo>
                  <a:cubicBezTo>
                    <a:pt x="75000" y="104000"/>
                    <a:pt x="60000" y="104000"/>
                    <a:pt x="75000" y="96000"/>
                  </a:cubicBezTo>
                  <a:cubicBezTo>
                    <a:pt x="75000" y="96000"/>
                    <a:pt x="75000" y="96000"/>
                    <a:pt x="75000" y="96000"/>
                  </a:cubicBezTo>
                  <a:cubicBezTo>
                    <a:pt x="75000" y="96000"/>
                    <a:pt x="90000" y="96000"/>
                    <a:pt x="90000" y="88000"/>
                  </a:cubicBezTo>
                  <a:cubicBezTo>
                    <a:pt x="90000" y="88000"/>
                    <a:pt x="90000" y="88000"/>
                    <a:pt x="75000" y="88000"/>
                  </a:cubicBezTo>
                  <a:cubicBezTo>
                    <a:pt x="75000" y="88000"/>
                    <a:pt x="75000" y="88000"/>
                    <a:pt x="75000" y="80000"/>
                  </a:cubicBezTo>
                  <a:cubicBezTo>
                    <a:pt x="75000" y="80000"/>
                    <a:pt x="75000" y="80000"/>
                    <a:pt x="75000" y="80000"/>
                  </a:cubicBezTo>
                  <a:cubicBezTo>
                    <a:pt x="75000" y="80000"/>
                    <a:pt x="75000" y="80000"/>
                    <a:pt x="75000" y="72000"/>
                  </a:cubicBezTo>
                  <a:cubicBezTo>
                    <a:pt x="90000" y="72000"/>
                    <a:pt x="90000" y="72000"/>
                    <a:pt x="90000" y="72000"/>
                  </a:cubicBezTo>
                  <a:cubicBezTo>
                    <a:pt x="90000" y="72000"/>
                    <a:pt x="90000" y="72000"/>
                    <a:pt x="90000" y="64000"/>
                  </a:cubicBezTo>
                  <a:cubicBezTo>
                    <a:pt x="90000" y="64000"/>
                    <a:pt x="75000" y="64000"/>
                    <a:pt x="75000" y="64000"/>
                  </a:cubicBezTo>
                  <a:cubicBezTo>
                    <a:pt x="75000" y="64000"/>
                    <a:pt x="75000" y="64000"/>
                    <a:pt x="75000" y="56000"/>
                  </a:cubicBezTo>
                  <a:cubicBezTo>
                    <a:pt x="75000" y="56000"/>
                    <a:pt x="90000" y="56000"/>
                    <a:pt x="90000" y="56000"/>
                  </a:cubicBezTo>
                  <a:cubicBezTo>
                    <a:pt x="90000" y="56000"/>
                    <a:pt x="90000" y="48000"/>
                    <a:pt x="90000" y="48000"/>
                  </a:cubicBezTo>
                  <a:cubicBezTo>
                    <a:pt x="90000" y="48000"/>
                    <a:pt x="90000" y="48000"/>
                    <a:pt x="90000" y="40000"/>
                  </a:cubicBezTo>
                  <a:cubicBezTo>
                    <a:pt x="90000" y="40000"/>
                    <a:pt x="90000" y="40000"/>
                    <a:pt x="90000" y="32000"/>
                  </a:cubicBezTo>
                  <a:cubicBezTo>
                    <a:pt x="90000" y="32000"/>
                    <a:pt x="90000" y="24000"/>
                    <a:pt x="90000" y="24000"/>
                  </a:cubicBezTo>
                  <a:cubicBezTo>
                    <a:pt x="90000" y="24000"/>
                    <a:pt x="105000" y="24000"/>
                    <a:pt x="105000" y="24000"/>
                  </a:cubicBezTo>
                  <a:cubicBezTo>
                    <a:pt x="105000" y="16000"/>
                    <a:pt x="120000" y="24000"/>
                    <a:pt x="120000" y="16000"/>
                  </a:cubicBezTo>
                  <a:cubicBezTo>
                    <a:pt x="120000" y="16000"/>
                    <a:pt x="120000" y="8000"/>
                    <a:pt x="120000" y="8000"/>
                  </a:cubicBezTo>
                  <a:cubicBezTo>
                    <a:pt x="105000" y="8000"/>
                    <a:pt x="105000" y="8000"/>
                    <a:pt x="105000" y="8000"/>
                  </a:cubicBezTo>
                  <a:cubicBezTo>
                    <a:pt x="105000" y="8000"/>
                    <a:pt x="105000" y="0"/>
                    <a:pt x="105000" y="0"/>
                  </a:cubicBezTo>
                  <a:cubicBezTo>
                    <a:pt x="90000" y="0"/>
                    <a:pt x="90000" y="8000"/>
                    <a:pt x="90000" y="8000"/>
                  </a:cubicBezTo>
                  <a:cubicBezTo>
                    <a:pt x="90000" y="8000"/>
                    <a:pt x="75000" y="8000"/>
                    <a:pt x="75000" y="8000"/>
                  </a:cubicBezTo>
                  <a:cubicBezTo>
                    <a:pt x="75000" y="8000"/>
                    <a:pt x="75000" y="8000"/>
                    <a:pt x="75000" y="8000"/>
                  </a:cubicBezTo>
                  <a:cubicBezTo>
                    <a:pt x="60000" y="8000"/>
                    <a:pt x="60000" y="8000"/>
                    <a:pt x="60000" y="8000"/>
                  </a:cubicBezTo>
                  <a:cubicBezTo>
                    <a:pt x="60000" y="8000"/>
                    <a:pt x="60000" y="0"/>
                    <a:pt x="60000" y="0"/>
                  </a:cubicBezTo>
                  <a:cubicBezTo>
                    <a:pt x="60000" y="0"/>
                    <a:pt x="45000" y="0"/>
                    <a:pt x="45000" y="0"/>
                  </a:cubicBezTo>
                  <a:cubicBezTo>
                    <a:pt x="45000" y="0"/>
                    <a:pt x="45000" y="0"/>
                    <a:pt x="45000" y="0"/>
                  </a:cubicBezTo>
                  <a:cubicBezTo>
                    <a:pt x="30000" y="0"/>
                    <a:pt x="45000" y="8000"/>
                    <a:pt x="30000" y="8000"/>
                  </a:cubicBezTo>
                  <a:cubicBezTo>
                    <a:pt x="30000" y="8000"/>
                    <a:pt x="30000" y="8000"/>
                    <a:pt x="30000" y="8000"/>
                  </a:cubicBezTo>
                  <a:cubicBezTo>
                    <a:pt x="30000" y="8000"/>
                    <a:pt x="30000" y="8000"/>
                    <a:pt x="30000" y="8000"/>
                  </a:cubicBezTo>
                  <a:cubicBezTo>
                    <a:pt x="30000" y="16000"/>
                    <a:pt x="15000" y="16000"/>
                    <a:pt x="15000" y="16000"/>
                  </a:cubicBezTo>
                  <a:cubicBezTo>
                    <a:pt x="30000" y="24000"/>
                    <a:pt x="30000" y="16000"/>
                    <a:pt x="30000" y="24000"/>
                  </a:cubicBezTo>
                  <a:cubicBezTo>
                    <a:pt x="30000" y="24000"/>
                    <a:pt x="30000" y="24000"/>
                    <a:pt x="30000" y="32000"/>
                  </a:cubicBezTo>
                  <a:cubicBezTo>
                    <a:pt x="30000" y="32000"/>
                    <a:pt x="30000" y="40000"/>
                    <a:pt x="30000" y="40000"/>
                  </a:cubicBezTo>
                  <a:cubicBezTo>
                    <a:pt x="15000" y="48000"/>
                    <a:pt x="15000" y="48000"/>
                    <a:pt x="15000" y="56000"/>
                  </a:cubicBezTo>
                  <a:cubicBezTo>
                    <a:pt x="15000" y="56000"/>
                    <a:pt x="15000" y="56000"/>
                    <a:pt x="15000" y="56000"/>
                  </a:cubicBezTo>
                  <a:cubicBezTo>
                    <a:pt x="0" y="64000"/>
                    <a:pt x="0" y="64000"/>
                    <a:pt x="0" y="64000"/>
                  </a:cubicBezTo>
                  <a:cubicBezTo>
                    <a:pt x="0" y="64000"/>
                    <a:pt x="0" y="64000"/>
                    <a:pt x="0" y="64000"/>
                  </a:cubicBezTo>
                  <a:cubicBezTo>
                    <a:pt x="0" y="72000"/>
                    <a:pt x="0" y="72000"/>
                    <a:pt x="0" y="80000"/>
                  </a:cubicBezTo>
                  <a:cubicBezTo>
                    <a:pt x="0" y="80000"/>
                    <a:pt x="0" y="80000"/>
                    <a:pt x="0" y="8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9202889" y="2866045"/>
              <a:ext cx="77368" cy="439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60000"/>
                  </a:moveTo>
                  <a:cubicBezTo>
                    <a:pt x="119999" y="30000"/>
                    <a:pt x="102857" y="60000"/>
                    <a:pt x="102857" y="60000"/>
                  </a:cubicBezTo>
                  <a:cubicBezTo>
                    <a:pt x="102857" y="30000"/>
                    <a:pt x="85714" y="30000"/>
                    <a:pt x="85714" y="30000"/>
                  </a:cubicBezTo>
                  <a:cubicBezTo>
                    <a:pt x="85714" y="30000"/>
                    <a:pt x="85714" y="30000"/>
                    <a:pt x="68571" y="30000"/>
                  </a:cubicBezTo>
                  <a:cubicBezTo>
                    <a:pt x="68571" y="30000"/>
                    <a:pt x="68571" y="30000"/>
                    <a:pt x="68571" y="0"/>
                  </a:cubicBezTo>
                  <a:cubicBezTo>
                    <a:pt x="68571" y="0"/>
                    <a:pt x="68571" y="0"/>
                    <a:pt x="68571" y="0"/>
                  </a:cubicBezTo>
                  <a:cubicBezTo>
                    <a:pt x="68571" y="0"/>
                    <a:pt x="68571" y="0"/>
                    <a:pt x="68571" y="0"/>
                  </a:cubicBezTo>
                  <a:cubicBezTo>
                    <a:pt x="51428" y="0"/>
                    <a:pt x="51428" y="0"/>
                    <a:pt x="51428" y="0"/>
                  </a:cubicBezTo>
                  <a:cubicBezTo>
                    <a:pt x="51428" y="0"/>
                    <a:pt x="34285" y="0"/>
                    <a:pt x="34285" y="0"/>
                  </a:cubicBezTo>
                  <a:cubicBezTo>
                    <a:pt x="34285" y="0"/>
                    <a:pt x="34285" y="0"/>
                    <a:pt x="34285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17142" y="0"/>
                    <a:pt x="17142" y="0"/>
                    <a:pt x="0" y="0"/>
                  </a:cubicBezTo>
                  <a:cubicBezTo>
                    <a:pt x="0" y="0"/>
                    <a:pt x="0" y="0"/>
                    <a:pt x="0" y="30000"/>
                  </a:cubicBezTo>
                  <a:cubicBezTo>
                    <a:pt x="0" y="30000"/>
                    <a:pt x="17142" y="30000"/>
                    <a:pt x="17142" y="30000"/>
                  </a:cubicBezTo>
                  <a:cubicBezTo>
                    <a:pt x="17142" y="60000"/>
                    <a:pt x="0" y="60000"/>
                    <a:pt x="0" y="60000"/>
                  </a:cubicBezTo>
                  <a:cubicBezTo>
                    <a:pt x="0" y="90000"/>
                    <a:pt x="0" y="9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17142" y="120000"/>
                  </a:cubicBezTo>
                  <a:cubicBezTo>
                    <a:pt x="17142" y="120000"/>
                    <a:pt x="17142" y="120000"/>
                    <a:pt x="34285" y="120000"/>
                  </a:cubicBezTo>
                  <a:cubicBezTo>
                    <a:pt x="34285" y="120000"/>
                    <a:pt x="51428" y="90000"/>
                    <a:pt x="51428" y="90000"/>
                  </a:cubicBezTo>
                  <a:cubicBezTo>
                    <a:pt x="51428" y="90000"/>
                    <a:pt x="51428" y="90000"/>
                    <a:pt x="51428" y="90000"/>
                  </a:cubicBezTo>
                  <a:cubicBezTo>
                    <a:pt x="68571" y="90000"/>
                    <a:pt x="68571" y="90000"/>
                    <a:pt x="68571" y="90000"/>
                  </a:cubicBezTo>
                  <a:cubicBezTo>
                    <a:pt x="85714" y="90000"/>
                    <a:pt x="85714" y="90000"/>
                    <a:pt x="85714" y="90000"/>
                  </a:cubicBezTo>
                  <a:cubicBezTo>
                    <a:pt x="102857" y="90000"/>
                    <a:pt x="102857" y="90000"/>
                    <a:pt x="102857" y="90000"/>
                  </a:cubicBezTo>
                  <a:cubicBezTo>
                    <a:pt x="102857" y="90000"/>
                    <a:pt x="102857" y="90000"/>
                    <a:pt x="119999" y="90000"/>
                  </a:cubicBezTo>
                  <a:cubicBezTo>
                    <a:pt x="119999" y="60000"/>
                    <a:pt x="119999" y="60000"/>
                    <a:pt x="119999" y="60000"/>
                  </a:cubicBezTo>
                  <a:cubicBezTo>
                    <a:pt x="119999" y="60000"/>
                    <a:pt x="119999" y="60000"/>
                    <a:pt x="119999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9378580" y="3059072"/>
              <a:ext cx="54803" cy="31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00" y="0"/>
                  </a:moveTo>
                  <a:cubicBezTo>
                    <a:pt x="96000" y="0"/>
                    <a:pt x="96000" y="0"/>
                    <a:pt x="72000" y="0"/>
                  </a:cubicBezTo>
                  <a:cubicBezTo>
                    <a:pt x="72000" y="0"/>
                    <a:pt x="72000" y="40000"/>
                    <a:pt x="72000" y="40000"/>
                  </a:cubicBezTo>
                  <a:cubicBezTo>
                    <a:pt x="48000" y="40000"/>
                    <a:pt x="48000" y="40000"/>
                    <a:pt x="24000" y="40000"/>
                  </a:cubicBezTo>
                  <a:cubicBezTo>
                    <a:pt x="24000" y="40000"/>
                    <a:pt x="24000" y="40000"/>
                    <a:pt x="24000" y="40000"/>
                  </a:cubicBezTo>
                  <a:cubicBezTo>
                    <a:pt x="0" y="80000"/>
                    <a:pt x="0" y="80000"/>
                    <a:pt x="0" y="80000"/>
                  </a:cubicBezTo>
                  <a:cubicBezTo>
                    <a:pt x="0" y="120000"/>
                    <a:pt x="24000" y="120000"/>
                    <a:pt x="24000" y="120000"/>
                  </a:cubicBezTo>
                  <a:cubicBezTo>
                    <a:pt x="48000" y="120000"/>
                    <a:pt x="48000" y="120000"/>
                    <a:pt x="72000" y="120000"/>
                  </a:cubicBezTo>
                  <a:cubicBezTo>
                    <a:pt x="72000" y="80000"/>
                    <a:pt x="72000" y="80000"/>
                    <a:pt x="96000" y="80000"/>
                  </a:cubicBezTo>
                  <a:cubicBezTo>
                    <a:pt x="96000" y="80000"/>
                    <a:pt x="96000" y="80000"/>
                    <a:pt x="96000" y="40000"/>
                  </a:cubicBezTo>
                  <a:cubicBezTo>
                    <a:pt x="120000" y="40000"/>
                    <a:pt x="120000" y="0"/>
                    <a:pt x="96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9193217" y="2823673"/>
              <a:ext cx="502897" cy="224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434" y="34285"/>
                  </a:moveTo>
                  <a:cubicBezTo>
                    <a:pt x="70434" y="34285"/>
                    <a:pt x="67826" y="34285"/>
                    <a:pt x="67826" y="34285"/>
                  </a:cubicBezTo>
                  <a:cubicBezTo>
                    <a:pt x="67826" y="34285"/>
                    <a:pt x="65217" y="34285"/>
                    <a:pt x="65217" y="34285"/>
                  </a:cubicBezTo>
                  <a:cubicBezTo>
                    <a:pt x="62608" y="34285"/>
                    <a:pt x="62608" y="28571"/>
                    <a:pt x="62608" y="28571"/>
                  </a:cubicBezTo>
                  <a:cubicBezTo>
                    <a:pt x="62608" y="28571"/>
                    <a:pt x="62608" y="28571"/>
                    <a:pt x="62608" y="22857"/>
                  </a:cubicBezTo>
                  <a:cubicBezTo>
                    <a:pt x="60000" y="22857"/>
                    <a:pt x="60000" y="28571"/>
                    <a:pt x="57391" y="22857"/>
                  </a:cubicBezTo>
                  <a:cubicBezTo>
                    <a:pt x="57391" y="22857"/>
                    <a:pt x="57391" y="22857"/>
                    <a:pt x="54782" y="22857"/>
                  </a:cubicBezTo>
                  <a:cubicBezTo>
                    <a:pt x="54782" y="22857"/>
                    <a:pt x="52173" y="22857"/>
                    <a:pt x="52173" y="22857"/>
                  </a:cubicBezTo>
                  <a:cubicBezTo>
                    <a:pt x="52173" y="22857"/>
                    <a:pt x="49565" y="22857"/>
                    <a:pt x="49565" y="22857"/>
                  </a:cubicBezTo>
                  <a:cubicBezTo>
                    <a:pt x="46956" y="22857"/>
                    <a:pt x="46956" y="22857"/>
                    <a:pt x="46956" y="22857"/>
                  </a:cubicBezTo>
                  <a:cubicBezTo>
                    <a:pt x="44347" y="22857"/>
                    <a:pt x="44347" y="22857"/>
                    <a:pt x="41739" y="22857"/>
                  </a:cubicBezTo>
                  <a:cubicBezTo>
                    <a:pt x="41739" y="22857"/>
                    <a:pt x="39130" y="22857"/>
                    <a:pt x="39130" y="22857"/>
                  </a:cubicBezTo>
                  <a:cubicBezTo>
                    <a:pt x="36521" y="22857"/>
                    <a:pt x="36521" y="22857"/>
                    <a:pt x="36521" y="28571"/>
                  </a:cubicBezTo>
                  <a:cubicBezTo>
                    <a:pt x="33913" y="28571"/>
                    <a:pt x="33913" y="28571"/>
                    <a:pt x="33913" y="28571"/>
                  </a:cubicBezTo>
                  <a:cubicBezTo>
                    <a:pt x="31304" y="34285"/>
                    <a:pt x="33913" y="34285"/>
                    <a:pt x="31304" y="34285"/>
                  </a:cubicBezTo>
                  <a:cubicBezTo>
                    <a:pt x="31304" y="34285"/>
                    <a:pt x="31304" y="34285"/>
                    <a:pt x="28695" y="34285"/>
                  </a:cubicBezTo>
                  <a:cubicBezTo>
                    <a:pt x="28695" y="34285"/>
                    <a:pt x="26086" y="34285"/>
                    <a:pt x="26086" y="34285"/>
                  </a:cubicBezTo>
                  <a:cubicBezTo>
                    <a:pt x="23478" y="34285"/>
                    <a:pt x="23478" y="34285"/>
                    <a:pt x="23478" y="34285"/>
                  </a:cubicBezTo>
                  <a:cubicBezTo>
                    <a:pt x="20869" y="34285"/>
                    <a:pt x="20869" y="34285"/>
                    <a:pt x="20869" y="34285"/>
                  </a:cubicBezTo>
                  <a:cubicBezTo>
                    <a:pt x="20869" y="34285"/>
                    <a:pt x="20869" y="34285"/>
                    <a:pt x="20869" y="34285"/>
                  </a:cubicBezTo>
                  <a:cubicBezTo>
                    <a:pt x="20869" y="40000"/>
                    <a:pt x="20869" y="40000"/>
                    <a:pt x="20869" y="40000"/>
                  </a:cubicBezTo>
                  <a:cubicBezTo>
                    <a:pt x="20869" y="40000"/>
                    <a:pt x="23478" y="40000"/>
                    <a:pt x="23478" y="40000"/>
                  </a:cubicBezTo>
                  <a:cubicBezTo>
                    <a:pt x="23478" y="45714"/>
                    <a:pt x="20869" y="45714"/>
                    <a:pt x="20869" y="45714"/>
                  </a:cubicBezTo>
                  <a:cubicBezTo>
                    <a:pt x="18260" y="45714"/>
                    <a:pt x="18260" y="45714"/>
                    <a:pt x="18260" y="45714"/>
                  </a:cubicBezTo>
                  <a:cubicBezTo>
                    <a:pt x="15652" y="45714"/>
                    <a:pt x="15652" y="45714"/>
                    <a:pt x="13043" y="45714"/>
                  </a:cubicBezTo>
                  <a:cubicBezTo>
                    <a:pt x="13043" y="45714"/>
                    <a:pt x="10434" y="45714"/>
                    <a:pt x="10434" y="45714"/>
                  </a:cubicBezTo>
                  <a:cubicBezTo>
                    <a:pt x="7826" y="45714"/>
                    <a:pt x="7826" y="45714"/>
                    <a:pt x="7826" y="45714"/>
                  </a:cubicBezTo>
                  <a:cubicBezTo>
                    <a:pt x="5217" y="45714"/>
                    <a:pt x="5217" y="45714"/>
                    <a:pt x="5217" y="51428"/>
                  </a:cubicBezTo>
                  <a:cubicBezTo>
                    <a:pt x="2608" y="51428"/>
                    <a:pt x="5217" y="51428"/>
                    <a:pt x="5217" y="57142"/>
                  </a:cubicBezTo>
                  <a:cubicBezTo>
                    <a:pt x="2608" y="57142"/>
                    <a:pt x="2608" y="57142"/>
                    <a:pt x="2608" y="57142"/>
                  </a:cubicBezTo>
                  <a:cubicBezTo>
                    <a:pt x="2608" y="62857"/>
                    <a:pt x="2608" y="62857"/>
                    <a:pt x="2608" y="62857"/>
                  </a:cubicBezTo>
                  <a:cubicBezTo>
                    <a:pt x="2608" y="62857"/>
                    <a:pt x="5217" y="62857"/>
                    <a:pt x="5217" y="62857"/>
                  </a:cubicBezTo>
                  <a:cubicBezTo>
                    <a:pt x="5217" y="62857"/>
                    <a:pt x="5217" y="62857"/>
                    <a:pt x="7826" y="62857"/>
                  </a:cubicBezTo>
                  <a:cubicBezTo>
                    <a:pt x="7826" y="62857"/>
                    <a:pt x="7826" y="62857"/>
                    <a:pt x="7826" y="68571"/>
                  </a:cubicBezTo>
                  <a:cubicBezTo>
                    <a:pt x="7826" y="68571"/>
                    <a:pt x="10434" y="68571"/>
                    <a:pt x="7826" y="68571"/>
                  </a:cubicBezTo>
                  <a:cubicBezTo>
                    <a:pt x="7826" y="74285"/>
                    <a:pt x="7826" y="74285"/>
                    <a:pt x="7826" y="74285"/>
                  </a:cubicBezTo>
                  <a:cubicBezTo>
                    <a:pt x="7826" y="80000"/>
                    <a:pt x="5217" y="80000"/>
                    <a:pt x="5217" y="80000"/>
                  </a:cubicBezTo>
                  <a:cubicBezTo>
                    <a:pt x="5217" y="80000"/>
                    <a:pt x="5217" y="80000"/>
                    <a:pt x="2608" y="74285"/>
                  </a:cubicBezTo>
                  <a:cubicBezTo>
                    <a:pt x="2608" y="74285"/>
                    <a:pt x="2608" y="74285"/>
                    <a:pt x="0" y="74285"/>
                  </a:cubicBezTo>
                  <a:cubicBezTo>
                    <a:pt x="0" y="80000"/>
                    <a:pt x="0" y="80000"/>
                    <a:pt x="2608" y="80000"/>
                  </a:cubicBezTo>
                  <a:cubicBezTo>
                    <a:pt x="2608" y="85714"/>
                    <a:pt x="2608" y="85714"/>
                    <a:pt x="2608" y="85714"/>
                  </a:cubicBezTo>
                  <a:cubicBezTo>
                    <a:pt x="5217" y="85714"/>
                    <a:pt x="5217" y="85714"/>
                    <a:pt x="7826" y="85714"/>
                  </a:cubicBezTo>
                  <a:cubicBezTo>
                    <a:pt x="7826" y="85714"/>
                    <a:pt x="7826" y="85714"/>
                    <a:pt x="7826" y="85714"/>
                  </a:cubicBezTo>
                  <a:cubicBezTo>
                    <a:pt x="10434" y="85714"/>
                    <a:pt x="10434" y="85714"/>
                    <a:pt x="10434" y="91428"/>
                  </a:cubicBezTo>
                  <a:cubicBezTo>
                    <a:pt x="10434" y="91428"/>
                    <a:pt x="10434" y="91428"/>
                    <a:pt x="10434" y="91428"/>
                  </a:cubicBezTo>
                  <a:cubicBezTo>
                    <a:pt x="10434" y="97142"/>
                    <a:pt x="13043" y="97142"/>
                    <a:pt x="13043" y="97142"/>
                  </a:cubicBezTo>
                  <a:cubicBezTo>
                    <a:pt x="13043" y="97142"/>
                    <a:pt x="13043" y="97142"/>
                    <a:pt x="13043" y="102857"/>
                  </a:cubicBezTo>
                  <a:cubicBezTo>
                    <a:pt x="13043" y="102857"/>
                    <a:pt x="13043" y="102857"/>
                    <a:pt x="13043" y="102857"/>
                  </a:cubicBezTo>
                  <a:cubicBezTo>
                    <a:pt x="13043" y="108571"/>
                    <a:pt x="15652" y="108571"/>
                    <a:pt x="15652" y="108571"/>
                  </a:cubicBezTo>
                  <a:cubicBezTo>
                    <a:pt x="15652" y="108571"/>
                    <a:pt x="15652" y="108571"/>
                    <a:pt x="18260" y="108571"/>
                  </a:cubicBezTo>
                  <a:cubicBezTo>
                    <a:pt x="18260" y="108571"/>
                    <a:pt x="18260" y="108571"/>
                    <a:pt x="20869" y="108571"/>
                  </a:cubicBezTo>
                  <a:cubicBezTo>
                    <a:pt x="20869" y="108571"/>
                    <a:pt x="20869" y="108571"/>
                    <a:pt x="23478" y="108571"/>
                  </a:cubicBezTo>
                  <a:cubicBezTo>
                    <a:pt x="23478" y="114285"/>
                    <a:pt x="23478" y="114285"/>
                    <a:pt x="23478" y="114285"/>
                  </a:cubicBezTo>
                  <a:cubicBezTo>
                    <a:pt x="23478" y="120000"/>
                    <a:pt x="26086" y="114285"/>
                    <a:pt x="26086" y="114285"/>
                  </a:cubicBezTo>
                  <a:cubicBezTo>
                    <a:pt x="28695" y="114285"/>
                    <a:pt x="28695" y="114285"/>
                    <a:pt x="31304" y="114285"/>
                  </a:cubicBezTo>
                  <a:cubicBezTo>
                    <a:pt x="33913" y="108571"/>
                    <a:pt x="33913" y="108571"/>
                    <a:pt x="33913" y="108571"/>
                  </a:cubicBezTo>
                  <a:cubicBezTo>
                    <a:pt x="33913" y="108571"/>
                    <a:pt x="33913" y="108571"/>
                    <a:pt x="33913" y="108571"/>
                  </a:cubicBezTo>
                  <a:cubicBezTo>
                    <a:pt x="36521" y="108571"/>
                    <a:pt x="36521" y="108571"/>
                    <a:pt x="39130" y="108571"/>
                  </a:cubicBezTo>
                  <a:cubicBezTo>
                    <a:pt x="39130" y="108571"/>
                    <a:pt x="39130" y="108571"/>
                    <a:pt x="41739" y="108571"/>
                  </a:cubicBezTo>
                  <a:cubicBezTo>
                    <a:pt x="41739" y="114285"/>
                    <a:pt x="41739" y="114285"/>
                    <a:pt x="44347" y="114285"/>
                  </a:cubicBezTo>
                  <a:cubicBezTo>
                    <a:pt x="44347" y="114285"/>
                    <a:pt x="44347" y="114285"/>
                    <a:pt x="46956" y="120000"/>
                  </a:cubicBezTo>
                  <a:cubicBezTo>
                    <a:pt x="46956" y="120000"/>
                    <a:pt x="46956" y="120000"/>
                    <a:pt x="49565" y="114285"/>
                  </a:cubicBezTo>
                  <a:cubicBezTo>
                    <a:pt x="49565" y="114285"/>
                    <a:pt x="52173" y="120000"/>
                    <a:pt x="52173" y="114285"/>
                  </a:cubicBezTo>
                  <a:cubicBezTo>
                    <a:pt x="52173" y="114285"/>
                    <a:pt x="54782" y="114285"/>
                    <a:pt x="54782" y="114285"/>
                  </a:cubicBezTo>
                  <a:cubicBezTo>
                    <a:pt x="54782" y="114285"/>
                    <a:pt x="54782" y="108571"/>
                    <a:pt x="54782" y="108571"/>
                  </a:cubicBezTo>
                  <a:cubicBezTo>
                    <a:pt x="57391" y="108571"/>
                    <a:pt x="57391" y="108571"/>
                    <a:pt x="57391" y="108571"/>
                  </a:cubicBezTo>
                  <a:cubicBezTo>
                    <a:pt x="57391" y="108571"/>
                    <a:pt x="60000" y="108571"/>
                    <a:pt x="60000" y="108571"/>
                  </a:cubicBezTo>
                  <a:cubicBezTo>
                    <a:pt x="60000" y="108571"/>
                    <a:pt x="62608" y="108571"/>
                    <a:pt x="62608" y="108571"/>
                  </a:cubicBezTo>
                  <a:cubicBezTo>
                    <a:pt x="65217" y="108571"/>
                    <a:pt x="65217" y="108571"/>
                    <a:pt x="65217" y="108571"/>
                  </a:cubicBezTo>
                  <a:cubicBezTo>
                    <a:pt x="65217" y="108571"/>
                    <a:pt x="67826" y="108571"/>
                    <a:pt x="67826" y="108571"/>
                  </a:cubicBezTo>
                  <a:cubicBezTo>
                    <a:pt x="65217" y="114285"/>
                    <a:pt x="65217" y="114285"/>
                    <a:pt x="65217" y="114285"/>
                  </a:cubicBezTo>
                  <a:cubicBezTo>
                    <a:pt x="65217" y="114285"/>
                    <a:pt x="65217" y="120000"/>
                    <a:pt x="65217" y="120000"/>
                  </a:cubicBezTo>
                  <a:cubicBezTo>
                    <a:pt x="65217" y="120000"/>
                    <a:pt x="65217" y="120000"/>
                    <a:pt x="65217" y="120000"/>
                  </a:cubicBezTo>
                  <a:cubicBezTo>
                    <a:pt x="67826" y="120000"/>
                    <a:pt x="67826" y="120000"/>
                    <a:pt x="67826" y="120000"/>
                  </a:cubicBezTo>
                  <a:cubicBezTo>
                    <a:pt x="70434" y="120000"/>
                    <a:pt x="70434" y="114285"/>
                    <a:pt x="70434" y="114285"/>
                  </a:cubicBezTo>
                  <a:cubicBezTo>
                    <a:pt x="70434" y="114285"/>
                    <a:pt x="70434" y="108571"/>
                    <a:pt x="70434" y="108571"/>
                  </a:cubicBezTo>
                  <a:cubicBezTo>
                    <a:pt x="70434" y="108571"/>
                    <a:pt x="70434" y="102857"/>
                    <a:pt x="70434" y="102857"/>
                  </a:cubicBezTo>
                  <a:cubicBezTo>
                    <a:pt x="73043" y="102857"/>
                    <a:pt x="73043" y="108571"/>
                    <a:pt x="73043" y="108571"/>
                  </a:cubicBezTo>
                  <a:cubicBezTo>
                    <a:pt x="75652" y="108571"/>
                    <a:pt x="75652" y="108571"/>
                    <a:pt x="75652" y="108571"/>
                  </a:cubicBezTo>
                  <a:cubicBezTo>
                    <a:pt x="78260" y="108571"/>
                    <a:pt x="78260" y="102857"/>
                    <a:pt x="80869" y="102857"/>
                  </a:cubicBezTo>
                  <a:cubicBezTo>
                    <a:pt x="80869" y="102857"/>
                    <a:pt x="80869" y="108571"/>
                    <a:pt x="83478" y="108571"/>
                  </a:cubicBezTo>
                  <a:cubicBezTo>
                    <a:pt x="83478" y="108571"/>
                    <a:pt x="86086" y="108571"/>
                    <a:pt x="86086" y="108571"/>
                  </a:cubicBezTo>
                  <a:cubicBezTo>
                    <a:pt x="88695" y="108571"/>
                    <a:pt x="88695" y="108571"/>
                    <a:pt x="88695" y="108571"/>
                  </a:cubicBezTo>
                  <a:cubicBezTo>
                    <a:pt x="91304" y="108571"/>
                    <a:pt x="91304" y="108571"/>
                    <a:pt x="91304" y="102857"/>
                  </a:cubicBezTo>
                  <a:cubicBezTo>
                    <a:pt x="93913" y="102857"/>
                    <a:pt x="93913" y="102857"/>
                    <a:pt x="93913" y="102857"/>
                  </a:cubicBezTo>
                  <a:cubicBezTo>
                    <a:pt x="93913" y="102857"/>
                    <a:pt x="93913" y="102857"/>
                    <a:pt x="93913" y="102857"/>
                  </a:cubicBezTo>
                  <a:cubicBezTo>
                    <a:pt x="96521" y="97142"/>
                    <a:pt x="96521" y="102857"/>
                    <a:pt x="99130" y="102857"/>
                  </a:cubicBezTo>
                  <a:cubicBezTo>
                    <a:pt x="99130" y="102857"/>
                    <a:pt x="101739" y="102857"/>
                    <a:pt x="101739" y="102857"/>
                  </a:cubicBezTo>
                  <a:cubicBezTo>
                    <a:pt x="101739" y="102857"/>
                    <a:pt x="104347" y="97142"/>
                    <a:pt x="104347" y="97142"/>
                  </a:cubicBezTo>
                  <a:cubicBezTo>
                    <a:pt x="104347" y="97142"/>
                    <a:pt x="106956" y="97142"/>
                    <a:pt x="106956" y="97142"/>
                  </a:cubicBezTo>
                  <a:cubicBezTo>
                    <a:pt x="106956" y="97142"/>
                    <a:pt x="106956" y="97142"/>
                    <a:pt x="106956" y="102857"/>
                  </a:cubicBezTo>
                  <a:cubicBezTo>
                    <a:pt x="106956" y="97142"/>
                    <a:pt x="106956" y="97142"/>
                    <a:pt x="106956" y="97142"/>
                  </a:cubicBezTo>
                  <a:cubicBezTo>
                    <a:pt x="109565" y="97142"/>
                    <a:pt x="109565" y="97142"/>
                    <a:pt x="109565" y="97142"/>
                  </a:cubicBezTo>
                  <a:cubicBezTo>
                    <a:pt x="112173" y="97142"/>
                    <a:pt x="112173" y="102857"/>
                    <a:pt x="112173" y="102857"/>
                  </a:cubicBezTo>
                  <a:cubicBezTo>
                    <a:pt x="114782" y="102857"/>
                    <a:pt x="114782" y="102857"/>
                    <a:pt x="114782" y="102857"/>
                  </a:cubicBezTo>
                  <a:cubicBezTo>
                    <a:pt x="114782" y="102857"/>
                    <a:pt x="114782" y="97142"/>
                    <a:pt x="117391" y="97142"/>
                  </a:cubicBezTo>
                  <a:cubicBezTo>
                    <a:pt x="117391" y="97142"/>
                    <a:pt x="117391" y="102857"/>
                    <a:pt x="117391" y="102857"/>
                  </a:cubicBezTo>
                  <a:cubicBezTo>
                    <a:pt x="117391" y="102857"/>
                    <a:pt x="120000" y="102857"/>
                    <a:pt x="120000" y="102857"/>
                  </a:cubicBezTo>
                  <a:cubicBezTo>
                    <a:pt x="120000" y="97142"/>
                    <a:pt x="120000" y="97142"/>
                    <a:pt x="120000" y="97142"/>
                  </a:cubicBezTo>
                  <a:cubicBezTo>
                    <a:pt x="120000" y="97142"/>
                    <a:pt x="120000" y="97142"/>
                    <a:pt x="117391" y="91428"/>
                  </a:cubicBezTo>
                  <a:cubicBezTo>
                    <a:pt x="117391" y="91428"/>
                    <a:pt x="117391" y="91428"/>
                    <a:pt x="117391" y="91428"/>
                  </a:cubicBezTo>
                  <a:cubicBezTo>
                    <a:pt x="117391" y="91428"/>
                    <a:pt x="114782" y="85714"/>
                    <a:pt x="114782" y="85714"/>
                  </a:cubicBezTo>
                  <a:cubicBezTo>
                    <a:pt x="117391" y="85714"/>
                    <a:pt x="117391" y="85714"/>
                    <a:pt x="117391" y="80000"/>
                  </a:cubicBezTo>
                  <a:cubicBezTo>
                    <a:pt x="117391" y="80000"/>
                    <a:pt x="117391" y="80000"/>
                    <a:pt x="114782" y="80000"/>
                  </a:cubicBezTo>
                  <a:cubicBezTo>
                    <a:pt x="114782" y="80000"/>
                    <a:pt x="114782" y="74285"/>
                    <a:pt x="114782" y="74285"/>
                  </a:cubicBezTo>
                  <a:cubicBezTo>
                    <a:pt x="114782" y="74285"/>
                    <a:pt x="114782" y="68571"/>
                    <a:pt x="114782" y="68571"/>
                  </a:cubicBezTo>
                  <a:cubicBezTo>
                    <a:pt x="114782" y="68571"/>
                    <a:pt x="114782" y="68571"/>
                    <a:pt x="114782" y="62857"/>
                  </a:cubicBezTo>
                  <a:cubicBezTo>
                    <a:pt x="114782" y="62857"/>
                    <a:pt x="114782" y="62857"/>
                    <a:pt x="114782" y="62857"/>
                  </a:cubicBezTo>
                  <a:cubicBezTo>
                    <a:pt x="117391" y="62857"/>
                    <a:pt x="117391" y="62857"/>
                    <a:pt x="117391" y="57142"/>
                  </a:cubicBezTo>
                  <a:cubicBezTo>
                    <a:pt x="117391" y="57142"/>
                    <a:pt x="117391" y="57142"/>
                    <a:pt x="117391" y="51428"/>
                  </a:cubicBezTo>
                  <a:cubicBezTo>
                    <a:pt x="117391" y="51428"/>
                    <a:pt x="114782" y="45714"/>
                    <a:pt x="114782" y="45714"/>
                  </a:cubicBezTo>
                  <a:cubicBezTo>
                    <a:pt x="114782" y="40000"/>
                    <a:pt x="114782" y="40000"/>
                    <a:pt x="114782" y="34285"/>
                  </a:cubicBezTo>
                  <a:cubicBezTo>
                    <a:pt x="114782" y="34285"/>
                    <a:pt x="114782" y="34285"/>
                    <a:pt x="114782" y="28571"/>
                  </a:cubicBezTo>
                  <a:cubicBezTo>
                    <a:pt x="114782" y="28571"/>
                    <a:pt x="114782" y="28571"/>
                    <a:pt x="114782" y="22857"/>
                  </a:cubicBezTo>
                  <a:cubicBezTo>
                    <a:pt x="114782" y="22857"/>
                    <a:pt x="114782" y="22857"/>
                    <a:pt x="114782" y="22857"/>
                  </a:cubicBezTo>
                  <a:cubicBezTo>
                    <a:pt x="114782" y="22857"/>
                    <a:pt x="114782" y="22857"/>
                    <a:pt x="114782" y="22857"/>
                  </a:cubicBezTo>
                  <a:cubicBezTo>
                    <a:pt x="112173" y="17142"/>
                    <a:pt x="109565" y="11428"/>
                    <a:pt x="106956" y="11428"/>
                  </a:cubicBezTo>
                  <a:cubicBezTo>
                    <a:pt x="104347" y="11428"/>
                    <a:pt x="104347" y="17142"/>
                    <a:pt x="101739" y="17142"/>
                  </a:cubicBezTo>
                  <a:cubicBezTo>
                    <a:pt x="99130" y="11428"/>
                    <a:pt x="99130" y="11428"/>
                    <a:pt x="99130" y="5714"/>
                  </a:cubicBezTo>
                  <a:cubicBezTo>
                    <a:pt x="96521" y="5714"/>
                    <a:pt x="96521" y="0"/>
                    <a:pt x="96521" y="0"/>
                  </a:cubicBezTo>
                  <a:cubicBezTo>
                    <a:pt x="93913" y="0"/>
                    <a:pt x="91304" y="0"/>
                    <a:pt x="91304" y="0"/>
                  </a:cubicBezTo>
                  <a:cubicBezTo>
                    <a:pt x="88695" y="0"/>
                    <a:pt x="88695" y="0"/>
                    <a:pt x="88695" y="0"/>
                  </a:cubicBezTo>
                  <a:cubicBezTo>
                    <a:pt x="86086" y="0"/>
                    <a:pt x="86086" y="0"/>
                    <a:pt x="86086" y="0"/>
                  </a:cubicBezTo>
                  <a:cubicBezTo>
                    <a:pt x="86086" y="0"/>
                    <a:pt x="86086" y="0"/>
                    <a:pt x="86086" y="0"/>
                  </a:cubicBezTo>
                  <a:cubicBezTo>
                    <a:pt x="86086" y="5714"/>
                    <a:pt x="86086" y="5714"/>
                    <a:pt x="86086" y="5714"/>
                  </a:cubicBezTo>
                  <a:cubicBezTo>
                    <a:pt x="88695" y="5714"/>
                    <a:pt x="88695" y="5714"/>
                    <a:pt x="88695" y="5714"/>
                  </a:cubicBezTo>
                  <a:cubicBezTo>
                    <a:pt x="91304" y="11428"/>
                    <a:pt x="91304" y="11428"/>
                    <a:pt x="91304" y="11428"/>
                  </a:cubicBezTo>
                  <a:cubicBezTo>
                    <a:pt x="91304" y="17142"/>
                    <a:pt x="91304" y="17142"/>
                    <a:pt x="93913" y="17142"/>
                  </a:cubicBezTo>
                  <a:cubicBezTo>
                    <a:pt x="93913" y="22857"/>
                    <a:pt x="93913" y="22857"/>
                    <a:pt x="93913" y="22857"/>
                  </a:cubicBezTo>
                  <a:cubicBezTo>
                    <a:pt x="93913" y="28571"/>
                    <a:pt x="93913" y="28571"/>
                    <a:pt x="91304" y="28571"/>
                  </a:cubicBezTo>
                  <a:cubicBezTo>
                    <a:pt x="91304" y="28571"/>
                    <a:pt x="91304" y="28571"/>
                    <a:pt x="88695" y="34285"/>
                  </a:cubicBezTo>
                  <a:cubicBezTo>
                    <a:pt x="88695" y="34285"/>
                    <a:pt x="88695" y="34285"/>
                    <a:pt x="86086" y="34285"/>
                  </a:cubicBezTo>
                  <a:cubicBezTo>
                    <a:pt x="86086" y="34285"/>
                    <a:pt x="86086" y="34285"/>
                    <a:pt x="83478" y="34285"/>
                  </a:cubicBezTo>
                  <a:cubicBezTo>
                    <a:pt x="83478" y="34285"/>
                    <a:pt x="80869" y="34285"/>
                    <a:pt x="80869" y="34285"/>
                  </a:cubicBezTo>
                  <a:cubicBezTo>
                    <a:pt x="80869" y="34285"/>
                    <a:pt x="80869" y="34285"/>
                    <a:pt x="78260" y="34285"/>
                  </a:cubicBezTo>
                  <a:cubicBezTo>
                    <a:pt x="78260" y="34285"/>
                    <a:pt x="78260" y="34285"/>
                    <a:pt x="75652" y="34285"/>
                  </a:cubicBezTo>
                  <a:cubicBezTo>
                    <a:pt x="73043" y="34285"/>
                    <a:pt x="73043" y="34285"/>
                    <a:pt x="70434" y="34285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9696114" y="3016699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9992693" y="277031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9083612" y="2567873"/>
              <a:ext cx="438423" cy="224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6000" y="51428"/>
                  </a:moveTo>
                  <a:cubicBezTo>
                    <a:pt x="36000" y="51428"/>
                    <a:pt x="36000" y="51428"/>
                    <a:pt x="36000" y="51428"/>
                  </a:cubicBezTo>
                  <a:cubicBezTo>
                    <a:pt x="36000" y="51428"/>
                    <a:pt x="36000" y="57142"/>
                    <a:pt x="39000" y="57142"/>
                  </a:cubicBezTo>
                  <a:cubicBezTo>
                    <a:pt x="39000" y="57142"/>
                    <a:pt x="39000" y="57142"/>
                    <a:pt x="39000" y="57142"/>
                  </a:cubicBezTo>
                  <a:cubicBezTo>
                    <a:pt x="39000" y="57142"/>
                    <a:pt x="42000" y="57142"/>
                    <a:pt x="42000" y="57142"/>
                  </a:cubicBezTo>
                  <a:cubicBezTo>
                    <a:pt x="42000" y="57142"/>
                    <a:pt x="45000" y="57142"/>
                    <a:pt x="45000" y="57142"/>
                  </a:cubicBezTo>
                  <a:cubicBezTo>
                    <a:pt x="45000" y="57142"/>
                    <a:pt x="45000" y="57142"/>
                    <a:pt x="45000" y="57142"/>
                  </a:cubicBezTo>
                  <a:cubicBezTo>
                    <a:pt x="45000" y="62857"/>
                    <a:pt x="45000" y="62857"/>
                    <a:pt x="48000" y="62857"/>
                  </a:cubicBezTo>
                  <a:cubicBezTo>
                    <a:pt x="48000" y="68571"/>
                    <a:pt x="48000" y="68571"/>
                    <a:pt x="48000" y="68571"/>
                  </a:cubicBezTo>
                  <a:cubicBezTo>
                    <a:pt x="48000" y="74285"/>
                    <a:pt x="48000" y="74285"/>
                    <a:pt x="48000" y="74285"/>
                  </a:cubicBezTo>
                  <a:cubicBezTo>
                    <a:pt x="48000" y="80000"/>
                    <a:pt x="48000" y="80000"/>
                    <a:pt x="48000" y="85714"/>
                  </a:cubicBezTo>
                  <a:cubicBezTo>
                    <a:pt x="48000" y="85714"/>
                    <a:pt x="48000" y="85714"/>
                    <a:pt x="48000" y="91428"/>
                  </a:cubicBezTo>
                  <a:cubicBezTo>
                    <a:pt x="45000" y="91428"/>
                    <a:pt x="45000" y="91428"/>
                    <a:pt x="45000" y="97142"/>
                  </a:cubicBezTo>
                  <a:cubicBezTo>
                    <a:pt x="48000" y="97142"/>
                    <a:pt x="42000" y="97142"/>
                    <a:pt x="42000" y="102857"/>
                  </a:cubicBezTo>
                  <a:cubicBezTo>
                    <a:pt x="42000" y="102857"/>
                    <a:pt x="42000" y="102857"/>
                    <a:pt x="42000" y="102857"/>
                  </a:cubicBezTo>
                  <a:cubicBezTo>
                    <a:pt x="42000" y="102857"/>
                    <a:pt x="42000" y="102857"/>
                    <a:pt x="42000" y="102857"/>
                  </a:cubicBezTo>
                  <a:cubicBezTo>
                    <a:pt x="42000" y="102857"/>
                    <a:pt x="45000" y="102857"/>
                    <a:pt x="45000" y="102857"/>
                  </a:cubicBezTo>
                  <a:cubicBezTo>
                    <a:pt x="45000" y="102857"/>
                    <a:pt x="45000" y="102857"/>
                    <a:pt x="48000" y="102857"/>
                  </a:cubicBezTo>
                  <a:cubicBezTo>
                    <a:pt x="48000" y="102857"/>
                    <a:pt x="48000" y="102857"/>
                    <a:pt x="48000" y="97142"/>
                  </a:cubicBezTo>
                  <a:cubicBezTo>
                    <a:pt x="48000" y="97142"/>
                    <a:pt x="51000" y="97142"/>
                    <a:pt x="51000" y="97142"/>
                  </a:cubicBezTo>
                  <a:cubicBezTo>
                    <a:pt x="51000" y="102857"/>
                    <a:pt x="51000" y="102857"/>
                    <a:pt x="51000" y="102857"/>
                  </a:cubicBezTo>
                  <a:cubicBezTo>
                    <a:pt x="51000" y="108571"/>
                    <a:pt x="51000" y="102857"/>
                    <a:pt x="54000" y="102857"/>
                  </a:cubicBezTo>
                  <a:cubicBezTo>
                    <a:pt x="54000" y="102857"/>
                    <a:pt x="54000" y="102857"/>
                    <a:pt x="54000" y="102857"/>
                  </a:cubicBezTo>
                  <a:cubicBezTo>
                    <a:pt x="54000" y="102857"/>
                    <a:pt x="54000" y="102857"/>
                    <a:pt x="54000" y="102857"/>
                  </a:cubicBezTo>
                  <a:cubicBezTo>
                    <a:pt x="54000" y="102857"/>
                    <a:pt x="54000" y="97142"/>
                    <a:pt x="54000" y="97142"/>
                  </a:cubicBezTo>
                  <a:cubicBezTo>
                    <a:pt x="54000" y="97142"/>
                    <a:pt x="57000" y="97142"/>
                    <a:pt x="57000" y="97142"/>
                  </a:cubicBezTo>
                  <a:cubicBezTo>
                    <a:pt x="57000" y="91428"/>
                    <a:pt x="57000" y="91428"/>
                    <a:pt x="57000" y="91428"/>
                  </a:cubicBezTo>
                  <a:cubicBezTo>
                    <a:pt x="60000" y="85714"/>
                    <a:pt x="60000" y="91428"/>
                    <a:pt x="60000" y="85714"/>
                  </a:cubicBezTo>
                  <a:cubicBezTo>
                    <a:pt x="60000" y="85714"/>
                    <a:pt x="60000" y="85714"/>
                    <a:pt x="60000" y="85714"/>
                  </a:cubicBezTo>
                  <a:cubicBezTo>
                    <a:pt x="60000" y="80000"/>
                    <a:pt x="63000" y="80000"/>
                    <a:pt x="63000" y="80000"/>
                  </a:cubicBezTo>
                  <a:cubicBezTo>
                    <a:pt x="63000" y="85714"/>
                    <a:pt x="63000" y="85714"/>
                    <a:pt x="63000" y="85714"/>
                  </a:cubicBezTo>
                  <a:cubicBezTo>
                    <a:pt x="63000" y="85714"/>
                    <a:pt x="66000" y="85714"/>
                    <a:pt x="66000" y="85714"/>
                  </a:cubicBezTo>
                  <a:cubicBezTo>
                    <a:pt x="66000" y="85714"/>
                    <a:pt x="66000" y="85714"/>
                    <a:pt x="66000" y="91428"/>
                  </a:cubicBezTo>
                  <a:cubicBezTo>
                    <a:pt x="69000" y="91428"/>
                    <a:pt x="69000" y="91428"/>
                    <a:pt x="69000" y="91428"/>
                  </a:cubicBezTo>
                  <a:cubicBezTo>
                    <a:pt x="69000" y="91428"/>
                    <a:pt x="72000" y="91428"/>
                    <a:pt x="72000" y="91428"/>
                  </a:cubicBezTo>
                  <a:cubicBezTo>
                    <a:pt x="72000" y="91428"/>
                    <a:pt x="75000" y="91428"/>
                    <a:pt x="75000" y="91428"/>
                  </a:cubicBezTo>
                  <a:cubicBezTo>
                    <a:pt x="78000" y="91428"/>
                    <a:pt x="78000" y="85714"/>
                    <a:pt x="78000" y="91428"/>
                  </a:cubicBezTo>
                  <a:cubicBezTo>
                    <a:pt x="81000" y="91428"/>
                    <a:pt x="78000" y="91428"/>
                    <a:pt x="78000" y="97142"/>
                  </a:cubicBezTo>
                  <a:cubicBezTo>
                    <a:pt x="75000" y="97142"/>
                    <a:pt x="75000" y="97142"/>
                    <a:pt x="75000" y="97142"/>
                  </a:cubicBezTo>
                  <a:cubicBezTo>
                    <a:pt x="75000" y="97142"/>
                    <a:pt x="75000" y="97142"/>
                    <a:pt x="72000" y="97142"/>
                  </a:cubicBezTo>
                  <a:cubicBezTo>
                    <a:pt x="72000" y="102857"/>
                    <a:pt x="72000" y="102857"/>
                    <a:pt x="72000" y="102857"/>
                  </a:cubicBezTo>
                  <a:cubicBezTo>
                    <a:pt x="72000" y="102857"/>
                    <a:pt x="72000" y="102857"/>
                    <a:pt x="75000" y="102857"/>
                  </a:cubicBezTo>
                  <a:cubicBezTo>
                    <a:pt x="75000" y="102857"/>
                    <a:pt x="75000" y="102857"/>
                    <a:pt x="78000" y="102857"/>
                  </a:cubicBezTo>
                  <a:cubicBezTo>
                    <a:pt x="78000" y="108571"/>
                    <a:pt x="78000" y="108571"/>
                    <a:pt x="78000" y="108571"/>
                  </a:cubicBezTo>
                  <a:cubicBezTo>
                    <a:pt x="81000" y="108571"/>
                    <a:pt x="78000" y="108571"/>
                    <a:pt x="78000" y="114285"/>
                  </a:cubicBezTo>
                  <a:cubicBezTo>
                    <a:pt x="81000" y="114285"/>
                    <a:pt x="81000" y="114285"/>
                    <a:pt x="81000" y="120000"/>
                  </a:cubicBezTo>
                  <a:cubicBezTo>
                    <a:pt x="81000" y="120000"/>
                    <a:pt x="84000" y="120000"/>
                    <a:pt x="84000" y="120000"/>
                  </a:cubicBezTo>
                  <a:cubicBezTo>
                    <a:pt x="84000" y="114285"/>
                    <a:pt x="84000" y="114285"/>
                    <a:pt x="87000" y="114285"/>
                  </a:cubicBezTo>
                  <a:cubicBezTo>
                    <a:pt x="87000" y="108571"/>
                    <a:pt x="87000" y="114285"/>
                    <a:pt x="90000" y="114285"/>
                  </a:cubicBezTo>
                  <a:cubicBezTo>
                    <a:pt x="90000" y="114285"/>
                    <a:pt x="90000" y="114285"/>
                    <a:pt x="90000" y="108571"/>
                  </a:cubicBezTo>
                  <a:cubicBezTo>
                    <a:pt x="90000" y="108571"/>
                    <a:pt x="90000" y="108571"/>
                    <a:pt x="93000" y="108571"/>
                  </a:cubicBezTo>
                  <a:cubicBezTo>
                    <a:pt x="93000" y="108571"/>
                    <a:pt x="93000" y="108571"/>
                    <a:pt x="93000" y="108571"/>
                  </a:cubicBezTo>
                  <a:cubicBezTo>
                    <a:pt x="96000" y="108571"/>
                    <a:pt x="96000" y="108571"/>
                    <a:pt x="96000" y="108571"/>
                  </a:cubicBezTo>
                  <a:cubicBezTo>
                    <a:pt x="96000" y="108571"/>
                    <a:pt x="99000" y="108571"/>
                    <a:pt x="99000" y="108571"/>
                  </a:cubicBezTo>
                  <a:cubicBezTo>
                    <a:pt x="99000" y="108571"/>
                    <a:pt x="99000" y="108571"/>
                    <a:pt x="99000" y="108571"/>
                  </a:cubicBezTo>
                  <a:cubicBezTo>
                    <a:pt x="99000" y="102857"/>
                    <a:pt x="99000" y="102857"/>
                    <a:pt x="96000" y="102857"/>
                  </a:cubicBezTo>
                  <a:cubicBezTo>
                    <a:pt x="96000" y="102857"/>
                    <a:pt x="96000" y="102857"/>
                    <a:pt x="96000" y="102857"/>
                  </a:cubicBezTo>
                  <a:cubicBezTo>
                    <a:pt x="93000" y="102857"/>
                    <a:pt x="93000" y="102857"/>
                    <a:pt x="93000" y="102857"/>
                  </a:cubicBezTo>
                  <a:cubicBezTo>
                    <a:pt x="90000" y="102857"/>
                    <a:pt x="90000" y="102857"/>
                    <a:pt x="90000" y="102857"/>
                  </a:cubicBezTo>
                  <a:cubicBezTo>
                    <a:pt x="90000" y="102857"/>
                    <a:pt x="87000" y="97142"/>
                    <a:pt x="87000" y="97142"/>
                  </a:cubicBezTo>
                  <a:cubicBezTo>
                    <a:pt x="87000" y="97142"/>
                    <a:pt x="87000" y="97142"/>
                    <a:pt x="87000" y="91428"/>
                  </a:cubicBezTo>
                  <a:cubicBezTo>
                    <a:pt x="87000" y="91428"/>
                    <a:pt x="84000" y="91428"/>
                    <a:pt x="84000" y="91428"/>
                  </a:cubicBezTo>
                  <a:cubicBezTo>
                    <a:pt x="84000" y="91428"/>
                    <a:pt x="87000" y="91428"/>
                    <a:pt x="87000" y="91428"/>
                  </a:cubicBezTo>
                  <a:cubicBezTo>
                    <a:pt x="87000" y="91428"/>
                    <a:pt x="87000" y="85714"/>
                    <a:pt x="90000" y="85714"/>
                  </a:cubicBezTo>
                  <a:cubicBezTo>
                    <a:pt x="90000" y="85714"/>
                    <a:pt x="90000" y="85714"/>
                    <a:pt x="90000" y="85714"/>
                  </a:cubicBezTo>
                  <a:cubicBezTo>
                    <a:pt x="93000" y="80000"/>
                    <a:pt x="93000" y="85714"/>
                    <a:pt x="93000" y="80000"/>
                  </a:cubicBezTo>
                  <a:cubicBezTo>
                    <a:pt x="96000" y="80000"/>
                    <a:pt x="96000" y="80000"/>
                    <a:pt x="99000" y="80000"/>
                  </a:cubicBezTo>
                  <a:cubicBezTo>
                    <a:pt x="99000" y="80000"/>
                    <a:pt x="99000" y="80000"/>
                    <a:pt x="102000" y="80000"/>
                  </a:cubicBezTo>
                  <a:cubicBezTo>
                    <a:pt x="102000" y="80000"/>
                    <a:pt x="102000" y="80000"/>
                    <a:pt x="102000" y="80000"/>
                  </a:cubicBezTo>
                  <a:cubicBezTo>
                    <a:pt x="105000" y="74285"/>
                    <a:pt x="105000" y="74285"/>
                    <a:pt x="105000" y="74285"/>
                  </a:cubicBezTo>
                  <a:cubicBezTo>
                    <a:pt x="105000" y="74285"/>
                    <a:pt x="108000" y="74285"/>
                    <a:pt x="108000" y="74285"/>
                  </a:cubicBezTo>
                  <a:cubicBezTo>
                    <a:pt x="108000" y="74285"/>
                    <a:pt x="108000" y="74285"/>
                    <a:pt x="108000" y="74285"/>
                  </a:cubicBezTo>
                  <a:cubicBezTo>
                    <a:pt x="108000" y="74285"/>
                    <a:pt x="111000" y="74285"/>
                    <a:pt x="111000" y="68571"/>
                  </a:cubicBezTo>
                  <a:cubicBezTo>
                    <a:pt x="114000" y="68571"/>
                    <a:pt x="114000" y="68571"/>
                    <a:pt x="114000" y="62857"/>
                  </a:cubicBezTo>
                  <a:cubicBezTo>
                    <a:pt x="114000" y="62857"/>
                    <a:pt x="114000" y="62857"/>
                    <a:pt x="114000" y="57142"/>
                  </a:cubicBezTo>
                  <a:cubicBezTo>
                    <a:pt x="114000" y="57142"/>
                    <a:pt x="114000" y="57142"/>
                    <a:pt x="114000" y="57142"/>
                  </a:cubicBezTo>
                  <a:cubicBezTo>
                    <a:pt x="114000" y="57142"/>
                    <a:pt x="117000" y="57142"/>
                    <a:pt x="117000" y="57142"/>
                  </a:cubicBezTo>
                  <a:cubicBezTo>
                    <a:pt x="120000" y="51428"/>
                    <a:pt x="120000" y="51428"/>
                    <a:pt x="117000" y="45714"/>
                  </a:cubicBezTo>
                  <a:cubicBezTo>
                    <a:pt x="117000" y="45714"/>
                    <a:pt x="117000" y="45714"/>
                    <a:pt x="114000" y="45714"/>
                  </a:cubicBezTo>
                  <a:cubicBezTo>
                    <a:pt x="114000" y="45714"/>
                    <a:pt x="111000" y="45714"/>
                    <a:pt x="111000" y="40000"/>
                  </a:cubicBezTo>
                  <a:cubicBezTo>
                    <a:pt x="111000" y="40000"/>
                    <a:pt x="108000" y="40000"/>
                    <a:pt x="108000" y="40000"/>
                  </a:cubicBezTo>
                  <a:cubicBezTo>
                    <a:pt x="105000" y="40000"/>
                    <a:pt x="105000" y="45714"/>
                    <a:pt x="102000" y="45714"/>
                  </a:cubicBezTo>
                  <a:cubicBezTo>
                    <a:pt x="102000" y="45714"/>
                    <a:pt x="99000" y="45714"/>
                    <a:pt x="99000" y="45714"/>
                  </a:cubicBezTo>
                  <a:cubicBezTo>
                    <a:pt x="96000" y="45714"/>
                    <a:pt x="99000" y="40000"/>
                    <a:pt x="96000" y="40000"/>
                  </a:cubicBezTo>
                  <a:cubicBezTo>
                    <a:pt x="96000" y="34285"/>
                    <a:pt x="96000" y="34285"/>
                    <a:pt x="93000" y="34285"/>
                  </a:cubicBezTo>
                  <a:cubicBezTo>
                    <a:pt x="93000" y="34285"/>
                    <a:pt x="93000" y="34285"/>
                    <a:pt x="90000" y="34285"/>
                  </a:cubicBezTo>
                  <a:cubicBezTo>
                    <a:pt x="90000" y="34285"/>
                    <a:pt x="90000" y="34285"/>
                    <a:pt x="87000" y="40000"/>
                  </a:cubicBezTo>
                  <a:cubicBezTo>
                    <a:pt x="87000" y="40000"/>
                    <a:pt x="87000" y="40000"/>
                    <a:pt x="84000" y="40000"/>
                  </a:cubicBezTo>
                  <a:cubicBezTo>
                    <a:pt x="84000" y="40000"/>
                    <a:pt x="81000" y="40000"/>
                    <a:pt x="81000" y="40000"/>
                  </a:cubicBezTo>
                  <a:cubicBezTo>
                    <a:pt x="78000" y="40000"/>
                    <a:pt x="78000" y="40000"/>
                    <a:pt x="75000" y="40000"/>
                  </a:cubicBezTo>
                  <a:cubicBezTo>
                    <a:pt x="75000" y="40000"/>
                    <a:pt x="75000" y="40000"/>
                    <a:pt x="72000" y="34285"/>
                  </a:cubicBezTo>
                  <a:cubicBezTo>
                    <a:pt x="72000" y="34285"/>
                    <a:pt x="72000" y="34285"/>
                    <a:pt x="72000" y="28571"/>
                  </a:cubicBezTo>
                  <a:cubicBezTo>
                    <a:pt x="69000" y="28571"/>
                    <a:pt x="69000" y="22857"/>
                    <a:pt x="66000" y="22857"/>
                  </a:cubicBezTo>
                  <a:cubicBezTo>
                    <a:pt x="66000" y="22857"/>
                    <a:pt x="66000" y="22857"/>
                    <a:pt x="63000" y="22857"/>
                  </a:cubicBezTo>
                  <a:cubicBezTo>
                    <a:pt x="63000" y="22857"/>
                    <a:pt x="63000" y="22857"/>
                    <a:pt x="60000" y="22857"/>
                  </a:cubicBezTo>
                  <a:cubicBezTo>
                    <a:pt x="60000" y="17142"/>
                    <a:pt x="60000" y="17142"/>
                    <a:pt x="60000" y="11428"/>
                  </a:cubicBezTo>
                  <a:cubicBezTo>
                    <a:pt x="57000" y="11428"/>
                    <a:pt x="60000" y="5714"/>
                    <a:pt x="57000" y="5714"/>
                  </a:cubicBezTo>
                  <a:cubicBezTo>
                    <a:pt x="57000" y="0"/>
                    <a:pt x="57000" y="0"/>
                    <a:pt x="57000" y="0"/>
                  </a:cubicBezTo>
                  <a:cubicBezTo>
                    <a:pt x="54000" y="0"/>
                    <a:pt x="54000" y="0"/>
                    <a:pt x="51000" y="0"/>
                  </a:cubicBezTo>
                  <a:cubicBezTo>
                    <a:pt x="48000" y="0"/>
                    <a:pt x="48000" y="0"/>
                    <a:pt x="48000" y="0"/>
                  </a:cubicBezTo>
                  <a:cubicBezTo>
                    <a:pt x="45000" y="0"/>
                    <a:pt x="45000" y="5714"/>
                    <a:pt x="45000" y="5714"/>
                  </a:cubicBezTo>
                  <a:cubicBezTo>
                    <a:pt x="42000" y="5714"/>
                    <a:pt x="42000" y="5714"/>
                    <a:pt x="42000" y="5714"/>
                  </a:cubicBezTo>
                  <a:cubicBezTo>
                    <a:pt x="39000" y="5714"/>
                    <a:pt x="39000" y="5714"/>
                    <a:pt x="39000" y="0"/>
                  </a:cubicBezTo>
                  <a:cubicBezTo>
                    <a:pt x="39000" y="0"/>
                    <a:pt x="39000" y="0"/>
                    <a:pt x="39000" y="0"/>
                  </a:cubicBezTo>
                  <a:cubicBezTo>
                    <a:pt x="39000" y="5714"/>
                    <a:pt x="36000" y="5714"/>
                    <a:pt x="36000" y="5714"/>
                  </a:cubicBezTo>
                  <a:cubicBezTo>
                    <a:pt x="36000" y="11428"/>
                    <a:pt x="36000" y="11428"/>
                    <a:pt x="36000" y="11428"/>
                  </a:cubicBezTo>
                  <a:cubicBezTo>
                    <a:pt x="36000" y="17142"/>
                    <a:pt x="33000" y="17142"/>
                    <a:pt x="33000" y="17142"/>
                  </a:cubicBezTo>
                  <a:cubicBezTo>
                    <a:pt x="30000" y="17142"/>
                    <a:pt x="30000" y="11428"/>
                    <a:pt x="30000" y="11428"/>
                  </a:cubicBezTo>
                  <a:cubicBezTo>
                    <a:pt x="30000" y="11428"/>
                    <a:pt x="27000" y="11428"/>
                    <a:pt x="27000" y="11428"/>
                  </a:cubicBezTo>
                  <a:cubicBezTo>
                    <a:pt x="27000" y="11428"/>
                    <a:pt x="27000" y="11428"/>
                    <a:pt x="27000" y="11428"/>
                  </a:cubicBezTo>
                  <a:cubicBezTo>
                    <a:pt x="24000" y="11428"/>
                    <a:pt x="24000" y="11428"/>
                    <a:pt x="24000" y="11428"/>
                  </a:cubicBezTo>
                  <a:cubicBezTo>
                    <a:pt x="21000" y="11428"/>
                    <a:pt x="21000" y="11428"/>
                    <a:pt x="21000" y="5714"/>
                  </a:cubicBezTo>
                  <a:cubicBezTo>
                    <a:pt x="21000" y="5714"/>
                    <a:pt x="21000" y="5714"/>
                    <a:pt x="18000" y="5714"/>
                  </a:cubicBezTo>
                  <a:cubicBezTo>
                    <a:pt x="18000" y="5714"/>
                    <a:pt x="18000" y="5714"/>
                    <a:pt x="18000" y="5714"/>
                  </a:cubicBezTo>
                  <a:cubicBezTo>
                    <a:pt x="15000" y="5714"/>
                    <a:pt x="15000" y="5714"/>
                    <a:pt x="12000" y="5714"/>
                  </a:cubicBezTo>
                  <a:cubicBezTo>
                    <a:pt x="12000" y="5714"/>
                    <a:pt x="12000" y="0"/>
                    <a:pt x="12000" y="0"/>
                  </a:cubicBezTo>
                  <a:cubicBezTo>
                    <a:pt x="12000" y="0"/>
                    <a:pt x="9000" y="0"/>
                    <a:pt x="9000" y="5714"/>
                  </a:cubicBezTo>
                  <a:cubicBezTo>
                    <a:pt x="9000" y="5714"/>
                    <a:pt x="9000" y="5714"/>
                    <a:pt x="6000" y="11428"/>
                  </a:cubicBezTo>
                  <a:cubicBezTo>
                    <a:pt x="6000" y="11428"/>
                    <a:pt x="6000" y="11428"/>
                    <a:pt x="6000" y="11428"/>
                  </a:cubicBezTo>
                  <a:cubicBezTo>
                    <a:pt x="6000" y="11428"/>
                    <a:pt x="6000" y="11428"/>
                    <a:pt x="6000" y="11428"/>
                  </a:cubicBezTo>
                  <a:cubicBezTo>
                    <a:pt x="9000" y="11428"/>
                    <a:pt x="9000" y="17142"/>
                    <a:pt x="9000" y="17142"/>
                  </a:cubicBezTo>
                  <a:cubicBezTo>
                    <a:pt x="9000" y="17142"/>
                    <a:pt x="9000" y="22857"/>
                    <a:pt x="6000" y="22857"/>
                  </a:cubicBezTo>
                  <a:cubicBezTo>
                    <a:pt x="6000" y="22857"/>
                    <a:pt x="6000" y="22857"/>
                    <a:pt x="3000" y="28571"/>
                  </a:cubicBezTo>
                  <a:cubicBezTo>
                    <a:pt x="3000" y="28571"/>
                    <a:pt x="3000" y="28571"/>
                    <a:pt x="0" y="28571"/>
                  </a:cubicBezTo>
                  <a:cubicBezTo>
                    <a:pt x="0" y="34285"/>
                    <a:pt x="3000" y="34285"/>
                    <a:pt x="3000" y="40000"/>
                  </a:cubicBezTo>
                  <a:cubicBezTo>
                    <a:pt x="3000" y="40000"/>
                    <a:pt x="3000" y="40000"/>
                    <a:pt x="3000" y="40000"/>
                  </a:cubicBezTo>
                  <a:cubicBezTo>
                    <a:pt x="0" y="45714"/>
                    <a:pt x="0" y="45714"/>
                    <a:pt x="0" y="45714"/>
                  </a:cubicBezTo>
                  <a:cubicBezTo>
                    <a:pt x="0" y="45714"/>
                    <a:pt x="0" y="45714"/>
                    <a:pt x="0" y="45714"/>
                  </a:cubicBezTo>
                  <a:cubicBezTo>
                    <a:pt x="0" y="45714"/>
                    <a:pt x="0" y="45714"/>
                    <a:pt x="0" y="45714"/>
                  </a:cubicBezTo>
                  <a:cubicBezTo>
                    <a:pt x="0" y="51428"/>
                    <a:pt x="0" y="51428"/>
                    <a:pt x="0" y="51428"/>
                  </a:cubicBezTo>
                  <a:cubicBezTo>
                    <a:pt x="0" y="51428"/>
                    <a:pt x="0" y="51428"/>
                    <a:pt x="0" y="51428"/>
                  </a:cubicBezTo>
                  <a:cubicBezTo>
                    <a:pt x="0" y="57142"/>
                    <a:pt x="0" y="57142"/>
                    <a:pt x="0" y="57142"/>
                  </a:cubicBezTo>
                  <a:cubicBezTo>
                    <a:pt x="0" y="57142"/>
                    <a:pt x="0" y="57142"/>
                    <a:pt x="3000" y="57142"/>
                  </a:cubicBezTo>
                  <a:cubicBezTo>
                    <a:pt x="3000" y="57142"/>
                    <a:pt x="3000" y="57142"/>
                    <a:pt x="3000" y="57142"/>
                  </a:cubicBezTo>
                  <a:cubicBezTo>
                    <a:pt x="3000" y="57142"/>
                    <a:pt x="3000" y="57142"/>
                    <a:pt x="3000" y="57142"/>
                  </a:cubicBezTo>
                  <a:cubicBezTo>
                    <a:pt x="3000" y="57142"/>
                    <a:pt x="6000" y="57142"/>
                    <a:pt x="6000" y="57142"/>
                  </a:cubicBezTo>
                  <a:cubicBezTo>
                    <a:pt x="6000" y="57142"/>
                    <a:pt x="6000" y="57142"/>
                    <a:pt x="6000" y="57142"/>
                  </a:cubicBezTo>
                  <a:cubicBezTo>
                    <a:pt x="6000" y="57142"/>
                    <a:pt x="6000" y="57142"/>
                    <a:pt x="9000" y="57142"/>
                  </a:cubicBezTo>
                  <a:cubicBezTo>
                    <a:pt x="9000" y="62857"/>
                    <a:pt x="9000" y="62857"/>
                    <a:pt x="9000" y="62857"/>
                  </a:cubicBezTo>
                  <a:cubicBezTo>
                    <a:pt x="12000" y="62857"/>
                    <a:pt x="12000" y="62857"/>
                    <a:pt x="12000" y="62857"/>
                  </a:cubicBezTo>
                  <a:cubicBezTo>
                    <a:pt x="12000" y="62857"/>
                    <a:pt x="15000" y="62857"/>
                    <a:pt x="15000" y="62857"/>
                  </a:cubicBezTo>
                  <a:cubicBezTo>
                    <a:pt x="18000" y="62857"/>
                    <a:pt x="18000" y="62857"/>
                    <a:pt x="18000" y="62857"/>
                  </a:cubicBezTo>
                  <a:cubicBezTo>
                    <a:pt x="21000" y="62857"/>
                    <a:pt x="21000" y="57142"/>
                    <a:pt x="21000" y="57142"/>
                  </a:cubicBezTo>
                  <a:cubicBezTo>
                    <a:pt x="21000" y="57142"/>
                    <a:pt x="21000" y="57142"/>
                    <a:pt x="21000" y="57142"/>
                  </a:cubicBezTo>
                  <a:cubicBezTo>
                    <a:pt x="21000" y="57142"/>
                    <a:pt x="21000" y="57142"/>
                    <a:pt x="21000" y="57142"/>
                  </a:cubicBezTo>
                  <a:cubicBezTo>
                    <a:pt x="21000" y="57142"/>
                    <a:pt x="24000" y="62857"/>
                    <a:pt x="24000" y="62857"/>
                  </a:cubicBezTo>
                  <a:cubicBezTo>
                    <a:pt x="24000" y="62857"/>
                    <a:pt x="24000" y="62857"/>
                    <a:pt x="27000" y="57142"/>
                  </a:cubicBezTo>
                  <a:cubicBezTo>
                    <a:pt x="27000" y="57142"/>
                    <a:pt x="27000" y="57142"/>
                    <a:pt x="27000" y="57142"/>
                  </a:cubicBezTo>
                  <a:cubicBezTo>
                    <a:pt x="27000" y="57142"/>
                    <a:pt x="27000" y="57142"/>
                    <a:pt x="27000" y="57142"/>
                  </a:cubicBezTo>
                  <a:cubicBezTo>
                    <a:pt x="27000" y="57142"/>
                    <a:pt x="27000" y="57142"/>
                    <a:pt x="30000" y="57142"/>
                  </a:cubicBezTo>
                  <a:cubicBezTo>
                    <a:pt x="30000" y="51428"/>
                    <a:pt x="30000" y="51428"/>
                    <a:pt x="30000" y="51428"/>
                  </a:cubicBezTo>
                  <a:cubicBezTo>
                    <a:pt x="33000" y="51428"/>
                    <a:pt x="33000" y="51428"/>
                    <a:pt x="36000" y="51428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Shape 350"/>
            <p:cNvSpPr/>
            <p:nvPr/>
          </p:nvSpPr>
          <p:spPr>
            <a:xfrm>
              <a:off x="12097765" y="4085410"/>
              <a:ext cx="11283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120000"/>
                    <a:pt x="0" y="120000"/>
                    <a:pt x="120000" y="120000"/>
                  </a:cubicBezTo>
                  <a:cubicBezTo>
                    <a:pt x="120000" y="12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000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>
              <a:off x="11944641" y="4203109"/>
              <a:ext cx="32237" cy="9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120000"/>
                  </a:moveTo>
                  <a:cubicBezTo>
                    <a:pt x="80000" y="120000"/>
                    <a:pt x="80000" y="120000"/>
                    <a:pt x="120000" y="0"/>
                  </a:cubicBezTo>
                  <a:cubicBezTo>
                    <a:pt x="120000" y="0"/>
                    <a:pt x="80000" y="0"/>
                    <a:pt x="80000" y="0"/>
                  </a:cubicBezTo>
                  <a:cubicBezTo>
                    <a:pt x="8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120000"/>
                  </a:cubicBezTo>
                  <a:cubicBezTo>
                    <a:pt x="0" y="120000"/>
                    <a:pt x="0" y="120000"/>
                    <a:pt x="40000" y="12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40000" y="120000"/>
                    <a:pt x="80000" y="120000"/>
                    <a:pt x="8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>
              <a:off x="12063917" y="4096395"/>
              <a:ext cx="54803" cy="957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000" y="106666"/>
                  </a:moveTo>
                  <a:cubicBezTo>
                    <a:pt x="24000" y="106666"/>
                    <a:pt x="48000" y="106666"/>
                    <a:pt x="48000" y="106666"/>
                  </a:cubicBezTo>
                  <a:cubicBezTo>
                    <a:pt x="48000" y="106666"/>
                    <a:pt x="48000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72000" y="120000"/>
                    <a:pt x="72000" y="120000"/>
                    <a:pt x="72000" y="106666"/>
                  </a:cubicBezTo>
                  <a:cubicBezTo>
                    <a:pt x="72000" y="106666"/>
                    <a:pt x="72000" y="106666"/>
                    <a:pt x="72000" y="106666"/>
                  </a:cubicBezTo>
                  <a:cubicBezTo>
                    <a:pt x="48000" y="93333"/>
                    <a:pt x="72000" y="93333"/>
                    <a:pt x="72000" y="93333"/>
                  </a:cubicBezTo>
                  <a:cubicBezTo>
                    <a:pt x="72000" y="80000"/>
                    <a:pt x="48000" y="80000"/>
                    <a:pt x="72000" y="80000"/>
                  </a:cubicBezTo>
                  <a:cubicBezTo>
                    <a:pt x="72000" y="66666"/>
                    <a:pt x="72000" y="80000"/>
                    <a:pt x="96000" y="80000"/>
                  </a:cubicBezTo>
                  <a:cubicBezTo>
                    <a:pt x="96000" y="80000"/>
                    <a:pt x="96000" y="80000"/>
                    <a:pt x="120000" y="66666"/>
                  </a:cubicBezTo>
                  <a:cubicBezTo>
                    <a:pt x="120000" y="66666"/>
                    <a:pt x="120000" y="66666"/>
                    <a:pt x="120000" y="66666"/>
                  </a:cubicBezTo>
                  <a:cubicBezTo>
                    <a:pt x="96000" y="53333"/>
                    <a:pt x="96000" y="53333"/>
                    <a:pt x="96000" y="53333"/>
                  </a:cubicBezTo>
                  <a:cubicBezTo>
                    <a:pt x="96000" y="53333"/>
                    <a:pt x="120000" y="53333"/>
                    <a:pt x="120000" y="40000"/>
                  </a:cubicBezTo>
                  <a:cubicBezTo>
                    <a:pt x="120000" y="40000"/>
                    <a:pt x="120000" y="40000"/>
                    <a:pt x="120000" y="26666"/>
                  </a:cubicBezTo>
                  <a:cubicBezTo>
                    <a:pt x="120000" y="26666"/>
                    <a:pt x="120000" y="26666"/>
                    <a:pt x="120000" y="26666"/>
                  </a:cubicBezTo>
                  <a:cubicBezTo>
                    <a:pt x="96000" y="13333"/>
                    <a:pt x="96000" y="26666"/>
                    <a:pt x="96000" y="26666"/>
                  </a:cubicBezTo>
                  <a:cubicBezTo>
                    <a:pt x="96000" y="26666"/>
                    <a:pt x="72000" y="26666"/>
                    <a:pt x="72000" y="26666"/>
                  </a:cubicBezTo>
                  <a:cubicBezTo>
                    <a:pt x="72000" y="26666"/>
                    <a:pt x="72000" y="13333"/>
                    <a:pt x="72000" y="13333"/>
                  </a:cubicBezTo>
                  <a:cubicBezTo>
                    <a:pt x="72000" y="13333"/>
                    <a:pt x="72000" y="0"/>
                    <a:pt x="48000" y="0"/>
                  </a:cubicBezTo>
                  <a:cubicBezTo>
                    <a:pt x="48000" y="0"/>
                    <a:pt x="48000" y="0"/>
                    <a:pt x="48000" y="13333"/>
                  </a:cubicBezTo>
                  <a:cubicBezTo>
                    <a:pt x="48000" y="13333"/>
                    <a:pt x="24000" y="13333"/>
                    <a:pt x="24000" y="13333"/>
                  </a:cubicBezTo>
                  <a:cubicBezTo>
                    <a:pt x="24000" y="26666"/>
                    <a:pt x="24000" y="26666"/>
                    <a:pt x="24000" y="26666"/>
                  </a:cubicBezTo>
                  <a:cubicBezTo>
                    <a:pt x="24000" y="40000"/>
                    <a:pt x="24000" y="40000"/>
                    <a:pt x="24000" y="40000"/>
                  </a:cubicBezTo>
                  <a:cubicBezTo>
                    <a:pt x="24000" y="40000"/>
                    <a:pt x="24000" y="40000"/>
                    <a:pt x="24000" y="53333"/>
                  </a:cubicBezTo>
                  <a:cubicBezTo>
                    <a:pt x="24000" y="53333"/>
                    <a:pt x="24000" y="53333"/>
                    <a:pt x="24000" y="53333"/>
                  </a:cubicBezTo>
                  <a:cubicBezTo>
                    <a:pt x="24000" y="66666"/>
                    <a:pt x="24000" y="66666"/>
                    <a:pt x="24000" y="66666"/>
                  </a:cubicBezTo>
                  <a:cubicBezTo>
                    <a:pt x="24000" y="80000"/>
                    <a:pt x="48000" y="80000"/>
                    <a:pt x="48000" y="80000"/>
                  </a:cubicBezTo>
                  <a:cubicBezTo>
                    <a:pt x="24000" y="93333"/>
                    <a:pt x="24000" y="93333"/>
                    <a:pt x="24000" y="93333"/>
                  </a:cubicBezTo>
                  <a:cubicBezTo>
                    <a:pt x="24000" y="93333"/>
                    <a:pt x="24000" y="93333"/>
                    <a:pt x="24000" y="106666"/>
                  </a:cubicBezTo>
                  <a:cubicBezTo>
                    <a:pt x="0" y="106666"/>
                    <a:pt x="0" y="106666"/>
                    <a:pt x="0" y="106666"/>
                  </a:cubicBezTo>
                  <a:cubicBezTo>
                    <a:pt x="0" y="120000"/>
                    <a:pt x="24000" y="106666"/>
                    <a:pt x="24000" y="106666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12152568" y="4159168"/>
              <a:ext cx="32237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120000"/>
                  </a:moveTo>
                  <a:cubicBezTo>
                    <a:pt x="40000" y="120000"/>
                    <a:pt x="80000" y="120000"/>
                    <a:pt x="80000" y="120000"/>
                  </a:cubicBezTo>
                  <a:cubicBezTo>
                    <a:pt x="80000" y="120000"/>
                    <a:pt x="80000" y="120000"/>
                    <a:pt x="120000" y="12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80000" y="0"/>
                    <a:pt x="80000" y="0"/>
                    <a:pt x="80000" y="0"/>
                  </a:cubicBezTo>
                  <a:cubicBezTo>
                    <a:pt x="8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60000"/>
                  </a:cubicBezTo>
                  <a:cubicBezTo>
                    <a:pt x="40000" y="60000"/>
                    <a:pt x="0" y="60000"/>
                    <a:pt x="0" y="60000"/>
                  </a:cubicBezTo>
                  <a:cubicBezTo>
                    <a:pt x="0" y="120000"/>
                    <a:pt x="40000" y="120000"/>
                    <a:pt x="4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12163852" y="4181138"/>
              <a:ext cx="0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120000"/>
                    <a:pt x="0" y="0"/>
                    <a:pt x="0" y="0"/>
                  </a:cubicBezTo>
                  <a:cubicBezTo>
                    <a:pt x="0" y="0"/>
                    <a:pt x="0" y="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Shape 355"/>
            <p:cNvSpPr/>
            <p:nvPr/>
          </p:nvSpPr>
          <p:spPr>
            <a:xfrm>
              <a:off x="12294411" y="4181138"/>
              <a:ext cx="33849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60000"/>
                  </a:moveTo>
                  <a:cubicBezTo>
                    <a:pt x="40000" y="60000"/>
                    <a:pt x="40000" y="120000"/>
                    <a:pt x="40000" y="120000"/>
                  </a:cubicBezTo>
                  <a:cubicBezTo>
                    <a:pt x="40000" y="120000"/>
                    <a:pt x="80000" y="120000"/>
                    <a:pt x="80000" y="120000"/>
                  </a:cubicBezTo>
                  <a:cubicBezTo>
                    <a:pt x="80000" y="120000"/>
                    <a:pt x="80000" y="120000"/>
                    <a:pt x="80000" y="120000"/>
                  </a:cubicBezTo>
                  <a:cubicBezTo>
                    <a:pt x="120000" y="120000"/>
                    <a:pt x="120000" y="120000"/>
                    <a:pt x="120000" y="60000"/>
                  </a:cubicBezTo>
                  <a:cubicBezTo>
                    <a:pt x="80000" y="60000"/>
                    <a:pt x="80000" y="60000"/>
                    <a:pt x="80000" y="60000"/>
                  </a:cubicBezTo>
                  <a:cubicBezTo>
                    <a:pt x="80000" y="0"/>
                    <a:pt x="8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60000"/>
                    <a:pt x="0" y="60000"/>
                  </a:cubicBezTo>
                  <a:cubicBezTo>
                    <a:pt x="0" y="60000"/>
                    <a:pt x="40000" y="60000"/>
                    <a:pt x="4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Shape 356"/>
            <p:cNvSpPr/>
            <p:nvPr/>
          </p:nvSpPr>
          <p:spPr>
            <a:xfrm>
              <a:off x="11988160" y="4203109"/>
              <a:ext cx="32237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60000"/>
                  </a:moveTo>
                  <a:cubicBezTo>
                    <a:pt x="80000" y="60000"/>
                    <a:pt x="40000" y="60000"/>
                    <a:pt x="40000" y="60000"/>
                  </a:cubicBezTo>
                  <a:cubicBezTo>
                    <a:pt x="40000" y="60000"/>
                    <a:pt x="0" y="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60000"/>
                    <a:pt x="0" y="60000"/>
                    <a:pt x="0" y="120000"/>
                  </a:cubicBezTo>
                  <a:cubicBezTo>
                    <a:pt x="0" y="120000"/>
                    <a:pt x="0" y="120000"/>
                    <a:pt x="40000" y="12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80000" y="120000"/>
                    <a:pt x="80000" y="120000"/>
                    <a:pt x="80000" y="120000"/>
                  </a:cubicBezTo>
                  <a:cubicBezTo>
                    <a:pt x="80000" y="120000"/>
                    <a:pt x="120000" y="120000"/>
                    <a:pt x="120000" y="12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80000" y="60000"/>
                    <a:pt x="8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Shape 357"/>
            <p:cNvSpPr/>
            <p:nvPr/>
          </p:nvSpPr>
          <p:spPr>
            <a:xfrm>
              <a:off x="12075200" y="4203109"/>
              <a:ext cx="22566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6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60000" y="60000"/>
                  </a:cubicBezTo>
                  <a:cubicBezTo>
                    <a:pt x="60000" y="60000"/>
                    <a:pt x="60000" y="60000"/>
                    <a:pt x="60000" y="60000"/>
                  </a:cubicBezTo>
                  <a:cubicBezTo>
                    <a:pt x="120000" y="60000"/>
                    <a:pt x="120000" y="12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Shape 358"/>
            <p:cNvSpPr/>
            <p:nvPr/>
          </p:nvSpPr>
          <p:spPr>
            <a:xfrm>
              <a:off x="12141286" y="4212525"/>
              <a:ext cx="22566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60000" y="120000"/>
                    <a:pt x="120000" y="12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000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Shape 359"/>
            <p:cNvSpPr/>
            <p:nvPr/>
          </p:nvSpPr>
          <p:spPr>
            <a:xfrm>
              <a:off x="11515889" y="4234496"/>
              <a:ext cx="22566" cy="31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60000" y="120000"/>
                    <a:pt x="60000" y="120000"/>
                    <a:pt x="120000" y="80000"/>
                  </a:cubicBezTo>
                  <a:cubicBezTo>
                    <a:pt x="120000" y="80000"/>
                    <a:pt x="120000" y="80000"/>
                    <a:pt x="120000" y="80000"/>
                  </a:cubicBezTo>
                  <a:cubicBezTo>
                    <a:pt x="120000" y="80000"/>
                    <a:pt x="120000" y="40000"/>
                    <a:pt x="120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60000" y="40000"/>
                    <a:pt x="60000" y="0"/>
                    <a:pt x="60000" y="0"/>
                  </a:cubicBezTo>
                  <a:cubicBezTo>
                    <a:pt x="60000" y="0"/>
                    <a:pt x="60000" y="40000"/>
                    <a:pt x="60000" y="40000"/>
                  </a:cubicBezTo>
                  <a:cubicBezTo>
                    <a:pt x="0" y="40000"/>
                    <a:pt x="0" y="40000"/>
                    <a:pt x="0" y="80000"/>
                  </a:cubicBezTo>
                  <a:cubicBezTo>
                    <a:pt x="0" y="80000"/>
                    <a:pt x="0" y="80000"/>
                    <a:pt x="0" y="80000"/>
                  </a:cubicBezTo>
                  <a:cubicBezTo>
                    <a:pt x="0" y="120000"/>
                    <a:pt x="0" y="12000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Shape 360"/>
            <p:cNvSpPr/>
            <p:nvPr/>
          </p:nvSpPr>
          <p:spPr>
            <a:xfrm>
              <a:off x="11451415" y="4203109"/>
              <a:ext cx="54803" cy="6277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60000"/>
                    <a:pt x="24000" y="60000"/>
                    <a:pt x="24000" y="60000"/>
                  </a:cubicBezTo>
                  <a:cubicBezTo>
                    <a:pt x="24000" y="60000"/>
                    <a:pt x="48000" y="60000"/>
                    <a:pt x="48000" y="60000"/>
                  </a:cubicBezTo>
                  <a:cubicBezTo>
                    <a:pt x="48000" y="60000"/>
                    <a:pt x="48000" y="60000"/>
                    <a:pt x="48000" y="80000"/>
                  </a:cubicBezTo>
                  <a:cubicBezTo>
                    <a:pt x="48000" y="80000"/>
                    <a:pt x="48000" y="80000"/>
                    <a:pt x="48000" y="80000"/>
                  </a:cubicBezTo>
                  <a:cubicBezTo>
                    <a:pt x="72000" y="100000"/>
                    <a:pt x="72000" y="100000"/>
                    <a:pt x="72000" y="100000"/>
                  </a:cubicBezTo>
                  <a:cubicBezTo>
                    <a:pt x="72000" y="100000"/>
                    <a:pt x="72000" y="120000"/>
                    <a:pt x="96000" y="120000"/>
                  </a:cubicBezTo>
                  <a:cubicBezTo>
                    <a:pt x="96000" y="120000"/>
                    <a:pt x="96000" y="100000"/>
                    <a:pt x="96000" y="100000"/>
                  </a:cubicBezTo>
                  <a:cubicBezTo>
                    <a:pt x="96000" y="100000"/>
                    <a:pt x="96000" y="100000"/>
                    <a:pt x="96000" y="80000"/>
                  </a:cubicBezTo>
                  <a:cubicBezTo>
                    <a:pt x="96000" y="80000"/>
                    <a:pt x="120000" y="80000"/>
                    <a:pt x="120000" y="80000"/>
                  </a:cubicBezTo>
                  <a:cubicBezTo>
                    <a:pt x="96000" y="60000"/>
                    <a:pt x="96000" y="60000"/>
                    <a:pt x="96000" y="60000"/>
                  </a:cubicBezTo>
                  <a:cubicBezTo>
                    <a:pt x="72000" y="40000"/>
                    <a:pt x="72000" y="40000"/>
                    <a:pt x="72000" y="40000"/>
                  </a:cubicBezTo>
                  <a:cubicBezTo>
                    <a:pt x="72000" y="40000"/>
                    <a:pt x="72000" y="40000"/>
                    <a:pt x="72000" y="20000"/>
                  </a:cubicBezTo>
                  <a:cubicBezTo>
                    <a:pt x="72000" y="20000"/>
                    <a:pt x="72000" y="20000"/>
                    <a:pt x="48000" y="0"/>
                  </a:cubicBezTo>
                  <a:cubicBezTo>
                    <a:pt x="48000" y="0"/>
                    <a:pt x="48000" y="20000"/>
                    <a:pt x="24000" y="20000"/>
                  </a:cubicBezTo>
                  <a:cubicBezTo>
                    <a:pt x="24000" y="20000"/>
                    <a:pt x="0" y="20000"/>
                    <a:pt x="0" y="4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0" y="40000"/>
                    <a:pt x="0" y="40000"/>
                    <a:pt x="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Shape 361"/>
            <p:cNvSpPr/>
            <p:nvPr/>
          </p:nvSpPr>
          <p:spPr>
            <a:xfrm>
              <a:off x="11451415" y="4341209"/>
              <a:ext cx="251448" cy="863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478" y="105000"/>
                  </a:moveTo>
                  <a:cubicBezTo>
                    <a:pt x="83478" y="105000"/>
                    <a:pt x="83478" y="105000"/>
                    <a:pt x="88695" y="105000"/>
                  </a:cubicBezTo>
                  <a:cubicBezTo>
                    <a:pt x="88695" y="105000"/>
                    <a:pt x="88695" y="120000"/>
                    <a:pt x="93913" y="120000"/>
                  </a:cubicBezTo>
                  <a:cubicBezTo>
                    <a:pt x="93913" y="120000"/>
                    <a:pt x="93913" y="120000"/>
                    <a:pt x="99130" y="120000"/>
                  </a:cubicBezTo>
                  <a:cubicBezTo>
                    <a:pt x="99130" y="120000"/>
                    <a:pt x="104347" y="120000"/>
                    <a:pt x="104347" y="120000"/>
                  </a:cubicBezTo>
                  <a:cubicBezTo>
                    <a:pt x="104347" y="120000"/>
                    <a:pt x="109565" y="120000"/>
                    <a:pt x="109565" y="120000"/>
                  </a:cubicBezTo>
                  <a:cubicBezTo>
                    <a:pt x="114782" y="120000"/>
                    <a:pt x="114782" y="120000"/>
                    <a:pt x="120000" y="120000"/>
                  </a:cubicBezTo>
                  <a:cubicBezTo>
                    <a:pt x="120000" y="120000"/>
                    <a:pt x="120000" y="105000"/>
                    <a:pt x="120000" y="105000"/>
                  </a:cubicBezTo>
                  <a:cubicBezTo>
                    <a:pt x="120000" y="105000"/>
                    <a:pt x="120000" y="90000"/>
                    <a:pt x="120000" y="90000"/>
                  </a:cubicBezTo>
                  <a:cubicBezTo>
                    <a:pt x="120000" y="90000"/>
                    <a:pt x="120000" y="75000"/>
                    <a:pt x="120000" y="75000"/>
                  </a:cubicBezTo>
                  <a:cubicBezTo>
                    <a:pt x="114782" y="75000"/>
                    <a:pt x="114782" y="75000"/>
                    <a:pt x="114782" y="75000"/>
                  </a:cubicBezTo>
                  <a:cubicBezTo>
                    <a:pt x="114782" y="75000"/>
                    <a:pt x="109565" y="75000"/>
                    <a:pt x="109565" y="75000"/>
                  </a:cubicBezTo>
                  <a:cubicBezTo>
                    <a:pt x="109565" y="75000"/>
                    <a:pt x="104347" y="75000"/>
                    <a:pt x="104347" y="75000"/>
                  </a:cubicBezTo>
                  <a:cubicBezTo>
                    <a:pt x="104347" y="75000"/>
                    <a:pt x="99130" y="75000"/>
                    <a:pt x="99130" y="60000"/>
                  </a:cubicBezTo>
                  <a:cubicBezTo>
                    <a:pt x="99130" y="60000"/>
                    <a:pt x="99130" y="60000"/>
                    <a:pt x="99130" y="60000"/>
                  </a:cubicBezTo>
                  <a:cubicBezTo>
                    <a:pt x="99130" y="45000"/>
                    <a:pt x="99130" y="45000"/>
                    <a:pt x="99130" y="45000"/>
                  </a:cubicBezTo>
                  <a:cubicBezTo>
                    <a:pt x="93913" y="45000"/>
                    <a:pt x="93913" y="45000"/>
                    <a:pt x="93913" y="45000"/>
                  </a:cubicBezTo>
                  <a:cubicBezTo>
                    <a:pt x="88695" y="45000"/>
                    <a:pt x="88695" y="45000"/>
                    <a:pt x="88695" y="45000"/>
                  </a:cubicBezTo>
                  <a:cubicBezTo>
                    <a:pt x="88695" y="45000"/>
                    <a:pt x="88695" y="30000"/>
                    <a:pt x="83478" y="30000"/>
                  </a:cubicBezTo>
                  <a:cubicBezTo>
                    <a:pt x="83478" y="30000"/>
                    <a:pt x="78260" y="45000"/>
                    <a:pt x="78260" y="30000"/>
                  </a:cubicBezTo>
                  <a:cubicBezTo>
                    <a:pt x="78260" y="30000"/>
                    <a:pt x="78260" y="30000"/>
                    <a:pt x="78260" y="30000"/>
                  </a:cubicBezTo>
                  <a:cubicBezTo>
                    <a:pt x="78260" y="30000"/>
                    <a:pt x="78260" y="30000"/>
                    <a:pt x="73043" y="30000"/>
                  </a:cubicBezTo>
                  <a:cubicBezTo>
                    <a:pt x="73043" y="30000"/>
                    <a:pt x="73043" y="30000"/>
                    <a:pt x="73043" y="45000"/>
                  </a:cubicBezTo>
                  <a:cubicBezTo>
                    <a:pt x="67826" y="45000"/>
                    <a:pt x="67826" y="45000"/>
                    <a:pt x="67826" y="45000"/>
                  </a:cubicBezTo>
                  <a:cubicBezTo>
                    <a:pt x="62608" y="45000"/>
                    <a:pt x="62608" y="45000"/>
                    <a:pt x="57391" y="30000"/>
                  </a:cubicBezTo>
                  <a:cubicBezTo>
                    <a:pt x="52173" y="30000"/>
                    <a:pt x="52173" y="30000"/>
                    <a:pt x="52173" y="30000"/>
                  </a:cubicBezTo>
                  <a:cubicBezTo>
                    <a:pt x="46956" y="30000"/>
                    <a:pt x="46956" y="30000"/>
                    <a:pt x="41739" y="30000"/>
                  </a:cubicBezTo>
                  <a:cubicBezTo>
                    <a:pt x="41739" y="30000"/>
                    <a:pt x="41739" y="15000"/>
                    <a:pt x="41739" y="15000"/>
                  </a:cubicBezTo>
                  <a:cubicBezTo>
                    <a:pt x="36521" y="15000"/>
                    <a:pt x="36521" y="15000"/>
                    <a:pt x="31304" y="15000"/>
                  </a:cubicBezTo>
                  <a:cubicBezTo>
                    <a:pt x="31304" y="15000"/>
                    <a:pt x="26086" y="15000"/>
                    <a:pt x="26086" y="15000"/>
                  </a:cubicBezTo>
                  <a:cubicBezTo>
                    <a:pt x="20869" y="15000"/>
                    <a:pt x="20869" y="0"/>
                    <a:pt x="20869" y="0"/>
                  </a:cubicBezTo>
                  <a:cubicBezTo>
                    <a:pt x="15652" y="0"/>
                    <a:pt x="10434" y="0"/>
                    <a:pt x="10434" y="0"/>
                  </a:cubicBezTo>
                  <a:cubicBezTo>
                    <a:pt x="5217" y="15000"/>
                    <a:pt x="5217" y="15000"/>
                    <a:pt x="5217" y="30000"/>
                  </a:cubicBezTo>
                  <a:cubicBezTo>
                    <a:pt x="5217" y="30000"/>
                    <a:pt x="5217" y="30000"/>
                    <a:pt x="5217" y="30000"/>
                  </a:cubicBezTo>
                  <a:cubicBezTo>
                    <a:pt x="5217" y="45000"/>
                    <a:pt x="0" y="30000"/>
                    <a:pt x="0" y="30000"/>
                  </a:cubicBezTo>
                  <a:cubicBezTo>
                    <a:pt x="0" y="45000"/>
                    <a:pt x="0" y="45000"/>
                    <a:pt x="0" y="45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5217" y="60000"/>
                    <a:pt x="5217" y="60000"/>
                    <a:pt x="5217" y="60000"/>
                  </a:cubicBezTo>
                  <a:cubicBezTo>
                    <a:pt x="10434" y="60000"/>
                    <a:pt x="10434" y="60000"/>
                    <a:pt x="10434" y="60000"/>
                  </a:cubicBezTo>
                  <a:cubicBezTo>
                    <a:pt x="10434" y="60000"/>
                    <a:pt x="15652" y="60000"/>
                    <a:pt x="15652" y="60000"/>
                  </a:cubicBezTo>
                  <a:cubicBezTo>
                    <a:pt x="15652" y="75000"/>
                    <a:pt x="15652" y="75000"/>
                    <a:pt x="15652" y="75000"/>
                  </a:cubicBezTo>
                  <a:cubicBezTo>
                    <a:pt x="15652" y="75000"/>
                    <a:pt x="20869" y="75000"/>
                    <a:pt x="26086" y="75000"/>
                  </a:cubicBezTo>
                  <a:cubicBezTo>
                    <a:pt x="26086" y="75000"/>
                    <a:pt x="26086" y="75000"/>
                    <a:pt x="31304" y="75000"/>
                  </a:cubicBezTo>
                  <a:cubicBezTo>
                    <a:pt x="31304" y="75000"/>
                    <a:pt x="31304" y="90000"/>
                    <a:pt x="36521" y="90000"/>
                  </a:cubicBezTo>
                  <a:cubicBezTo>
                    <a:pt x="36521" y="90000"/>
                    <a:pt x="41739" y="90000"/>
                    <a:pt x="41739" y="90000"/>
                  </a:cubicBezTo>
                  <a:cubicBezTo>
                    <a:pt x="46956" y="90000"/>
                    <a:pt x="46956" y="90000"/>
                    <a:pt x="52173" y="90000"/>
                  </a:cubicBezTo>
                  <a:cubicBezTo>
                    <a:pt x="52173" y="90000"/>
                    <a:pt x="57391" y="90000"/>
                    <a:pt x="57391" y="90000"/>
                  </a:cubicBezTo>
                  <a:cubicBezTo>
                    <a:pt x="62608" y="90000"/>
                    <a:pt x="62608" y="90000"/>
                    <a:pt x="62608" y="90000"/>
                  </a:cubicBezTo>
                  <a:cubicBezTo>
                    <a:pt x="62608" y="105000"/>
                    <a:pt x="67826" y="90000"/>
                    <a:pt x="67826" y="105000"/>
                  </a:cubicBezTo>
                  <a:cubicBezTo>
                    <a:pt x="73043" y="105000"/>
                    <a:pt x="73043" y="105000"/>
                    <a:pt x="78260" y="105000"/>
                  </a:cubicBezTo>
                  <a:cubicBezTo>
                    <a:pt x="78260" y="120000"/>
                    <a:pt x="78260" y="120000"/>
                    <a:pt x="83478" y="105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Shape 362"/>
            <p:cNvSpPr/>
            <p:nvPr/>
          </p:nvSpPr>
          <p:spPr>
            <a:xfrm>
              <a:off x="11659344" y="4363179"/>
              <a:ext cx="43520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000" y="60000"/>
                  </a:moveTo>
                  <a:cubicBezTo>
                    <a:pt x="90000" y="0"/>
                    <a:pt x="60000" y="0"/>
                    <a:pt x="60000" y="0"/>
                  </a:cubicBezTo>
                  <a:cubicBezTo>
                    <a:pt x="30000" y="60000"/>
                    <a:pt x="30000" y="0"/>
                    <a:pt x="30000" y="60000"/>
                  </a:cubicBezTo>
                  <a:cubicBezTo>
                    <a:pt x="0" y="60000"/>
                    <a:pt x="0" y="60000"/>
                    <a:pt x="30000" y="60000"/>
                  </a:cubicBezTo>
                  <a:cubicBezTo>
                    <a:pt x="30000" y="120000"/>
                    <a:pt x="30000" y="120000"/>
                    <a:pt x="30000" y="120000"/>
                  </a:cubicBezTo>
                  <a:cubicBezTo>
                    <a:pt x="30000" y="120000"/>
                    <a:pt x="60000" y="120000"/>
                    <a:pt x="60000" y="120000"/>
                  </a:cubicBezTo>
                  <a:cubicBezTo>
                    <a:pt x="60000" y="120000"/>
                    <a:pt x="90000" y="120000"/>
                    <a:pt x="90000" y="120000"/>
                  </a:cubicBezTo>
                  <a:cubicBezTo>
                    <a:pt x="90000" y="120000"/>
                    <a:pt x="90000" y="12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90000" y="60000"/>
                    <a:pt x="9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>
              <a:off x="11702864" y="4416537"/>
              <a:ext cx="32237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80000" y="0"/>
                  </a:cubicBezTo>
                  <a:cubicBezTo>
                    <a:pt x="80000" y="0"/>
                    <a:pt x="8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0" y="0"/>
                    <a:pt x="0" y="0"/>
                  </a:cubicBezTo>
                  <a:cubicBezTo>
                    <a:pt x="0" y="60000"/>
                    <a:pt x="40000" y="60000"/>
                    <a:pt x="40000" y="60000"/>
                  </a:cubicBezTo>
                  <a:cubicBezTo>
                    <a:pt x="40000" y="60000"/>
                    <a:pt x="40000" y="60000"/>
                    <a:pt x="40000" y="120000"/>
                  </a:cubicBezTo>
                  <a:cubicBezTo>
                    <a:pt x="80000" y="120000"/>
                    <a:pt x="80000" y="60000"/>
                    <a:pt x="8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0"/>
                    <a:pt x="12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Shape 364"/>
            <p:cNvSpPr/>
            <p:nvPr/>
          </p:nvSpPr>
          <p:spPr>
            <a:xfrm>
              <a:off x="11735101" y="4416537"/>
              <a:ext cx="33849" cy="31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80000"/>
                  </a:moveTo>
                  <a:cubicBezTo>
                    <a:pt x="40000" y="80000"/>
                    <a:pt x="40000" y="120000"/>
                    <a:pt x="80000" y="80000"/>
                  </a:cubicBezTo>
                  <a:cubicBezTo>
                    <a:pt x="80000" y="80000"/>
                    <a:pt x="80000" y="80000"/>
                    <a:pt x="80000" y="80000"/>
                  </a:cubicBezTo>
                  <a:cubicBezTo>
                    <a:pt x="80000" y="40000"/>
                    <a:pt x="80000" y="40000"/>
                    <a:pt x="80000" y="40000"/>
                  </a:cubicBezTo>
                  <a:cubicBezTo>
                    <a:pt x="80000" y="0"/>
                    <a:pt x="120000" y="0"/>
                    <a:pt x="80000" y="0"/>
                  </a:cubicBezTo>
                  <a:cubicBezTo>
                    <a:pt x="80000" y="0"/>
                    <a:pt x="8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40000"/>
                    <a:pt x="40000" y="40000"/>
                    <a:pt x="40000" y="40000"/>
                  </a:cubicBezTo>
                  <a:cubicBezTo>
                    <a:pt x="0" y="40000"/>
                    <a:pt x="0" y="40000"/>
                    <a:pt x="0" y="80000"/>
                  </a:cubicBezTo>
                  <a:cubicBezTo>
                    <a:pt x="0" y="80000"/>
                    <a:pt x="0" y="80000"/>
                    <a:pt x="0" y="80000"/>
                  </a:cubicBezTo>
                  <a:cubicBezTo>
                    <a:pt x="0" y="80000"/>
                    <a:pt x="0" y="80000"/>
                    <a:pt x="40000" y="8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Shape 365"/>
            <p:cNvSpPr/>
            <p:nvPr/>
          </p:nvSpPr>
          <p:spPr>
            <a:xfrm>
              <a:off x="11757667" y="4405552"/>
              <a:ext cx="77368" cy="423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142" y="120000"/>
                  </a:moveTo>
                  <a:cubicBezTo>
                    <a:pt x="17142" y="120000"/>
                    <a:pt x="17142" y="120000"/>
                    <a:pt x="34285" y="120000"/>
                  </a:cubicBezTo>
                  <a:cubicBezTo>
                    <a:pt x="51428" y="90000"/>
                    <a:pt x="51428" y="90000"/>
                    <a:pt x="51428" y="90000"/>
                  </a:cubicBezTo>
                  <a:cubicBezTo>
                    <a:pt x="68571" y="90000"/>
                    <a:pt x="68571" y="90000"/>
                    <a:pt x="85714" y="90000"/>
                  </a:cubicBezTo>
                  <a:cubicBezTo>
                    <a:pt x="85714" y="90000"/>
                    <a:pt x="102857" y="90000"/>
                    <a:pt x="102857" y="90000"/>
                  </a:cubicBezTo>
                  <a:cubicBezTo>
                    <a:pt x="102857" y="90000"/>
                    <a:pt x="119999" y="60000"/>
                    <a:pt x="119999" y="60000"/>
                  </a:cubicBezTo>
                  <a:cubicBezTo>
                    <a:pt x="119999" y="60000"/>
                    <a:pt x="119999" y="30000"/>
                    <a:pt x="102857" y="30000"/>
                  </a:cubicBezTo>
                  <a:cubicBezTo>
                    <a:pt x="102857" y="30000"/>
                    <a:pt x="102857" y="30000"/>
                    <a:pt x="102857" y="30000"/>
                  </a:cubicBezTo>
                  <a:cubicBezTo>
                    <a:pt x="85714" y="30000"/>
                    <a:pt x="85714" y="30000"/>
                    <a:pt x="85714" y="30000"/>
                  </a:cubicBezTo>
                  <a:cubicBezTo>
                    <a:pt x="68571" y="30000"/>
                    <a:pt x="68571" y="0"/>
                    <a:pt x="68571" y="0"/>
                  </a:cubicBezTo>
                  <a:cubicBezTo>
                    <a:pt x="68571" y="0"/>
                    <a:pt x="51428" y="30000"/>
                    <a:pt x="51428" y="30000"/>
                  </a:cubicBezTo>
                  <a:cubicBezTo>
                    <a:pt x="51428" y="30000"/>
                    <a:pt x="51428" y="30000"/>
                    <a:pt x="34285" y="60000"/>
                  </a:cubicBezTo>
                  <a:cubicBezTo>
                    <a:pt x="34285" y="60000"/>
                    <a:pt x="34285" y="60000"/>
                    <a:pt x="17142" y="60000"/>
                  </a:cubicBezTo>
                  <a:cubicBezTo>
                    <a:pt x="17142" y="60000"/>
                    <a:pt x="0" y="60000"/>
                    <a:pt x="0" y="90000"/>
                  </a:cubicBezTo>
                  <a:cubicBezTo>
                    <a:pt x="0" y="90000"/>
                    <a:pt x="0" y="90000"/>
                    <a:pt x="17142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Shape 366"/>
            <p:cNvSpPr/>
            <p:nvPr/>
          </p:nvSpPr>
          <p:spPr>
            <a:xfrm>
              <a:off x="11844706" y="4416537"/>
              <a:ext cx="88652" cy="31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0000"/>
                  </a:moveTo>
                  <a:cubicBezTo>
                    <a:pt x="75000" y="80000"/>
                    <a:pt x="75000" y="80000"/>
                    <a:pt x="90000" y="80000"/>
                  </a:cubicBezTo>
                  <a:cubicBezTo>
                    <a:pt x="90000" y="40000"/>
                    <a:pt x="90000" y="80000"/>
                    <a:pt x="105000" y="40000"/>
                  </a:cubicBezTo>
                  <a:cubicBezTo>
                    <a:pt x="105000" y="40000"/>
                    <a:pt x="120000" y="80000"/>
                    <a:pt x="120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05000" y="0"/>
                  </a:cubicBezTo>
                  <a:cubicBezTo>
                    <a:pt x="105000" y="0"/>
                    <a:pt x="90000" y="0"/>
                    <a:pt x="90000" y="0"/>
                  </a:cubicBezTo>
                  <a:cubicBezTo>
                    <a:pt x="75000" y="40000"/>
                    <a:pt x="75000" y="40000"/>
                    <a:pt x="60000" y="40000"/>
                  </a:cubicBezTo>
                  <a:cubicBezTo>
                    <a:pt x="60000" y="40000"/>
                    <a:pt x="60000" y="0"/>
                    <a:pt x="60000" y="0"/>
                  </a:cubicBezTo>
                  <a:cubicBezTo>
                    <a:pt x="45000" y="0"/>
                    <a:pt x="45000" y="0"/>
                    <a:pt x="30000" y="0"/>
                  </a:cubicBezTo>
                  <a:cubicBezTo>
                    <a:pt x="30000" y="0"/>
                    <a:pt x="30000" y="0"/>
                    <a:pt x="15000" y="0"/>
                  </a:cubicBezTo>
                  <a:cubicBezTo>
                    <a:pt x="15000" y="40000"/>
                    <a:pt x="15000" y="40000"/>
                    <a:pt x="0" y="40000"/>
                  </a:cubicBezTo>
                  <a:cubicBezTo>
                    <a:pt x="0" y="40000"/>
                    <a:pt x="0" y="40000"/>
                    <a:pt x="0" y="80000"/>
                  </a:cubicBezTo>
                  <a:cubicBezTo>
                    <a:pt x="0" y="80000"/>
                    <a:pt x="0" y="80000"/>
                    <a:pt x="0" y="80000"/>
                  </a:cubicBezTo>
                  <a:cubicBezTo>
                    <a:pt x="0" y="120000"/>
                    <a:pt x="15000" y="80000"/>
                    <a:pt x="15000" y="120000"/>
                  </a:cubicBezTo>
                  <a:cubicBezTo>
                    <a:pt x="15000" y="120000"/>
                    <a:pt x="30000" y="120000"/>
                    <a:pt x="30000" y="120000"/>
                  </a:cubicBezTo>
                  <a:cubicBezTo>
                    <a:pt x="30000" y="120000"/>
                    <a:pt x="45000" y="120000"/>
                    <a:pt x="45000" y="120000"/>
                  </a:cubicBezTo>
                  <a:cubicBezTo>
                    <a:pt x="60000" y="120000"/>
                    <a:pt x="60000" y="120000"/>
                    <a:pt x="60000" y="8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Shape 367"/>
            <p:cNvSpPr/>
            <p:nvPr/>
          </p:nvSpPr>
          <p:spPr>
            <a:xfrm>
              <a:off x="11823752" y="4447923"/>
              <a:ext cx="43520" cy="329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40000"/>
                  </a:moveTo>
                  <a:cubicBezTo>
                    <a:pt x="30000" y="80000"/>
                    <a:pt x="30000" y="40000"/>
                    <a:pt x="60000" y="80000"/>
                  </a:cubicBezTo>
                  <a:cubicBezTo>
                    <a:pt x="60000" y="80000"/>
                    <a:pt x="60000" y="80000"/>
                    <a:pt x="90000" y="80000"/>
                  </a:cubicBezTo>
                  <a:cubicBezTo>
                    <a:pt x="90000" y="80000"/>
                    <a:pt x="90000" y="120000"/>
                    <a:pt x="90000" y="120000"/>
                  </a:cubicBezTo>
                  <a:cubicBezTo>
                    <a:pt x="90000" y="120000"/>
                    <a:pt x="120000" y="120000"/>
                    <a:pt x="120000" y="120000"/>
                  </a:cubicBezTo>
                  <a:cubicBezTo>
                    <a:pt x="120000" y="80000"/>
                    <a:pt x="120000" y="80000"/>
                    <a:pt x="120000" y="80000"/>
                  </a:cubicBezTo>
                  <a:cubicBezTo>
                    <a:pt x="120000" y="80000"/>
                    <a:pt x="120000" y="40000"/>
                    <a:pt x="120000" y="40000"/>
                  </a:cubicBezTo>
                  <a:cubicBezTo>
                    <a:pt x="120000" y="40000"/>
                    <a:pt x="90000" y="40000"/>
                    <a:pt x="90000" y="40000"/>
                  </a:cubicBezTo>
                  <a:cubicBezTo>
                    <a:pt x="90000" y="40000"/>
                    <a:pt x="90000" y="0"/>
                    <a:pt x="9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30000" y="0"/>
                    <a:pt x="30000" y="0"/>
                    <a:pt x="30000" y="0"/>
                  </a:cubicBezTo>
                  <a:cubicBezTo>
                    <a:pt x="0" y="0"/>
                    <a:pt x="0" y="0"/>
                    <a:pt x="0" y="40000"/>
                  </a:cubicBezTo>
                  <a:cubicBezTo>
                    <a:pt x="0" y="40000"/>
                    <a:pt x="30000" y="40000"/>
                    <a:pt x="30000" y="4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11922075" y="4490296"/>
              <a:ext cx="22566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60000"/>
                  </a:move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0" y="0"/>
                    <a:pt x="0" y="60000"/>
                    <a:pt x="0" y="60000"/>
                  </a:cubicBezTo>
                  <a:cubicBezTo>
                    <a:pt x="0" y="120000"/>
                    <a:pt x="60000" y="60000"/>
                    <a:pt x="6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Shape 369"/>
            <p:cNvSpPr/>
            <p:nvPr/>
          </p:nvSpPr>
          <p:spPr>
            <a:xfrm>
              <a:off x="11944641" y="4416537"/>
              <a:ext cx="119277" cy="737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9" y="119999"/>
                  </a:moveTo>
                  <a:cubicBezTo>
                    <a:pt x="10909" y="119999"/>
                    <a:pt x="21818" y="119999"/>
                    <a:pt x="21818" y="102857"/>
                  </a:cubicBezTo>
                  <a:cubicBezTo>
                    <a:pt x="21818" y="102857"/>
                    <a:pt x="21818" y="102857"/>
                    <a:pt x="32727" y="85714"/>
                  </a:cubicBezTo>
                  <a:cubicBezTo>
                    <a:pt x="32727" y="85714"/>
                    <a:pt x="43636" y="85714"/>
                    <a:pt x="43636" y="85714"/>
                  </a:cubicBezTo>
                  <a:cubicBezTo>
                    <a:pt x="43636" y="85714"/>
                    <a:pt x="43636" y="68571"/>
                    <a:pt x="54545" y="68571"/>
                  </a:cubicBezTo>
                  <a:cubicBezTo>
                    <a:pt x="54545" y="68571"/>
                    <a:pt x="54545" y="68571"/>
                    <a:pt x="65454" y="68571"/>
                  </a:cubicBezTo>
                  <a:cubicBezTo>
                    <a:pt x="65454" y="51428"/>
                    <a:pt x="65454" y="51428"/>
                    <a:pt x="76363" y="51428"/>
                  </a:cubicBezTo>
                  <a:cubicBezTo>
                    <a:pt x="76363" y="51428"/>
                    <a:pt x="76363" y="51428"/>
                    <a:pt x="87272" y="51428"/>
                  </a:cubicBezTo>
                  <a:cubicBezTo>
                    <a:pt x="87272" y="34285"/>
                    <a:pt x="98181" y="34285"/>
                    <a:pt x="98181" y="34285"/>
                  </a:cubicBezTo>
                  <a:cubicBezTo>
                    <a:pt x="109090" y="34285"/>
                    <a:pt x="109090" y="34285"/>
                    <a:pt x="109090" y="17142"/>
                  </a:cubicBezTo>
                  <a:cubicBezTo>
                    <a:pt x="120000" y="17142"/>
                    <a:pt x="109090" y="17142"/>
                    <a:pt x="109090" y="0"/>
                  </a:cubicBezTo>
                  <a:cubicBezTo>
                    <a:pt x="98181" y="0"/>
                    <a:pt x="98181" y="0"/>
                    <a:pt x="87272" y="0"/>
                  </a:cubicBezTo>
                  <a:cubicBezTo>
                    <a:pt x="76363" y="0"/>
                    <a:pt x="76363" y="0"/>
                    <a:pt x="76363" y="17142"/>
                  </a:cubicBezTo>
                  <a:cubicBezTo>
                    <a:pt x="65454" y="17142"/>
                    <a:pt x="54545" y="17142"/>
                    <a:pt x="54545" y="17142"/>
                  </a:cubicBezTo>
                  <a:cubicBezTo>
                    <a:pt x="43636" y="17142"/>
                    <a:pt x="43636" y="17142"/>
                    <a:pt x="43636" y="34285"/>
                  </a:cubicBezTo>
                  <a:cubicBezTo>
                    <a:pt x="43636" y="34285"/>
                    <a:pt x="43636" y="34285"/>
                    <a:pt x="32727" y="51428"/>
                  </a:cubicBezTo>
                  <a:cubicBezTo>
                    <a:pt x="32727" y="51428"/>
                    <a:pt x="32727" y="51428"/>
                    <a:pt x="21818" y="51428"/>
                  </a:cubicBezTo>
                  <a:cubicBezTo>
                    <a:pt x="21818" y="51428"/>
                    <a:pt x="21818" y="68571"/>
                    <a:pt x="10909" y="68571"/>
                  </a:cubicBezTo>
                  <a:cubicBezTo>
                    <a:pt x="10909" y="68571"/>
                    <a:pt x="0" y="68571"/>
                    <a:pt x="0" y="85714"/>
                  </a:cubicBezTo>
                  <a:cubicBezTo>
                    <a:pt x="0" y="85714"/>
                    <a:pt x="0" y="85714"/>
                    <a:pt x="0" y="102857"/>
                  </a:cubicBezTo>
                  <a:cubicBezTo>
                    <a:pt x="0" y="102857"/>
                    <a:pt x="0" y="102857"/>
                    <a:pt x="0" y="119999"/>
                  </a:cubicBezTo>
                  <a:cubicBezTo>
                    <a:pt x="0" y="119999"/>
                    <a:pt x="10909" y="119999"/>
                    <a:pt x="10909" y="119999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Shape 370"/>
            <p:cNvSpPr/>
            <p:nvPr/>
          </p:nvSpPr>
          <p:spPr>
            <a:xfrm>
              <a:off x="11944641" y="4416537"/>
              <a:ext cx="20955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60000" y="120000"/>
                  </a:cubicBezTo>
                  <a:cubicBezTo>
                    <a:pt x="60000" y="120000"/>
                    <a:pt x="6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60000" y="0"/>
                    <a:pt x="60000" y="0"/>
                    <a:pt x="6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Shape 371"/>
            <p:cNvSpPr/>
            <p:nvPr/>
          </p:nvSpPr>
          <p:spPr>
            <a:xfrm>
              <a:off x="12009115" y="4394566"/>
              <a:ext cx="45132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60000"/>
                  </a:moveTo>
                  <a:cubicBezTo>
                    <a:pt x="30000" y="60000"/>
                    <a:pt x="30000" y="60000"/>
                    <a:pt x="30000" y="60000"/>
                  </a:cubicBezTo>
                  <a:cubicBezTo>
                    <a:pt x="30000" y="120000"/>
                    <a:pt x="60000" y="120000"/>
                    <a:pt x="60000" y="60000"/>
                  </a:cubicBezTo>
                  <a:cubicBezTo>
                    <a:pt x="60000" y="60000"/>
                    <a:pt x="60000" y="60000"/>
                    <a:pt x="90000" y="60000"/>
                  </a:cubicBezTo>
                  <a:cubicBezTo>
                    <a:pt x="90000" y="60000"/>
                    <a:pt x="90000" y="60000"/>
                    <a:pt x="90000" y="60000"/>
                  </a:cubicBezTo>
                  <a:cubicBezTo>
                    <a:pt x="120000" y="0"/>
                    <a:pt x="120000" y="0"/>
                    <a:pt x="90000" y="0"/>
                  </a:cubicBezTo>
                  <a:cubicBezTo>
                    <a:pt x="90000" y="0"/>
                    <a:pt x="90000" y="0"/>
                    <a:pt x="90000" y="0"/>
                  </a:cubicBezTo>
                  <a:cubicBezTo>
                    <a:pt x="60000" y="0"/>
                    <a:pt x="30000" y="0"/>
                    <a:pt x="30000" y="60000"/>
                  </a:cubicBezTo>
                  <a:cubicBezTo>
                    <a:pt x="30000" y="60000"/>
                    <a:pt x="0" y="60000"/>
                    <a:pt x="3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Shape 372"/>
            <p:cNvSpPr/>
            <p:nvPr/>
          </p:nvSpPr>
          <p:spPr>
            <a:xfrm>
              <a:off x="11922075" y="4298838"/>
              <a:ext cx="43520" cy="423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000"/>
                  </a:moveTo>
                  <a:cubicBezTo>
                    <a:pt x="60000" y="30000"/>
                    <a:pt x="60000" y="30000"/>
                    <a:pt x="60000" y="30000"/>
                  </a:cubicBezTo>
                  <a:cubicBezTo>
                    <a:pt x="30000" y="30000"/>
                    <a:pt x="30000" y="30000"/>
                    <a:pt x="30000" y="3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90000"/>
                    <a:pt x="30000" y="90000"/>
                    <a:pt x="30000" y="90000"/>
                  </a:cubicBezTo>
                  <a:cubicBezTo>
                    <a:pt x="30000" y="120000"/>
                    <a:pt x="30000" y="120000"/>
                    <a:pt x="30000" y="120000"/>
                  </a:cubicBezTo>
                  <a:cubicBezTo>
                    <a:pt x="30000" y="120000"/>
                    <a:pt x="60000" y="120000"/>
                    <a:pt x="60000" y="120000"/>
                  </a:cubicBezTo>
                  <a:cubicBezTo>
                    <a:pt x="60000" y="120000"/>
                    <a:pt x="60000" y="120000"/>
                    <a:pt x="90000" y="120000"/>
                  </a:cubicBezTo>
                  <a:cubicBezTo>
                    <a:pt x="90000" y="120000"/>
                    <a:pt x="90000" y="90000"/>
                    <a:pt x="90000" y="90000"/>
                  </a:cubicBezTo>
                  <a:cubicBezTo>
                    <a:pt x="90000" y="90000"/>
                    <a:pt x="90000" y="90000"/>
                    <a:pt x="90000" y="60000"/>
                  </a:cubicBezTo>
                  <a:cubicBezTo>
                    <a:pt x="90000" y="60000"/>
                    <a:pt x="90000" y="60000"/>
                    <a:pt x="90000" y="60000"/>
                  </a:cubicBezTo>
                  <a:cubicBezTo>
                    <a:pt x="90000" y="60000"/>
                    <a:pt x="90000" y="30000"/>
                    <a:pt x="90000" y="30000"/>
                  </a:cubicBezTo>
                  <a:cubicBezTo>
                    <a:pt x="90000" y="30000"/>
                    <a:pt x="120000" y="30000"/>
                    <a:pt x="120000" y="30000"/>
                  </a:cubicBezTo>
                  <a:cubicBezTo>
                    <a:pt x="120000" y="30000"/>
                    <a:pt x="120000" y="0"/>
                    <a:pt x="120000" y="0"/>
                  </a:cubicBezTo>
                  <a:cubicBezTo>
                    <a:pt x="90000" y="0"/>
                    <a:pt x="90000" y="0"/>
                    <a:pt x="90000" y="0"/>
                  </a:cubicBezTo>
                  <a:cubicBezTo>
                    <a:pt x="90000" y="0"/>
                    <a:pt x="90000" y="30000"/>
                    <a:pt x="60000" y="3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Shape 373"/>
            <p:cNvSpPr/>
            <p:nvPr/>
          </p:nvSpPr>
          <p:spPr>
            <a:xfrm>
              <a:off x="12031680" y="4234496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20000"/>
                    <a:pt x="12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Shape 374"/>
            <p:cNvSpPr/>
            <p:nvPr/>
          </p:nvSpPr>
          <p:spPr>
            <a:xfrm>
              <a:off x="12031680" y="4256466"/>
              <a:ext cx="32237" cy="31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40000"/>
                  </a:moveTo>
                  <a:cubicBezTo>
                    <a:pt x="40000" y="40000"/>
                    <a:pt x="40000" y="40000"/>
                    <a:pt x="40000" y="40000"/>
                  </a:cubicBezTo>
                  <a:cubicBezTo>
                    <a:pt x="40000" y="40000"/>
                    <a:pt x="40000" y="40000"/>
                    <a:pt x="40000" y="80000"/>
                  </a:cubicBezTo>
                  <a:cubicBezTo>
                    <a:pt x="40000" y="80000"/>
                    <a:pt x="40000" y="80000"/>
                    <a:pt x="80000" y="80000"/>
                  </a:cubicBezTo>
                  <a:cubicBezTo>
                    <a:pt x="80000" y="80000"/>
                    <a:pt x="80000" y="120000"/>
                    <a:pt x="120000" y="80000"/>
                  </a:cubicBezTo>
                  <a:cubicBezTo>
                    <a:pt x="120000" y="80000"/>
                    <a:pt x="120000" y="80000"/>
                    <a:pt x="120000" y="80000"/>
                  </a:cubicBezTo>
                  <a:cubicBezTo>
                    <a:pt x="120000" y="80000"/>
                    <a:pt x="120000" y="80000"/>
                    <a:pt x="120000" y="40000"/>
                  </a:cubicBezTo>
                  <a:cubicBezTo>
                    <a:pt x="120000" y="40000"/>
                    <a:pt x="120000" y="40000"/>
                    <a:pt x="120000" y="0"/>
                  </a:cubicBezTo>
                  <a:cubicBezTo>
                    <a:pt x="120000" y="0"/>
                    <a:pt x="120000" y="0"/>
                    <a:pt x="80000" y="0"/>
                  </a:cubicBezTo>
                  <a:cubicBezTo>
                    <a:pt x="80000" y="0"/>
                    <a:pt x="40000" y="0"/>
                    <a:pt x="40000" y="0"/>
                  </a:cubicBezTo>
                  <a:cubicBezTo>
                    <a:pt x="40000" y="0"/>
                    <a:pt x="0" y="0"/>
                    <a:pt x="40000" y="4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Shape 375"/>
            <p:cNvSpPr/>
            <p:nvPr/>
          </p:nvSpPr>
          <p:spPr>
            <a:xfrm>
              <a:off x="12097765" y="4245481"/>
              <a:ext cx="75757" cy="423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120000"/>
                  </a:moveTo>
                  <a:cubicBezTo>
                    <a:pt x="119999" y="90000"/>
                    <a:pt x="119999" y="90000"/>
                    <a:pt x="119999" y="90000"/>
                  </a:cubicBezTo>
                  <a:cubicBezTo>
                    <a:pt x="119999" y="60000"/>
                    <a:pt x="119999" y="60000"/>
                    <a:pt x="102857" y="30000"/>
                  </a:cubicBezTo>
                  <a:cubicBezTo>
                    <a:pt x="102857" y="30000"/>
                    <a:pt x="85714" y="30000"/>
                    <a:pt x="85714" y="30000"/>
                  </a:cubicBezTo>
                  <a:cubicBezTo>
                    <a:pt x="85714" y="30000"/>
                    <a:pt x="68571" y="30000"/>
                    <a:pt x="68571" y="0"/>
                  </a:cubicBezTo>
                  <a:cubicBezTo>
                    <a:pt x="51428" y="0"/>
                    <a:pt x="51428" y="30000"/>
                    <a:pt x="51428" y="30000"/>
                  </a:cubicBezTo>
                  <a:cubicBezTo>
                    <a:pt x="34285" y="30000"/>
                    <a:pt x="34285" y="30000"/>
                    <a:pt x="34285" y="0"/>
                  </a:cubicBezTo>
                  <a:cubicBezTo>
                    <a:pt x="17142" y="0"/>
                    <a:pt x="17142" y="0"/>
                    <a:pt x="0" y="0"/>
                  </a:cubicBezTo>
                  <a:cubicBezTo>
                    <a:pt x="0" y="30000"/>
                    <a:pt x="0" y="30000"/>
                    <a:pt x="0" y="30000"/>
                  </a:cubicBezTo>
                  <a:cubicBezTo>
                    <a:pt x="0" y="30000"/>
                    <a:pt x="0" y="60000"/>
                    <a:pt x="0" y="60000"/>
                  </a:cubicBezTo>
                  <a:cubicBezTo>
                    <a:pt x="0" y="60000"/>
                    <a:pt x="0" y="60000"/>
                    <a:pt x="0" y="90000"/>
                  </a:cubicBezTo>
                  <a:cubicBezTo>
                    <a:pt x="0" y="90000"/>
                    <a:pt x="0" y="90000"/>
                    <a:pt x="17142" y="90000"/>
                  </a:cubicBezTo>
                  <a:cubicBezTo>
                    <a:pt x="17142" y="60000"/>
                    <a:pt x="34285" y="90000"/>
                    <a:pt x="51428" y="90000"/>
                  </a:cubicBezTo>
                  <a:cubicBezTo>
                    <a:pt x="51428" y="90000"/>
                    <a:pt x="68571" y="60000"/>
                    <a:pt x="68571" y="90000"/>
                  </a:cubicBezTo>
                  <a:cubicBezTo>
                    <a:pt x="68571" y="90000"/>
                    <a:pt x="68571" y="90000"/>
                    <a:pt x="85714" y="90000"/>
                  </a:cubicBezTo>
                  <a:cubicBezTo>
                    <a:pt x="85714" y="90000"/>
                    <a:pt x="85714" y="120000"/>
                    <a:pt x="102857" y="120000"/>
                  </a:cubicBezTo>
                  <a:cubicBezTo>
                    <a:pt x="102857" y="120000"/>
                    <a:pt x="102857" y="120000"/>
                    <a:pt x="119999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Shape 376"/>
            <p:cNvSpPr/>
            <p:nvPr/>
          </p:nvSpPr>
          <p:spPr>
            <a:xfrm>
              <a:off x="12152568" y="4383582"/>
              <a:ext cx="43520" cy="329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000" y="0"/>
                  </a:moveTo>
                  <a:cubicBezTo>
                    <a:pt x="90000" y="0"/>
                    <a:pt x="60000" y="0"/>
                    <a:pt x="60000" y="0"/>
                  </a:cubicBezTo>
                  <a:cubicBezTo>
                    <a:pt x="60000" y="40000"/>
                    <a:pt x="60000" y="40000"/>
                    <a:pt x="30000" y="40000"/>
                  </a:cubicBezTo>
                  <a:cubicBezTo>
                    <a:pt x="30000" y="80000"/>
                    <a:pt x="30000" y="80000"/>
                    <a:pt x="30000" y="80000"/>
                  </a:cubicBezTo>
                  <a:cubicBezTo>
                    <a:pt x="30000" y="80000"/>
                    <a:pt x="0" y="80000"/>
                    <a:pt x="0" y="120000"/>
                  </a:cubicBezTo>
                  <a:cubicBezTo>
                    <a:pt x="0" y="120000"/>
                    <a:pt x="30000" y="120000"/>
                    <a:pt x="30000" y="120000"/>
                  </a:cubicBezTo>
                  <a:cubicBezTo>
                    <a:pt x="30000" y="120000"/>
                    <a:pt x="30000" y="120000"/>
                    <a:pt x="60000" y="120000"/>
                  </a:cubicBezTo>
                  <a:cubicBezTo>
                    <a:pt x="60000" y="120000"/>
                    <a:pt x="60000" y="80000"/>
                    <a:pt x="60000" y="80000"/>
                  </a:cubicBezTo>
                  <a:cubicBezTo>
                    <a:pt x="90000" y="80000"/>
                    <a:pt x="90000" y="80000"/>
                    <a:pt x="90000" y="40000"/>
                  </a:cubicBezTo>
                  <a:cubicBezTo>
                    <a:pt x="120000" y="40000"/>
                    <a:pt x="120000" y="40000"/>
                    <a:pt x="120000" y="0"/>
                  </a:cubicBezTo>
                  <a:cubicBezTo>
                    <a:pt x="120000" y="0"/>
                    <a:pt x="90000" y="0"/>
                    <a:pt x="9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Shape 377"/>
            <p:cNvSpPr/>
            <p:nvPr/>
          </p:nvSpPr>
          <p:spPr>
            <a:xfrm>
              <a:off x="12218654" y="4330225"/>
              <a:ext cx="9671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120000"/>
                    <a:pt x="0" y="120000"/>
                  </a:cubicBez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Shape 378"/>
            <p:cNvSpPr/>
            <p:nvPr/>
          </p:nvSpPr>
          <p:spPr>
            <a:xfrm>
              <a:off x="12250891" y="4330225"/>
              <a:ext cx="32237" cy="533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0"/>
                  </a:moveTo>
                  <a:cubicBezTo>
                    <a:pt x="80000" y="0"/>
                    <a:pt x="80000" y="24000"/>
                    <a:pt x="80000" y="24000"/>
                  </a:cubicBezTo>
                  <a:cubicBezTo>
                    <a:pt x="40000" y="24000"/>
                    <a:pt x="40000" y="24000"/>
                    <a:pt x="40000" y="48000"/>
                  </a:cubicBezTo>
                  <a:cubicBezTo>
                    <a:pt x="0" y="48000"/>
                    <a:pt x="0" y="48000"/>
                    <a:pt x="0" y="72000"/>
                  </a:cubicBezTo>
                  <a:cubicBezTo>
                    <a:pt x="0" y="72000"/>
                    <a:pt x="0" y="96000"/>
                    <a:pt x="0" y="96000"/>
                  </a:cubicBezTo>
                  <a:cubicBezTo>
                    <a:pt x="0" y="120000"/>
                    <a:pt x="40000" y="96000"/>
                    <a:pt x="40000" y="96000"/>
                  </a:cubicBezTo>
                  <a:cubicBezTo>
                    <a:pt x="40000" y="96000"/>
                    <a:pt x="40000" y="96000"/>
                    <a:pt x="80000" y="96000"/>
                  </a:cubicBezTo>
                  <a:cubicBezTo>
                    <a:pt x="80000" y="72000"/>
                    <a:pt x="80000" y="72000"/>
                    <a:pt x="80000" y="48000"/>
                  </a:cubicBezTo>
                  <a:cubicBezTo>
                    <a:pt x="80000" y="48000"/>
                    <a:pt x="120000" y="24000"/>
                    <a:pt x="120000" y="0"/>
                  </a:cubicBezTo>
                  <a:cubicBezTo>
                    <a:pt x="80000" y="0"/>
                    <a:pt x="80000" y="0"/>
                    <a:pt x="8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>
              <a:off x="12349213" y="4383582"/>
              <a:ext cx="43520" cy="439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000" y="30000"/>
                  </a:moveTo>
                  <a:cubicBezTo>
                    <a:pt x="90000" y="0"/>
                    <a:pt x="60000" y="30000"/>
                    <a:pt x="60000" y="30000"/>
                  </a:cubicBezTo>
                  <a:cubicBezTo>
                    <a:pt x="60000" y="30000"/>
                    <a:pt x="60000" y="30000"/>
                    <a:pt x="30000" y="30000"/>
                  </a:cubicBezTo>
                  <a:cubicBezTo>
                    <a:pt x="30000" y="60000"/>
                    <a:pt x="30000" y="60000"/>
                    <a:pt x="30000" y="60000"/>
                  </a:cubicBezTo>
                  <a:cubicBezTo>
                    <a:pt x="0" y="90000"/>
                    <a:pt x="0" y="90000"/>
                    <a:pt x="0" y="90000"/>
                  </a:cubicBezTo>
                  <a:cubicBezTo>
                    <a:pt x="0" y="90000"/>
                    <a:pt x="0" y="120000"/>
                    <a:pt x="0" y="120000"/>
                  </a:cubicBezTo>
                  <a:cubicBezTo>
                    <a:pt x="0" y="120000"/>
                    <a:pt x="30000" y="120000"/>
                    <a:pt x="30000" y="120000"/>
                  </a:cubicBezTo>
                  <a:cubicBezTo>
                    <a:pt x="30000" y="120000"/>
                    <a:pt x="30000" y="90000"/>
                    <a:pt x="60000" y="90000"/>
                  </a:cubicBezTo>
                  <a:cubicBezTo>
                    <a:pt x="60000" y="90000"/>
                    <a:pt x="90000" y="90000"/>
                    <a:pt x="90000" y="90000"/>
                  </a:cubicBezTo>
                  <a:cubicBezTo>
                    <a:pt x="90000" y="90000"/>
                    <a:pt x="90000" y="90000"/>
                    <a:pt x="90000" y="60000"/>
                  </a:cubicBezTo>
                  <a:cubicBezTo>
                    <a:pt x="90000" y="60000"/>
                    <a:pt x="120000" y="60000"/>
                    <a:pt x="90000" y="30000"/>
                  </a:cubicBezTo>
                  <a:cubicBezTo>
                    <a:pt x="90000" y="30000"/>
                    <a:pt x="90000" y="30000"/>
                    <a:pt x="90000" y="3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12173523" y="4170153"/>
              <a:ext cx="274014" cy="266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000" y="28800"/>
                  </a:moveTo>
                  <a:cubicBezTo>
                    <a:pt x="24000" y="33600"/>
                    <a:pt x="24000" y="33600"/>
                    <a:pt x="24000" y="33600"/>
                  </a:cubicBezTo>
                  <a:cubicBezTo>
                    <a:pt x="19200" y="33600"/>
                    <a:pt x="19200" y="33600"/>
                    <a:pt x="19200" y="33600"/>
                  </a:cubicBezTo>
                  <a:cubicBezTo>
                    <a:pt x="14400" y="33600"/>
                    <a:pt x="14400" y="33600"/>
                    <a:pt x="14400" y="33600"/>
                  </a:cubicBezTo>
                  <a:cubicBezTo>
                    <a:pt x="9600" y="33600"/>
                    <a:pt x="14400" y="38400"/>
                    <a:pt x="14400" y="38400"/>
                  </a:cubicBezTo>
                  <a:cubicBezTo>
                    <a:pt x="14400" y="38400"/>
                    <a:pt x="19200" y="38400"/>
                    <a:pt x="19200" y="38400"/>
                  </a:cubicBezTo>
                  <a:cubicBezTo>
                    <a:pt x="19200" y="43200"/>
                    <a:pt x="19200" y="43200"/>
                    <a:pt x="19200" y="43200"/>
                  </a:cubicBezTo>
                  <a:cubicBezTo>
                    <a:pt x="24000" y="48000"/>
                    <a:pt x="19200" y="48000"/>
                    <a:pt x="19200" y="48000"/>
                  </a:cubicBezTo>
                  <a:cubicBezTo>
                    <a:pt x="19200" y="52800"/>
                    <a:pt x="19200" y="52800"/>
                    <a:pt x="24000" y="52800"/>
                  </a:cubicBezTo>
                  <a:cubicBezTo>
                    <a:pt x="24000" y="57600"/>
                    <a:pt x="28800" y="52800"/>
                    <a:pt x="28800" y="52800"/>
                  </a:cubicBezTo>
                  <a:cubicBezTo>
                    <a:pt x="28800" y="52800"/>
                    <a:pt x="28800" y="52800"/>
                    <a:pt x="33600" y="48000"/>
                  </a:cubicBezTo>
                  <a:cubicBezTo>
                    <a:pt x="33600" y="48000"/>
                    <a:pt x="33600" y="48000"/>
                    <a:pt x="33600" y="48000"/>
                  </a:cubicBezTo>
                  <a:cubicBezTo>
                    <a:pt x="38400" y="48000"/>
                    <a:pt x="33600" y="52800"/>
                    <a:pt x="38400" y="52800"/>
                  </a:cubicBezTo>
                  <a:cubicBezTo>
                    <a:pt x="38400" y="52800"/>
                    <a:pt x="38400" y="52800"/>
                    <a:pt x="43200" y="52800"/>
                  </a:cubicBezTo>
                  <a:cubicBezTo>
                    <a:pt x="43200" y="52800"/>
                    <a:pt x="43200" y="52800"/>
                    <a:pt x="43200" y="52800"/>
                  </a:cubicBezTo>
                  <a:cubicBezTo>
                    <a:pt x="48000" y="57600"/>
                    <a:pt x="43200" y="57600"/>
                    <a:pt x="48000" y="57600"/>
                  </a:cubicBezTo>
                  <a:cubicBezTo>
                    <a:pt x="48000" y="57600"/>
                    <a:pt x="48000" y="57600"/>
                    <a:pt x="52800" y="57600"/>
                  </a:cubicBezTo>
                  <a:cubicBezTo>
                    <a:pt x="57600" y="62400"/>
                    <a:pt x="57600" y="62400"/>
                    <a:pt x="62400" y="62400"/>
                  </a:cubicBezTo>
                  <a:cubicBezTo>
                    <a:pt x="67200" y="62400"/>
                    <a:pt x="67200" y="62400"/>
                    <a:pt x="67200" y="62400"/>
                  </a:cubicBezTo>
                  <a:cubicBezTo>
                    <a:pt x="72000" y="67200"/>
                    <a:pt x="76800" y="62400"/>
                    <a:pt x="76800" y="67200"/>
                  </a:cubicBezTo>
                  <a:cubicBezTo>
                    <a:pt x="76800" y="67200"/>
                    <a:pt x="76800" y="67200"/>
                    <a:pt x="81600" y="72000"/>
                  </a:cubicBezTo>
                  <a:cubicBezTo>
                    <a:pt x="81600" y="72000"/>
                    <a:pt x="86400" y="72000"/>
                    <a:pt x="86400" y="76800"/>
                  </a:cubicBezTo>
                  <a:cubicBezTo>
                    <a:pt x="86400" y="76800"/>
                    <a:pt x="86400" y="76800"/>
                    <a:pt x="86400" y="81600"/>
                  </a:cubicBezTo>
                  <a:cubicBezTo>
                    <a:pt x="86400" y="81600"/>
                    <a:pt x="91200" y="86400"/>
                    <a:pt x="91200" y="86400"/>
                  </a:cubicBezTo>
                  <a:cubicBezTo>
                    <a:pt x="91200" y="86400"/>
                    <a:pt x="91200" y="91200"/>
                    <a:pt x="91200" y="91200"/>
                  </a:cubicBezTo>
                  <a:cubicBezTo>
                    <a:pt x="96000" y="96000"/>
                    <a:pt x="96000" y="96000"/>
                    <a:pt x="96000" y="100800"/>
                  </a:cubicBezTo>
                  <a:cubicBezTo>
                    <a:pt x="96000" y="100800"/>
                    <a:pt x="96000" y="100800"/>
                    <a:pt x="96000" y="105600"/>
                  </a:cubicBezTo>
                  <a:cubicBezTo>
                    <a:pt x="96000" y="105600"/>
                    <a:pt x="91200" y="110400"/>
                    <a:pt x="96000" y="110400"/>
                  </a:cubicBezTo>
                  <a:cubicBezTo>
                    <a:pt x="96000" y="110400"/>
                    <a:pt x="96000" y="110400"/>
                    <a:pt x="100800" y="110400"/>
                  </a:cubicBezTo>
                  <a:cubicBezTo>
                    <a:pt x="100800" y="110400"/>
                    <a:pt x="105600" y="110400"/>
                    <a:pt x="105600" y="110400"/>
                  </a:cubicBezTo>
                  <a:cubicBezTo>
                    <a:pt x="110400" y="110400"/>
                    <a:pt x="110400" y="110400"/>
                    <a:pt x="110400" y="115200"/>
                  </a:cubicBezTo>
                  <a:cubicBezTo>
                    <a:pt x="110400" y="115200"/>
                    <a:pt x="115200" y="120000"/>
                    <a:pt x="115200" y="120000"/>
                  </a:cubicBezTo>
                  <a:cubicBezTo>
                    <a:pt x="115200" y="120000"/>
                    <a:pt x="115200" y="120000"/>
                    <a:pt x="115200" y="120000"/>
                  </a:cubicBezTo>
                  <a:cubicBezTo>
                    <a:pt x="115200" y="100800"/>
                    <a:pt x="115200" y="100800"/>
                    <a:pt x="115200" y="100800"/>
                  </a:cubicBezTo>
                  <a:cubicBezTo>
                    <a:pt x="120000" y="76800"/>
                    <a:pt x="120000" y="76800"/>
                    <a:pt x="120000" y="76800"/>
                  </a:cubicBezTo>
                  <a:cubicBezTo>
                    <a:pt x="120000" y="52800"/>
                    <a:pt x="120000" y="52800"/>
                    <a:pt x="120000" y="52800"/>
                  </a:cubicBezTo>
                  <a:cubicBezTo>
                    <a:pt x="120000" y="33600"/>
                    <a:pt x="120000" y="33600"/>
                    <a:pt x="120000" y="33600"/>
                  </a:cubicBezTo>
                  <a:cubicBezTo>
                    <a:pt x="120000" y="33600"/>
                    <a:pt x="120000" y="33600"/>
                    <a:pt x="120000" y="33600"/>
                  </a:cubicBezTo>
                  <a:cubicBezTo>
                    <a:pt x="120000" y="33600"/>
                    <a:pt x="120000" y="28800"/>
                    <a:pt x="115200" y="28800"/>
                  </a:cubicBezTo>
                  <a:cubicBezTo>
                    <a:pt x="115200" y="28800"/>
                    <a:pt x="110400" y="28800"/>
                    <a:pt x="110400" y="28800"/>
                  </a:cubicBezTo>
                  <a:cubicBezTo>
                    <a:pt x="110400" y="28800"/>
                    <a:pt x="105600" y="28800"/>
                    <a:pt x="105600" y="28800"/>
                  </a:cubicBezTo>
                  <a:cubicBezTo>
                    <a:pt x="100800" y="28800"/>
                    <a:pt x="100800" y="28800"/>
                    <a:pt x="96000" y="24000"/>
                  </a:cubicBezTo>
                  <a:cubicBezTo>
                    <a:pt x="96000" y="24000"/>
                    <a:pt x="96000" y="24000"/>
                    <a:pt x="96000" y="24000"/>
                  </a:cubicBezTo>
                  <a:cubicBezTo>
                    <a:pt x="96000" y="24000"/>
                    <a:pt x="91200" y="24000"/>
                    <a:pt x="91200" y="24000"/>
                  </a:cubicBezTo>
                  <a:cubicBezTo>
                    <a:pt x="91200" y="19200"/>
                    <a:pt x="91200" y="19200"/>
                    <a:pt x="86400" y="19200"/>
                  </a:cubicBezTo>
                  <a:cubicBezTo>
                    <a:pt x="86400" y="19200"/>
                    <a:pt x="86400" y="19200"/>
                    <a:pt x="81600" y="19200"/>
                  </a:cubicBezTo>
                  <a:cubicBezTo>
                    <a:pt x="81600" y="19200"/>
                    <a:pt x="76800" y="19200"/>
                    <a:pt x="76800" y="19200"/>
                  </a:cubicBezTo>
                  <a:cubicBezTo>
                    <a:pt x="76800" y="24000"/>
                    <a:pt x="76800" y="24000"/>
                    <a:pt x="76800" y="28800"/>
                  </a:cubicBezTo>
                  <a:cubicBezTo>
                    <a:pt x="76800" y="28800"/>
                    <a:pt x="72000" y="28800"/>
                    <a:pt x="72000" y="28800"/>
                  </a:cubicBezTo>
                  <a:cubicBezTo>
                    <a:pt x="72000" y="28800"/>
                    <a:pt x="67200" y="28800"/>
                    <a:pt x="67200" y="28800"/>
                  </a:cubicBezTo>
                  <a:cubicBezTo>
                    <a:pt x="62400" y="28800"/>
                    <a:pt x="62400" y="33600"/>
                    <a:pt x="62400" y="33600"/>
                  </a:cubicBezTo>
                  <a:cubicBezTo>
                    <a:pt x="62400" y="33600"/>
                    <a:pt x="62400" y="33600"/>
                    <a:pt x="57600" y="33600"/>
                  </a:cubicBezTo>
                  <a:cubicBezTo>
                    <a:pt x="57600" y="38400"/>
                    <a:pt x="62400" y="38400"/>
                    <a:pt x="57600" y="38400"/>
                  </a:cubicBezTo>
                  <a:cubicBezTo>
                    <a:pt x="57600" y="38400"/>
                    <a:pt x="57600" y="43200"/>
                    <a:pt x="57600" y="43200"/>
                  </a:cubicBezTo>
                  <a:cubicBezTo>
                    <a:pt x="52800" y="43200"/>
                    <a:pt x="52800" y="43200"/>
                    <a:pt x="48000" y="43200"/>
                  </a:cubicBezTo>
                  <a:cubicBezTo>
                    <a:pt x="48000" y="38400"/>
                    <a:pt x="48000" y="38400"/>
                    <a:pt x="48000" y="38400"/>
                  </a:cubicBezTo>
                  <a:cubicBezTo>
                    <a:pt x="43200" y="33600"/>
                    <a:pt x="43200" y="33600"/>
                    <a:pt x="43200" y="33600"/>
                  </a:cubicBezTo>
                  <a:cubicBezTo>
                    <a:pt x="43200" y="28800"/>
                    <a:pt x="43200" y="28800"/>
                    <a:pt x="43200" y="28800"/>
                  </a:cubicBezTo>
                  <a:cubicBezTo>
                    <a:pt x="43200" y="24000"/>
                    <a:pt x="43200" y="24000"/>
                    <a:pt x="43200" y="19200"/>
                  </a:cubicBezTo>
                  <a:cubicBezTo>
                    <a:pt x="38400" y="14400"/>
                    <a:pt x="38400" y="14400"/>
                    <a:pt x="38400" y="14400"/>
                  </a:cubicBezTo>
                  <a:cubicBezTo>
                    <a:pt x="38400" y="9600"/>
                    <a:pt x="38400" y="9600"/>
                    <a:pt x="38400" y="9600"/>
                  </a:cubicBezTo>
                  <a:cubicBezTo>
                    <a:pt x="33600" y="4800"/>
                    <a:pt x="33600" y="4800"/>
                    <a:pt x="33600" y="4800"/>
                  </a:cubicBezTo>
                  <a:cubicBezTo>
                    <a:pt x="28800" y="4800"/>
                    <a:pt x="28800" y="4800"/>
                    <a:pt x="28800" y="4800"/>
                  </a:cubicBezTo>
                  <a:cubicBezTo>
                    <a:pt x="24000" y="4800"/>
                    <a:pt x="24000" y="4800"/>
                    <a:pt x="24000" y="4800"/>
                  </a:cubicBezTo>
                  <a:cubicBezTo>
                    <a:pt x="19200" y="0"/>
                    <a:pt x="19200" y="0"/>
                    <a:pt x="19200" y="0"/>
                  </a:cubicBezTo>
                  <a:cubicBezTo>
                    <a:pt x="14400" y="0"/>
                    <a:pt x="14400" y="0"/>
                    <a:pt x="14400" y="4800"/>
                  </a:cubicBezTo>
                  <a:cubicBezTo>
                    <a:pt x="14400" y="4800"/>
                    <a:pt x="9600" y="4800"/>
                    <a:pt x="9600" y="4800"/>
                  </a:cubicBezTo>
                  <a:cubicBezTo>
                    <a:pt x="4800" y="4800"/>
                    <a:pt x="4800" y="4800"/>
                    <a:pt x="4800" y="9600"/>
                  </a:cubicBezTo>
                  <a:cubicBezTo>
                    <a:pt x="0" y="9600"/>
                    <a:pt x="4800" y="9600"/>
                    <a:pt x="0" y="96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14400"/>
                    <a:pt x="0" y="19200"/>
                    <a:pt x="0" y="19200"/>
                  </a:cubicBezTo>
                  <a:cubicBezTo>
                    <a:pt x="0" y="19200"/>
                    <a:pt x="4800" y="19200"/>
                    <a:pt x="4800" y="19200"/>
                  </a:cubicBezTo>
                  <a:cubicBezTo>
                    <a:pt x="9600" y="19200"/>
                    <a:pt x="9600" y="19200"/>
                    <a:pt x="9600" y="19200"/>
                  </a:cubicBezTo>
                  <a:cubicBezTo>
                    <a:pt x="9600" y="19200"/>
                    <a:pt x="9600" y="24000"/>
                    <a:pt x="9600" y="24000"/>
                  </a:cubicBezTo>
                  <a:cubicBezTo>
                    <a:pt x="9600" y="24000"/>
                    <a:pt x="14400" y="24000"/>
                    <a:pt x="14400" y="28800"/>
                  </a:cubicBezTo>
                  <a:cubicBezTo>
                    <a:pt x="14400" y="28800"/>
                    <a:pt x="14400" y="28800"/>
                    <a:pt x="19200" y="28800"/>
                  </a:cubicBezTo>
                  <a:cubicBezTo>
                    <a:pt x="24000" y="28800"/>
                    <a:pt x="24000" y="28800"/>
                    <a:pt x="28800" y="28800"/>
                  </a:cubicBezTo>
                  <a:cubicBezTo>
                    <a:pt x="28800" y="28800"/>
                    <a:pt x="28800" y="28800"/>
                    <a:pt x="33600" y="28800"/>
                  </a:cubicBezTo>
                  <a:cubicBezTo>
                    <a:pt x="33600" y="28800"/>
                    <a:pt x="33600" y="28800"/>
                    <a:pt x="33600" y="33600"/>
                  </a:cubicBezTo>
                  <a:cubicBezTo>
                    <a:pt x="33600" y="33600"/>
                    <a:pt x="28800" y="28800"/>
                    <a:pt x="24000" y="288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13433988" y="4672337"/>
              <a:ext cx="22566" cy="329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0000"/>
                  </a:moveTo>
                  <a:cubicBezTo>
                    <a:pt x="120000" y="40000"/>
                    <a:pt x="120000" y="4000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ubicBezTo>
                    <a:pt x="60000" y="0"/>
                    <a:pt x="60000" y="0"/>
                    <a:pt x="0" y="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0" y="80000"/>
                    <a:pt x="0" y="80000"/>
                    <a:pt x="0" y="80000"/>
                  </a:cubicBezTo>
                  <a:cubicBezTo>
                    <a:pt x="60000" y="120000"/>
                    <a:pt x="60000" y="80000"/>
                    <a:pt x="120000" y="8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13390467" y="4694308"/>
              <a:ext cx="43520" cy="423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000" y="120000"/>
                    <a:pt x="30000" y="120000"/>
                    <a:pt x="60000" y="120000"/>
                  </a:cubicBezTo>
                  <a:cubicBezTo>
                    <a:pt x="60000" y="120000"/>
                    <a:pt x="90000" y="120000"/>
                    <a:pt x="90000" y="90000"/>
                  </a:cubicBezTo>
                  <a:cubicBezTo>
                    <a:pt x="90000" y="90000"/>
                    <a:pt x="120000" y="90000"/>
                    <a:pt x="120000" y="90000"/>
                  </a:cubicBezTo>
                  <a:cubicBezTo>
                    <a:pt x="120000" y="60000"/>
                    <a:pt x="120000" y="60000"/>
                    <a:pt x="120000" y="30000"/>
                  </a:cubicBezTo>
                  <a:cubicBezTo>
                    <a:pt x="120000" y="30000"/>
                    <a:pt x="120000" y="30000"/>
                    <a:pt x="90000" y="30000"/>
                  </a:cubicBezTo>
                  <a:cubicBezTo>
                    <a:pt x="90000" y="0"/>
                    <a:pt x="90000" y="0"/>
                    <a:pt x="60000" y="30000"/>
                  </a:cubicBezTo>
                  <a:cubicBezTo>
                    <a:pt x="60000" y="30000"/>
                    <a:pt x="60000" y="30000"/>
                    <a:pt x="30000" y="30000"/>
                  </a:cubicBezTo>
                  <a:cubicBezTo>
                    <a:pt x="30000" y="60000"/>
                    <a:pt x="0" y="60000"/>
                    <a:pt x="0" y="60000"/>
                  </a:cubicBezTo>
                  <a:cubicBezTo>
                    <a:pt x="0" y="90000"/>
                    <a:pt x="0" y="90000"/>
                    <a:pt x="0" y="90000"/>
                  </a:cubicBezTo>
                  <a:cubicBezTo>
                    <a:pt x="0" y="90000"/>
                    <a:pt x="0" y="12000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13401750" y="4747665"/>
              <a:ext cx="22566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0" y="0"/>
                    <a:pt x="0" y="120000"/>
                  </a:cubicBezTo>
                  <a:cubicBezTo>
                    <a:pt x="0" y="120000"/>
                    <a:pt x="60000" y="120000"/>
                    <a:pt x="60000" y="120000"/>
                  </a:cubicBezTo>
                  <a:cubicBezTo>
                    <a:pt x="60000" y="120000"/>
                    <a:pt x="60000" y="120000"/>
                    <a:pt x="120000" y="1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11264441" y="4192124"/>
              <a:ext cx="22566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60000"/>
                    <a:pt x="120000" y="60000"/>
                  </a:cubicBezTo>
                  <a:cubicBezTo>
                    <a:pt x="120000" y="60000"/>
                    <a:pt x="120000" y="0"/>
                    <a:pt x="60000" y="0"/>
                  </a:cubicBezTo>
                  <a:cubicBezTo>
                    <a:pt x="60000" y="0"/>
                    <a:pt x="60000" y="0"/>
                    <a:pt x="0" y="0"/>
                  </a:cubicBezTo>
                  <a:cubicBezTo>
                    <a:pt x="0" y="0"/>
                    <a:pt x="0" y="0"/>
                    <a:pt x="0" y="60000"/>
                  </a:cubicBezTo>
                  <a:cubicBezTo>
                    <a:pt x="0" y="60000"/>
                    <a:pt x="60000" y="60000"/>
                    <a:pt x="6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>
              <a:off x="11867272" y="4341209"/>
              <a:ext cx="11283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120000" y="120000"/>
                    <a:pt x="120000" y="120000"/>
                    <a:pt x="12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11296678" y="4223510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0"/>
                    <a:pt x="0" y="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x="12239608" y="2738929"/>
              <a:ext cx="22566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60000" y="60000"/>
                    <a:pt x="60000" y="60000"/>
                  </a:cubicBezTo>
                  <a:cubicBezTo>
                    <a:pt x="60000" y="60000"/>
                    <a:pt x="0" y="120000"/>
                    <a:pt x="60000" y="120000"/>
                  </a:cubicBezTo>
                  <a:cubicBezTo>
                    <a:pt x="60000" y="120000"/>
                    <a:pt x="60000" y="120000"/>
                    <a:pt x="120000" y="120000"/>
                  </a:cubicBezTo>
                  <a:cubicBezTo>
                    <a:pt x="120000" y="12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x="12207371" y="2759331"/>
              <a:ext cx="32237" cy="439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60000"/>
                  </a:moveTo>
                  <a:cubicBezTo>
                    <a:pt x="80000" y="30000"/>
                    <a:pt x="120000" y="30000"/>
                    <a:pt x="120000" y="30000"/>
                  </a:cubicBezTo>
                  <a:cubicBezTo>
                    <a:pt x="80000" y="0"/>
                    <a:pt x="80000" y="0"/>
                    <a:pt x="80000" y="0"/>
                  </a:cubicBezTo>
                  <a:cubicBezTo>
                    <a:pt x="40000" y="0"/>
                    <a:pt x="40000" y="0"/>
                    <a:pt x="40000" y="30000"/>
                  </a:cubicBezTo>
                  <a:cubicBezTo>
                    <a:pt x="0" y="30000"/>
                    <a:pt x="0" y="30000"/>
                    <a:pt x="0" y="60000"/>
                  </a:cubicBezTo>
                  <a:cubicBezTo>
                    <a:pt x="0" y="60000"/>
                    <a:pt x="0" y="60000"/>
                    <a:pt x="0" y="90000"/>
                  </a:cubicBezTo>
                  <a:cubicBezTo>
                    <a:pt x="0" y="90000"/>
                    <a:pt x="0" y="90000"/>
                    <a:pt x="0" y="90000"/>
                  </a:cubicBezTo>
                  <a:cubicBezTo>
                    <a:pt x="40000" y="120000"/>
                    <a:pt x="40000" y="90000"/>
                    <a:pt x="40000" y="90000"/>
                  </a:cubicBezTo>
                  <a:cubicBezTo>
                    <a:pt x="80000" y="90000"/>
                    <a:pt x="40000" y="60000"/>
                    <a:pt x="40000" y="60000"/>
                  </a:cubicBezTo>
                  <a:cubicBezTo>
                    <a:pt x="80000" y="60000"/>
                    <a:pt x="80000" y="60000"/>
                    <a:pt x="8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>
              <a:off x="11867272" y="2492545"/>
              <a:ext cx="230494" cy="25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571" y="110000"/>
                  </a:moveTo>
                  <a:cubicBezTo>
                    <a:pt x="108571" y="105000"/>
                    <a:pt x="102857" y="105000"/>
                    <a:pt x="102857" y="100000"/>
                  </a:cubicBezTo>
                  <a:cubicBezTo>
                    <a:pt x="97142" y="100000"/>
                    <a:pt x="97142" y="100000"/>
                    <a:pt x="97142" y="100000"/>
                  </a:cubicBezTo>
                  <a:cubicBezTo>
                    <a:pt x="97142" y="95000"/>
                    <a:pt x="91428" y="95000"/>
                    <a:pt x="91428" y="95000"/>
                  </a:cubicBezTo>
                  <a:cubicBezTo>
                    <a:pt x="91428" y="95000"/>
                    <a:pt x="91428" y="90000"/>
                    <a:pt x="85714" y="90000"/>
                  </a:cubicBezTo>
                  <a:cubicBezTo>
                    <a:pt x="85714" y="85000"/>
                    <a:pt x="85714" y="85000"/>
                    <a:pt x="85714" y="80000"/>
                  </a:cubicBezTo>
                  <a:cubicBezTo>
                    <a:pt x="85714" y="80000"/>
                    <a:pt x="80000" y="80000"/>
                    <a:pt x="80000" y="80000"/>
                  </a:cubicBezTo>
                  <a:cubicBezTo>
                    <a:pt x="80000" y="75000"/>
                    <a:pt x="80000" y="75000"/>
                    <a:pt x="85714" y="75000"/>
                  </a:cubicBezTo>
                  <a:cubicBezTo>
                    <a:pt x="85714" y="75000"/>
                    <a:pt x="85714" y="75000"/>
                    <a:pt x="91428" y="75000"/>
                  </a:cubicBezTo>
                  <a:cubicBezTo>
                    <a:pt x="91428" y="75000"/>
                    <a:pt x="91428" y="80000"/>
                    <a:pt x="97142" y="80000"/>
                  </a:cubicBezTo>
                  <a:cubicBezTo>
                    <a:pt x="97142" y="80000"/>
                    <a:pt x="97142" y="85000"/>
                    <a:pt x="97142" y="85000"/>
                  </a:cubicBezTo>
                  <a:cubicBezTo>
                    <a:pt x="102857" y="85000"/>
                    <a:pt x="102857" y="85000"/>
                    <a:pt x="102857" y="80000"/>
                  </a:cubicBezTo>
                  <a:cubicBezTo>
                    <a:pt x="108571" y="80000"/>
                    <a:pt x="102857" y="80000"/>
                    <a:pt x="102857" y="75000"/>
                  </a:cubicBezTo>
                  <a:cubicBezTo>
                    <a:pt x="97142" y="75000"/>
                    <a:pt x="97142" y="75000"/>
                    <a:pt x="97142" y="75000"/>
                  </a:cubicBezTo>
                  <a:cubicBezTo>
                    <a:pt x="97142" y="75000"/>
                    <a:pt x="97142" y="75000"/>
                    <a:pt x="91428" y="70000"/>
                  </a:cubicBezTo>
                  <a:cubicBezTo>
                    <a:pt x="91428" y="70000"/>
                    <a:pt x="91428" y="70000"/>
                    <a:pt x="91428" y="70000"/>
                  </a:cubicBezTo>
                  <a:cubicBezTo>
                    <a:pt x="85714" y="65000"/>
                    <a:pt x="85714" y="65000"/>
                    <a:pt x="80000" y="65000"/>
                  </a:cubicBezTo>
                  <a:cubicBezTo>
                    <a:pt x="80000" y="60000"/>
                    <a:pt x="80000" y="60000"/>
                    <a:pt x="74285" y="60000"/>
                  </a:cubicBezTo>
                  <a:cubicBezTo>
                    <a:pt x="74285" y="60000"/>
                    <a:pt x="74285" y="60000"/>
                    <a:pt x="68571" y="55000"/>
                  </a:cubicBezTo>
                  <a:cubicBezTo>
                    <a:pt x="68571" y="55000"/>
                    <a:pt x="68571" y="55000"/>
                    <a:pt x="62857" y="50000"/>
                  </a:cubicBezTo>
                  <a:cubicBezTo>
                    <a:pt x="62857" y="50000"/>
                    <a:pt x="62857" y="50000"/>
                    <a:pt x="62857" y="45000"/>
                  </a:cubicBezTo>
                  <a:cubicBezTo>
                    <a:pt x="62857" y="45000"/>
                    <a:pt x="57142" y="40000"/>
                    <a:pt x="57142" y="40000"/>
                  </a:cubicBezTo>
                  <a:cubicBezTo>
                    <a:pt x="57142" y="40000"/>
                    <a:pt x="51428" y="40000"/>
                    <a:pt x="51428" y="40000"/>
                  </a:cubicBezTo>
                  <a:cubicBezTo>
                    <a:pt x="45714" y="40000"/>
                    <a:pt x="51428" y="35000"/>
                    <a:pt x="45714" y="35000"/>
                  </a:cubicBezTo>
                  <a:cubicBezTo>
                    <a:pt x="45714" y="35000"/>
                    <a:pt x="45714" y="35000"/>
                    <a:pt x="40000" y="35000"/>
                  </a:cubicBezTo>
                  <a:cubicBezTo>
                    <a:pt x="40000" y="30000"/>
                    <a:pt x="40000" y="30000"/>
                    <a:pt x="40000" y="30000"/>
                  </a:cubicBezTo>
                  <a:cubicBezTo>
                    <a:pt x="40000" y="25000"/>
                    <a:pt x="40000" y="25000"/>
                    <a:pt x="34285" y="25000"/>
                  </a:cubicBezTo>
                  <a:cubicBezTo>
                    <a:pt x="34285" y="20000"/>
                    <a:pt x="28571" y="20000"/>
                    <a:pt x="28571" y="15000"/>
                  </a:cubicBezTo>
                  <a:cubicBezTo>
                    <a:pt x="22857" y="15000"/>
                    <a:pt x="22857" y="15000"/>
                    <a:pt x="22857" y="10000"/>
                  </a:cubicBezTo>
                  <a:cubicBezTo>
                    <a:pt x="22857" y="10000"/>
                    <a:pt x="17142" y="10000"/>
                    <a:pt x="17142" y="10000"/>
                  </a:cubicBezTo>
                  <a:cubicBezTo>
                    <a:pt x="17142" y="10000"/>
                    <a:pt x="17142" y="10000"/>
                    <a:pt x="11428" y="5000"/>
                  </a:cubicBezTo>
                  <a:cubicBezTo>
                    <a:pt x="11428" y="5000"/>
                    <a:pt x="11428" y="5000"/>
                    <a:pt x="5714" y="5000"/>
                  </a:cubicBezTo>
                  <a:cubicBezTo>
                    <a:pt x="5714" y="0"/>
                    <a:pt x="5714" y="0"/>
                    <a:pt x="0" y="0"/>
                  </a:cubicBezTo>
                  <a:cubicBezTo>
                    <a:pt x="0" y="5000"/>
                    <a:pt x="0" y="5000"/>
                    <a:pt x="5714" y="5000"/>
                  </a:cubicBezTo>
                  <a:cubicBezTo>
                    <a:pt x="5714" y="10000"/>
                    <a:pt x="5714" y="10000"/>
                    <a:pt x="5714" y="10000"/>
                  </a:cubicBezTo>
                  <a:cubicBezTo>
                    <a:pt x="11428" y="15000"/>
                    <a:pt x="5714" y="15000"/>
                    <a:pt x="5714" y="15000"/>
                  </a:cubicBezTo>
                  <a:cubicBezTo>
                    <a:pt x="5714" y="20000"/>
                    <a:pt x="11428" y="20000"/>
                    <a:pt x="11428" y="25000"/>
                  </a:cubicBezTo>
                  <a:cubicBezTo>
                    <a:pt x="17142" y="25000"/>
                    <a:pt x="17142" y="30000"/>
                    <a:pt x="22857" y="30000"/>
                  </a:cubicBezTo>
                  <a:cubicBezTo>
                    <a:pt x="22857" y="35000"/>
                    <a:pt x="28571" y="35000"/>
                    <a:pt x="28571" y="40000"/>
                  </a:cubicBezTo>
                  <a:cubicBezTo>
                    <a:pt x="34285" y="40000"/>
                    <a:pt x="34285" y="40000"/>
                    <a:pt x="34285" y="40000"/>
                  </a:cubicBezTo>
                  <a:cubicBezTo>
                    <a:pt x="40000" y="45000"/>
                    <a:pt x="40000" y="45000"/>
                    <a:pt x="40000" y="45000"/>
                  </a:cubicBezTo>
                  <a:cubicBezTo>
                    <a:pt x="40000" y="45000"/>
                    <a:pt x="45714" y="50000"/>
                    <a:pt x="45714" y="50000"/>
                  </a:cubicBezTo>
                  <a:cubicBezTo>
                    <a:pt x="45714" y="50000"/>
                    <a:pt x="45714" y="55000"/>
                    <a:pt x="51428" y="55000"/>
                  </a:cubicBezTo>
                  <a:cubicBezTo>
                    <a:pt x="51428" y="60000"/>
                    <a:pt x="51428" y="60000"/>
                    <a:pt x="51428" y="65000"/>
                  </a:cubicBezTo>
                  <a:cubicBezTo>
                    <a:pt x="57142" y="65000"/>
                    <a:pt x="57142" y="70000"/>
                    <a:pt x="62857" y="70000"/>
                  </a:cubicBezTo>
                  <a:cubicBezTo>
                    <a:pt x="62857" y="75000"/>
                    <a:pt x="62857" y="75000"/>
                    <a:pt x="68571" y="80000"/>
                  </a:cubicBezTo>
                  <a:cubicBezTo>
                    <a:pt x="68571" y="85000"/>
                    <a:pt x="68571" y="85000"/>
                    <a:pt x="68571" y="85000"/>
                  </a:cubicBezTo>
                  <a:cubicBezTo>
                    <a:pt x="74285" y="90000"/>
                    <a:pt x="74285" y="85000"/>
                    <a:pt x="80000" y="90000"/>
                  </a:cubicBezTo>
                  <a:cubicBezTo>
                    <a:pt x="80000" y="90000"/>
                    <a:pt x="80000" y="95000"/>
                    <a:pt x="80000" y="95000"/>
                  </a:cubicBezTo>
                  <a:cubicBezTo>
                    <a:pt x="80000" y="95000"/>
                    <a:pt x="80000" y="100000"/>
                    <a:pt x="80000" y="100000"/>
                  </a:cubicBezTo>
                  <a:cubicBezTo>
                    <a:pt x="80000" y="100000"/>
                    <a:pt x="85714" y="105000"/>
                    <a:pt x="85714" y="105000"/>
                  </a:cubicBezTo>
                  <a:cubicBezTo>
                    <a:pt x="85714" y="105000"/>
                    <a:pt x="85714" y="110000"/>
                    <a:pt x="91428" y="110000"/>
                  </a:cubicBezTo>
                  <a:cubicBezTo>
                    <a:pt x="91428" y="110000"/>
                    <a:pt x="91428" y="115000"/>
                    <a:pt x="91428" y="115000"/>
                  </a:cubicBezTo>
                  <a:cubicBezTo>
                    <a:pt x="97142" y="120000"/>
                    <a:pt x="97142" y="120000"/>
                    <a:pt x="102857" y="120000"/>
                  </a:cubicBezTo>
                  <a:cubicBezTo>
                    <a:pt x="102857" y="115000"/>
                    <a:pt x="97142" y="115000"/>
                    <a:pt x="102857" y="110000"/>
                  </a:cubicBezTo>
                  <a:cubicBezTo>
                    <a:pt x="102857" y="110000"/>
                    <a:pt x="102857" y="110000"/>
                    <a:pt x="102857" y="110000"/>
                  </a:cubicBezTo>
                  <a:cubicBezTo>
                    <a:pt x="108571" y="110000"/>
                    <a:pt x="108571" y="115000"/>
                    <a:pt x="108571" y="115000"/>
                  </a:cubicBezTo>
                  <a:cubicBezTo>
                    <a:pt x="114285" y="115000"/>
                    <a:pt x="114285" y="115000"/>
                    <a:pt x="120000" y="115000"/>
                  </a:cubicBezTo>
                  <a:cubicBezTo>
                    <a:pt x="120000" y="110000"/>
                    <a:pt x="114285" y="110000"/>
                    <a:pt x="108571" y="11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Shape 390"/>
            <p:cNvSpPr/>
            <p:nvPr/>
          </p:nvSpPr>
          <p:spPr>
            <a:xfrm>
              <a:off x="10595524" y="3187756"/>
              <a:ext cx="317534" cy="1600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724" y="120000"/>
                  </a:moveTo>
                  <a:cubicBezTo>
                    <a:pt x="115862" y="120000"/>
                    <a:pt x="115862" y="120000"/>
                    <a:pt x="115862" y="120000"/>
                  </a:cubicBezTo>
                  <a:cubicBezTo>
                    <a:pt x="120000" y="112000"/>
                    <a:pt x="115862" y="112000"/>
                    <a:pt x="115862" y="104000"/>
                  </a:cubicBezTo>
                  <a:cubicBezTo>
                    <a:pt x="115862" y="104000"/>
                    <a:pt x="115862" y="104000"/>
                    <a:pt x="115862" y="104000"/>
                  </a:cubicBezTo>
                  <a:cubicBezTo>
                    <a:pt x="111724" y="96000"/>
                    <a:pt x="111724" y="96000"/>
                    <a:pt x="111724" y="96000"/>
                  </a:cubicBezTo>
                  <a:cubicBezTo>
                    <a:pt x="111724" y="88000"/>
                    <a:pt x="111724" y="88000"/>
                    <a:pt x="111724" y="80000"/>
                  </a:cubicBezTo>
                  <a:cubicBezTo>
                    <a:pt x="111724" y="80000"/>
                    <a:pt x="111724" y="80000"/>
                    <a:pt x="111724" y="80000"/>
                  </a:cubicBezTo>
                  <a:cubicBezTo>
                    <a:pt x="111724" y="80000"/>
                    <a:pt x="111724" y="80000"/>
                    <a:pt x="107586" y="80000"/>
                  </a:cubicBezTo>
                  <a:cubicBezTo>
                    <a:pt x="107586" y="80000"/>
                    <a:pt x="107586" y="80000"/>
                    <a:pt x="103448" y="72000"/>
                  </a:cubicBezTo>
                  <a:cubicBezTo>
                    <a:pt x="103448" y="72000"/>
                    <a:pt x="103448" y="72000"/>
                    <a:pt x="99310" y="72000"/>
                  </a:cubicBezTo>
                  <a:cubicBezTo>
                    <a:pt x="99310" y="72000"/>
                    <a:pt x="99310" y="64000"/>
                    <a:pt x="95172" y="64000"/>
                  </a:cubicBezTo>
                  <a:cubicBezTo>
                    <a:pt x="95172" y="64000"/>
                    <a:pt x="95172" y="64000"/>
                    <a:pt x="91034" y="64000"/>
                  </a:cubicBezTo>
                  <a:cubicBezTo>
                    <a:pt x="91034" y="64000"/>
                    <a:pt x="86896" y="72000"/>
                    <a:pt x="86896" y="72000"/>
                  </a:cubicBezTo>
                  <a:cubicBezTo>
                    <a:pt x="82758" y="72000"/>
                    <a:pt x="82758" y="72000"/>
                    <a:pt x="78620" y="64000"/>
                  </a:cubicBezTo>
                  <a:cubicBezTo>
                    <a:pt x="78620" y="64000"/>
                    <a:pt x="78620" y="56000"/>
                    <a:pt x="78620" y="56000"/>
                  </a:cubicBezTo>
                  <a:cubicBezTo>
                    <a:pt x="74482" y="56000"/>
                    <a:pt x="74482" y="56000"/>
                    <a:pt x="74482" y="56000"/>
                  </a:cubicBezTo>
                  <a:cubicBezTo>
                    <a:pt x="70344" y="56000"/>
                    <a:pt x="70344" y="56000"/>
                    <a:pt x="70344" y="56000"/>
                  </a:cubicBezTo>
                  <a:cubicBezTo>
                    <a:pt x="66206" y="56000"/>
                    <a:pt x="66206" y="56000"/>
                    <a:pt x="66206" y="48000"/>
                  </a:cubicBezTo>
                  <a:cubicBezTo>
                    <a:pt x="62068" y="48000"/>
                    <a:pt x="62068" y="48000"/>
                    <a:pt x="57931" y="40000"/>
                  </a:cubicBezTo>
                  <a:cubicBezTo>
                    <a:pt x="57931" y="40000"/>
                    <a:pt x="57931" y="40000"/>
                    <a:pt x="53793" y="40000"/>
                  </a:cubicBezTo>
                  <a:cubicBezTo>
                    <a:pt x="53793" y="40000"/>
                    <a:pt x="53793" y="40000"/>
                    <a:pt x="53793" y="32000"/>
                  </a:cubicBezTo>
                  <a:cubicBezTo>
                    <a:pt x="49655" y="32000"/>
                    <a:pt x="49655" y="32000"/>
                    <a:pt x="49655" y="32000"/>
                  </a:cubicBezTo>
                  <a:cubicBezTo>
                    <a:pt x="45517" y="32000"/>
                    <a:pt x="45517" y="32000"/>
                    <a:pt x="45517" y="24000"/>
                  </a:cubicBezTo>
                  <a:cubicBezTo>
                    <a:pt x="41379" y="24000"/>
                    <a:pt x="41379" y="24000"/>
                    <a:pt x="41379" y="24000"/>
                  </a:cubicBezTo>
                  <a:cubicBezTo>
                    <a:pt x="41379" y="24000"/>
                    <a:pt x="37241" y="16000"/>
                    <a:pt x="37241" y="16000"/>
                  </a:cubicBezTo>
                  <a:cubicBezTo>
                    <a:pt x="37241" y="16000"/>
                    <a:pt x="33103" y="16000"/>
                    <a:pt x="33103" y="16000"/>
                  </a:cubicBezTo>
                  <a:cubicBezTo>
                    <a:pt x="33103" y="16000"/>
                    <a:pt x="33103" y="16000"/>
                    <a:pt x="28965" y="16000"/>
                  </a:cubicBezTo>
                  <a:cubicBezTo>
                    <a:pt x="28965" y="16000"/>
                    <a:pt x="24827" y="16000"/>
                    <a:pt x="24827" y="16000"/>
                  </a:cubicBezTo>
                  <a:cubicBezTo>
                    <a:pt x="20689" y="16000"/>
                    <a:pt x="20689" y="8000"/>
                    <a:pt x="16551" y="8000"/>
                  </a:cubicBezTo>
                  <a:cubicBezTo>
                    <a:pt x="16551" y="0"/>
                    <a:pt x="12413" y="8000"/>
                    <a:pt x="12413" y="0"/>
                  </a:cubicBezTo>
                  <a:cubicBezTo>
                    <a:pt x="12413" y="0"/>
                    <a:pt x="12413" y="0"/>
                    <a:pt x="12413" y="0"/>
                  </a:cubicBezTo>
                  <a:cubicBezTo>
                    <a:pt x="12413" y="8000"/>
                    <a:pt x="12413" y="8000"/>
                    <a:pt x="12413" y="8000"/>
                  </a:cubicBezTo>
                  <a:cubicBezTo>
                    <a:pt x="8275" y="8000"/>
                    <a:pt x="8275" y="16000"/>
                    <a:pt x="8275" y="16000"/>
                  </a:cubicBezTo>
                  <a:cubicBezTo>
                    <a:pt x="4137" y="16000"/>
                    <a:pt x="0" y="24000"/>
                    <a:pt x="4137" y="24000"/>
                  </a:cubicBezTo>
                  <a:cubicBezTo>
                    <a:pt x="4137" y="24000"/>
                    <a:pt x="4137" y="32000"/>
                    <a:pt x="4137" y="32000"/>
                  </a:cubicBezTo>
                  <a:cubicBezTo>
                    <a:pt x="4137" y="32000"/>
                    <a:pt x="8275" y="32000"/>
                    <a:pt x="8275" y="32000"/>
                  </a:cubicBezTo>
                  <a:cubicBezTo>
                    <a:pt x="12413" y="32000"/>
                    <a:pt x="12413" y="32000"/>
                    <a:pt x="12413" y="40000"/>
                  </a:cubicBezTo>
                  <a:cubicBezTo>
                    <a:pt x="12413" y="40000"/>
                    <a:pt x="12413" y="40000"/>
                    <a:pt x="16551" y="48000"/>
                  </a:cubicBezTo>
                  <a:cubicBezTo>
                    <a:pt x="16551" y="48000"/>
                    <a:pt x="16551" y="48000"/>
                    <a:pt x="20689" y="48000"/>
                  </a:cubicBezTo>
                  <a:cubicBezTo>
                    <a:pt x="20689" y="48000"/>
                    <a:pt x="20689" y="48000"/>
                    <a:pt x="24827" y="48000"/>
                  </a:cubicBezTo>
                  <a:cubicBezTo>
                    <a:pt x="24827" y="48000"/>
                    <a:pt x="28965" y="56000"/>
                    <a:pt x="28965" y="56000"/>
                  </a:cubicBezTo>
                  <a:cubicBezTo>
                    <a:pt x="33103" y="56000"/>
                    <a:pt x="33103" y="64000"/>
                    <a:pt x="33103" y="64000"/>
                  </a:cubicBezTo>
                  <a:cubicBezTo>
                    <a:pt x="33103" y="72000"/>
                    <a:pt x="33103" y="72000"/>
                    <a:pt x="37241" y="72000"/>
                  </a:cubicBezTo>
                  <a:cubicBezTo>
                    <a:pt x="37241" y="72000"/>
                    <a:pt x="37241" y="72000"/>
                    <a:pt x="41379" y="72000"/>
                  </a:cubicBezTo>
                  <a:cubicBezTo>
                    <a:pt x="41379" y="72000"/>
                    <a:pt x="41379" y="72000"/>
                    <a:pt x="45517" y="72000"/>
                  </a:cubicBezTo>
                  <a:cubicBezTo>
                    <a:pt x="45517" y="80000"/>
                    <a:pt x="45517" y="80000"/>
                    <a:pt x="49655" y="80000"/>
                  </a:cubicBezTo>
                  <a:cubicBezTo>
                    <a:pt x="49655" y="80000"/>
                    <a:pt x="49655" y="88000"/>
                    <a:pt x="49655" y="88000"/>
                  </a:cubicBezTo>
                  <a:cubicBezTo>
                    <a:pt x="49655" y="88000"/>
                    <a:pt x="49655" y="88000"/>
                    <a:pt x="53793" y="88000"/>
                  </a:cubicBezTo>
                  <a:cubicBezTo>
                    <a:pt x="53793" y="88000"/>
                    <a:pt x="53793" y="88000"/>
                    <a:pt x="57931" y="88000"/>
                  </a:cubicBezTo>
                  <a:cubicBezTo>
                    <a:pt x="57931" y="88000"/>
                    <a:pt x="57931" y="88000"/>
                    <a:pt x="62068" y="88000"/>
                  </a:cubicBezTo>
                  <a:cubicBezTo>
                    <a:pt x="62068" y="96000"/>
                    <a:pt x="62068" y="96000"/>
                    <a:pt x="62068" y="104000"/>
                  </a:cubicBezTo>
                  <a:cubicBezTo>
                    <a:pt x="66206" y="104000"/>
                    <a:pt x="66206" y="104000"/>
                    <a:pt x="70344" y="104000"/>
                  </a:cubicBezTo>
                  <a:cubicBezTo>
                    <a:pt x="70344" y="104000"/>
                    <a:pt x="74482" y="104000"/>
                    <a:pt x="74482" y="104000"/>
                  </a:cubicBezTo>
                  <a:cubicBezTo>
                    <a:pt x="74482" y="104000"/>
                    <a:pt x="78620" y="96000"/>
                    <a:pt x="78620" y="96000"/>
                  </a:cubicBezTo>
                  <a:cubicBezTo>
                    <a:pt x="78620" y="96000"/>
                    <a:pt x="82758" y="96000"/>
                    <a:pt x="82758" y="96000"/>
                  </a:cubicBezTo>
                  <a:cubicBezTo>
                    <a:pt x="82758" y="104000"/>
                    <a:pt x="82758" y="104000"/>
                    <a:pt x="86896" y="104000"/>
                  </a:cubicBezTo>
                  <a:cubicBezTo>
                    <a:pt x="86896" y="112000"/>
                    <a:pt x="86896" y="112000"/>
                    <a:pt x="91034" y="112000"/>
                  </a:cubicBezTo>
                  <a:cubicBezTo>
                    <a:pt x="91034" y="112000"/>
                    <a:pt x="91034" y="112000"/>
                    <a:pt x="95172" y="112000"/>
                  </a:cubicBezTo>
                  <a:cubicBezTo>
                    <a:pt x="95172" y="112000"/>
                    <a:pt x="95172" y="112000"/>
                    <a:pt x="99310" y="112000"/>
                  </a:cubicBezTo>
                  <a:cubicBezTo>
                    <a:pt x="99310" y="112000"/>
                    <a:pt x="99310" y="112000"/>
                    <a:pt x="103448" y="112000"/>
                  </a:cubicBezTo>
                  <a:cubicBezTo>
                    <a:pt x="103448" y="112000"/>
                    <a:pt x="107586" y="112000"/>
                    <a:pt x="107586" y="120000"/>
                  </a:cubicBezTo>
                  <a:cubicBezTo>
                    <a:pt x="107586" y="120000"/>
                    <a:pt x="111724" y="120000"/>
                    <a:pt x="111724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>
              <a:off x="5455345" y="2012332"/>
              <a:ext cx="1785926" cy="864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104" y="91851"/>
                  </a:moveTo>
                  <a:cubicBezTo>
                    <a:pt x="61840" y="91851"/>
                    <a:pt x="61840" y="91851"/>
                    <a:pt x="61840" y="90370"/>
                  </a:cubicBezTo>
                  <a:cubicBezTo>
                    <a:pt x="61840" y="90370"/>
                    <a:pt x="61840" y="91851"/>
                    <a:pt x="62576" y="91851"/>
                  </a:cubicBezTo>
                  <a:cubicBezTo>
                    <a:pt x="62576" y="91851"/>
                    <a:pt x="62576" y="90370"/>
                    <a:pt x="62576" y="90370"/>
                  </a:cubicBezTo>
                  <a:cubicBezTo>
                    <a:pt x="63312" y="90370"/>
                    <a:pt x="63312" y="90370"/>
                    <a:pt x="63312" y="90370"/>
                  </a:cubicBezTo>
                  <a:cubicBezTo>
                    <a:pt x="63312" y="90370"/>
                    <a:pt x="63312" y="90370"/>
                    <a:pt x="63312" y="90370"/>
                  </a:cubicBezTo>
                  <a:cubicBezTo>
                    <a:pt x="63312" y="90370"/>
                    <a:pt x="63312" y="90370"/>
                    <a:pt x="63312" y="90370"/>
                  </a:cubicBezTo>
                  <a:cubicBezTo>
                    <a:pt x="63312" y="88888"/>
                    <a:pt x="64049" y="88888"/>
                    <a:pt x="64049" y="88888"/>
                  </a:cubicBezTo>
                  <a:cubicBezTo>
                    <a:pt x="64049" y="88888"/>
                    <a:pt x="64049" y="88888"/>
                    <a:pt x="64785" y="90370"/>
                  </a:cubicBezTo>
                  <a:cubicBezTo>
                    <a:pt x="64785" y="90370"/>
                    <a:pt x="64785" y="90370"/>
                    <a:pt x="64785" y="90370"/>
                  </a:cubicBezTo>
                  <a:cubicBezTo>
                    <a:pt x="64785" y="90370"/>
                    <a:pt x="64785" y="90370"/>
                    <a:pt x="64785" y="90370"/>
                  </a:cubicBezTo>
                  <a:cubicBezTo>
                    <a:pt x="65521" y="90370"/>
                    <a:pt x="65521" y="90370"/>
                    <a:pt x="65521" y="90370"/>
                  </a:cubicBezTo>
                  <a:cubicBezTo>
                    <a:pt x="65521" y="90370"/>
                    <a:pt x="65521" y="90370"/>
                    <a:pt x="65521" y="90370"/>
                  </a:cubicBezTo>
                  <a:cubicBezTo>
                    <a:pt x="65521" y="90370"/>
                    <a:pt x="66257" y="90370"/>
                    <a:pt x="66257" y="90370"/>
                  </a:cubicBezTo>
                  <a:cubicBezTo>
                    <a:pt x="66257" y="90370"/>
                    <a:pt x="66257" y="90370"/>
                    <a:pt x="66257" y="90370"/>
                  </a:cubicBezTo>
                  <a:cubicBezTo>
                    <a:pt x="66257" y="91851"/>
                    <a:pt x="65521" y="91851"/>
                    <a:pt x="66257" y="91851"/>
                  </a:cubicBezTo>
                  <a:cubicBezTo>
                    <a:pt x="66257" y="93333"/>
                    <a:pt x="66257" y="91851"/>
                    <a:pt x="66993" y="93333"/>
                  </a:cubicBezTo>
                  <a:cubicBezTo>
                    <a:pt x="66993" y="93333"/>
                    <a:pt x="66993" y="93333"/>
                    <a:pt x="66993" y="93333"/>
                  </a:cubicBezTo>
                  <a:cubicBezTo>
                    <a:pt x="66993" y="93333"/>
                    <a:pt x="67730" y="93333"/>
                    <a:pt x="67730" y="93333"/>
                  </a:cubicBezTo>
                  <a:cubicBezTo>
                    <a:pt x="67730" y="93333"/>
                    <a:pt x="67730" y="94814"/>
                    <a:pt x="67730" y="94814"/>
                  </a:cubicBezTo>
                  <a:cubicBezTo>
                    <a:pt x="67730" y="94814"/>
                    <a:pt x="67730" y="94814"/>
                    <a:pt x="67730" y="96296"/>
                  </a:cubicBezTo>
                  <a:cubicBezTo>
                    <a:pt x="67730" y="96296"/>
                    <a:pt x="67730" y="96296"/>
                    <a:pt x="67730" y="96296"/>
                  </a:cubicBezTo>
                  <a:cubicBezTo>
                    <a:pt x="66993" y="96296"/>
                    <a:pt x="67730" y="96296"/>
                    <a:pt x="67730" y="97777"/>
                  </a:cubicBezTo>
                  <a:cubicBezTo>
                    <a:pt x="67730" y="97777"/>
                    <a:pt x="67730" y="97777"/>
                    <a:pt x="67730" y="99259"/>
                  </a:cubicBezTo>
                  <a:cubicBezTo>
                    <a:pt x="67730" y="99259"/>
                    <a:pt x="67730" y="99259"/>
                    <a:pt x="67730" y="99259"/>
                  </a:cubicBezTo>
                  <a:cubicBezTo>
                    <a:pt x="67730" y="99259"/>
                    <a:pt x="67730" y="99259"/>
                    <a:pt x="67730" y="99259"/>
                  </a:cubicBezTo>
                  <a:cubicBezTo>
                    <a:pt x="67730" y="100740"/>
                    <a:pt x="67730" y="100740"/>
                    <a:pt x="67730" y="100740"/>
                  </a:cubicBezTo>
                  <a:cubicBezTo>
                    <a:pt x="67730" y="100740"/>
                    <a:pt x="67730" y="100740"/>
                    <a:pt x="67730" y="100740"/>
                  </a:cubicBezTo>
                  <a:cubicBezTo>
                    <a:pt x="67730" y="100740"/>
                    <a:pt x="67730" y="100740"/>
                    <a:pt x="67730" y="100740"/>
                  </a:cubicBezTo>
                  <a:cubicBezTo>
                    <a:pt x="68466" y="100740"/>
                    <a:pt x="67730" y="100740"/>
                    <a:pt x="68466" y="99259"/>
                  </a:cubicBezTo>
                  <a:cubicBezTo>
                    <a:pt x="68466" y="99259"/>
                    <a:pt x="68466" y="100740"/>
                    <a:pt x="69202" y="100740"/>
                  </a:cubicBezTo>
                  <a:cubicBezTo>
                    <a:pt x="69202" y="100740"/>
                    <a:pt x="69938" y="100740"/>
                    <a:pt x="69938" y="100740"/>
                  </a:cubicBezTo>
                  <a:cubicBezTo>
                    <a:pt x="70674" y="100740"/>
                    <a:pt x="70674" y="100740"/>
                    <a:pt x="71411" y="100740"/>
                  </a:cubicBezTo>
                  <a:cubicBezTo>
                    <a:pt x="71411" y="100740"/>
                    <a:pt x="71411" y="100740"/>
                    <a:pt x="72147" y="100740"/>
                  </a:cubicBezTo>
                  <a:cubicBezTo>
                    <a:pt x="72147" y="100740"/>
                    <a:pt x="72883" y="102222"/>
                    <a:pt x="72883" y="102222"/>
                  </a:cubicBezTo>
                  <a:cubicBezTo>
                    <a:pt x="72883" y="102222"/>
                    <a:pt x="73619" y="102222"/>
                    <a:pt x="73619" y="103703"/>
                  </a:cubicBezTo>
                  <a:cubicBezTo>
                    <a:pt x="73619" y="103703"/>
                    <a:pt x="73619" y="103703"/>
                    <a:pt x="73619" y="105185"/>
                  </a:cubicBezTo>
                  <a:cubicBezTo>
                    <a:pt x="73619" y="105185"/>
                    <a:pt x="73619" y="105185"/>
                    <a:pt x="73619" y="105185"/>
                  </a:cubicBezTo>
                  <a:cubicBezTo>
                    <a:pt x="73619" y="106666"/>
                    <a:pt x="73619" y="106666"/>
                    <a:pt x="73619" y="106666"/>
                  </a:cubicBezTo>
                  <a:cubicBezTo>
                    <a:pt x="72883" y="106666"/>
                    <a:pt x="72883" y="106666"/>
                    <a:pt x="72883" y="106666"/>
                  </a:cubicBezTo>
                  <a:cubicBezTo>
                    <a:pt x="72147" y="106666"/>
                    <a:pt x="72147" y="106666"/>
                    <a:pt x="72147" y="106666"/>
                  </a:cubicBezTo>
                  <a:cubicBezTo>
                    <a:pt x="72147" y="105185"/>
                    <a:pt x="72147" y="105185"/>
                    <a:pt x="71411" y="105185"/>
                  </a:cubicBezTo>
                  <a:cubicBezTo>
                    <a:pt x="71411" y="105185"/>
                    <a:pt x="71411" y="105185"/>
                    <a:pt x="71411" y="105185"/>
                  </a:cubicBezTo>
                  <a:cubicBezTo>
                    <a:pt x="71411" y="103703"/>
                    <a:pt x="71411" y="103703"/>
                    <a:pt x="70674" y="105185"/>
                  </a:cubicBezTo>
                  <a:cubicBezTo>
                    <a:pt x="70674" y="105185"/>
                    <a:pt x="70674" y="105185"/>
                    <a:pt x="70674" y="105185"/>
                  </a:cubicBezTo>
                  <a:cubicBezTo>
                    <a:pt x="70674" y="105185"/>
                    <a:pt x="70674" y="105185"/>
                    <a:pt x="70674" y="106666"/>
                  </a:cubicBezTo>
                  <a:cubicBezTo>
                    <a:pt x="70674" y="106666"/>
                    <a:pt x="71411" y="106666"/>
                    <a:pt x="70674" y="106666"/>
                  </a:cubicBezTo>
                  <a:cubicBezTo>
                    <a:pt x="70674" y="108148"/>
                    <a:pt x="70674" y="108148"/>
                    <a:pt x="70674" y="108148"/>
                  </a:cubicBezTo>
                  <a:cubicBezTo>
                    <a:pt x="69938" y="108148"/>
                    <a:pt x="69938" y="108148"/>
                    <a:pt x="69938" y="109629"/>
                  </a:cubicBezTo>
                  <a:cubicBezTo>
                    <a:pt x="69938" y="109629"/>
                    <a:pt x="69938" y="109629"/>
                    <a:pt x="69938" y="109629"/>
                  </a:cubicBezTo>
                  <a:cubicBezTo>
                    <a:pt x="69938" y="111111"/>
                    <a:pt x="69938" y="111111"/>
                    <a:pt x="69202" y="111111"/>
                  </a:cubicBezTo>
                  <a:cubicBezTo>
                    <a:pt x="69202" y="111111"/>
                    <a:pt x="69202" y="112592"/>
                    <a:pt x="69202" y="112592"/>
                  </a:cubicBezTo>
                  <a:cubicBezTo>
                    <a:pt x="68466" y="112592"/>
                    <a:pt x="68466" y="112592"/>
                    <a:pt x="68466" y="112592"/>
                  </a:cubicBezTo>
                  <a:cubicBezTo>
                    <a:pt x="68466" y="112592"/>
                    <a:pt x="68466" y="112592"/>
                    <a:pt x="68466" y="112592"/>
                  </a:cubicBezTo>
                  <a:cubicBezTo>
                    <a:pt x="68466" y="112592"/>
                    <a:pt x="68466" y="112592"/>
                    <a:pt x="68466" y="112592"/>
                  </a:cubicBezTo>
                  <a:cubicBezTo>
                    <a:pt x="67730" y="114074"/>
                    <a:pt x="67730" y="114074"/>
                    <a:pt x="67730" y="115555"/>
                  </a:cubicBezTo>
                  <a:cubicBezTo>
                    <a:pt x="66993" y="115555"/>
                    <a:pt x="66993" y="115555"/>
                    <a:pt x="66993" y="117037"/>
                  </a:cubicBezTo>
                  <a:cubicBezTo>
                    <a:pt x="66993" y="117037"/>
                    <a:pt x="66257" y="115555"/>
                    <a:pt x="66257" y="117037"/>
                  </a:cubicBezTo>
                  <a:cubicBezTo>
                    <a:pt x="66257" y="117037"/>
                    <a:pt x="66257" y="117037"/>
                    <a:pt x="65521" y="117037"/>
                  </a:cubicBezTo>
                  <a:cubicBezTo>
                    <a:pt x="65521" y="117037"/>
                    <a:pt x="65521" y="117037"/>
                    <a:pt x="65521" y="118518"/>
                  </a:cubicBezTo>
                  <a:cubicBezTo>
                    <a:pt x="65521" y="118518"/>
                    <a:pt x="65521" y="118518"/>
                    <a:pt x="65521" y="120000"/>
                  </a:cubicBezTo>
                  <a:cubicBezTo>
                    <a:pt x="65521" y="120000"/>
                    <a:pt x="65521" y="120000"/>
                    <a:pt x="65521" y="120000"/>
                  </a:cubicBezTo>
                  <a:cubicBezTo>
                    <a:pt x="65521" y="120000"/>
                    <a:pt x="65521" y="118518"/>
                    <a:pt x="66257" y="118518"/>
                  </a:cubicBezTo>
                  <a:cubicBezTo>
                    <a:pt x="66257" y="118518"/>
                    <a:pt x="66257" y="118518"/>
                    <a:pt x="66257" y="118518"/>
                  </a:cubicBezTo>
                  <a:cubicBezTo>
                    <a:pt x="66993" y="118518"/>
                    <a:pt x="66993" y="118518"/>
                    <a:pt x="66993" y="118518"/>
                  </a:cubicBezTo>
                  <a:cubicBezTo>
                    <a:pt x="66993" y="118518"/>
                    <a:pt x="66993" y="117037"/>
                    <a:pt x="67730" y="117037"/>
                  </a:cubicBezTo>
                  <a:cubicBezTo>
                    <a:pt x="67730" y="117037"/>
                    <a:pt x="67730" y="117037"/>
                    <a:pt x="67730" y="117037"/>
                  </a:cubicBezTo>
                  <a:cubicBezTo>
                    <a:pt x="68466" y="117037"/>
                    <a:pt x="68466" y="117037"/>
                    <a:pt x="68466" y="117037"/>
                  </a:cubicBezTo>
                  <a:cubicBezTo>
                    <a:pt x="68466" y="117037"/>
                    <a:pt x="68466" y="115555"/>
                    <a:pt x="69202" y="115555"/>
                  </a:cubicBezTo>
                  <a:cubicBezTo>
                    <a:pt x="69202" y="115555"/>
                    <a:pt x="69202" y="115555"/>
                    <a:pt x="69202" y="115555"/>
                  </a:cubicBezTo>
                  <a:cubicBezTo>
                    <a:pt x="69938" y="115555"/>
                    <a:pt x="69938" y="115555"/>
                    <a:pt x="69938" y="115555"/>
                  </a:cubicBezTo>
                  <a:cubicBezTo>
                    <a:pt x="70674" y="115555"/>
                    <a:pt x="70674" y="115555"/>
                    <a:pt x="70674" y="115555"/>
                  </a:cubicBezTo>
                  <a:cubicBezTo>
                    <a:pt x="71411" y="115555"/>
                    <a:pt x="71411" y="115555"/>
                    <a:pt x="71411" y="115555"/>
                  </a:cubicBezTo>
                  <a:cubicBezTo>
                    <a:pt x="71411" y="115555"/>
                    <a:pt x="72147" y="115555"/>
                    <a:pt x="72147" y="114074"/>
                  </a:cubicBezTo>
                  <a:cubicBezTo>
                    <a:pt x="72147" y="114074"/>
                    <a:pt x="72147" y="114074"/>
                    <a:pt x="72883" y="114074"/>
                  </a:cubicBezTo>
                  <a:cubicBezTo>
                    <a:pt x="72883" y="114074"/>
                    <a:pt x="72883" y="114074"/>
                    <a:pt x="72883" y="114074"/>
                  </a:cubicBezTo>
                  <a:cubicBezTo>
                    <a:pt x="72883" y="112592"/>
                    <a:pt x="72883" y="112592"/>
                    <a:pt x="72883" y="112592"/>
                  </a:cubicBezTo>
                  <a:cubicBezTo>
                    <a:pt x="72883" y="112592"/>
                    <a:pt x="72883" y="112592"/>
                    <a:pt x="72883" y="112592"/>
                  </a:cubicBezTo>
                  <a:cubicBezTo>
                    <a:pt x="72883" y="112592"/>
                    <a:pt x="72883" y="112592"/>
                    <a:pt x="72883" y="111111"/>
                  </a:cubicBezTo>
                  <a:cubicBezTo>
                    <a:pt x="72883" y="111111"/>
                    <a:pt x="73619" y="111111"/>
                    <a:pt x="73619" y="111111"/>
                  </a:cubicBezTo>
                  <a:cubicBezTo>
                    <a:pt x="73619" y="111111"/>
                    <a:pt x="74355" y="111111"/>
                    <a:pt x="74355" y="111111"/>
                  </a:cubicBezTo>
                  <a:cubicBezTo>
                    <a:pt x="75092" y="111111"/>
                    <a:pt x="75092" y="109629"/>
                    <a:pt x="75092" y="109629"/>
                  </a:cubicBezTo>
                  <a:cubicBezTo>
                    <a:pt x="75828" y="109629"/>
                    <a:pt x="75828" y="109629"/>
                    <a:pt x="76564" y="109629"/>
                  </a:cubicBezTo>
                  <a:cubicBezTo>
                    <a:pt x="76564" y="109629"/>
                    <a:pt x="76564" y="109629"/>
                    <a:pt x="76564" y="109629"/>
                  </a:cubicBezTo>
                  <a:cubicBezTo>
                    <a:pt x="77300" y="109629"/>
                    <a:pt x="77300" y="109629"/>
                    <a:pt x="77300" y="109629"/>
                  </a:cubicBezTo>
                  <a:cubicBezTo>
                    <a:pt x="77300" y="109629"/>
                    <a:pt x="77300" y="109629"/>
                    <a:pt x="78036" y="109629"/>
                  </a:cubicBezTo>
                  <a:cubicBezTo>
                    <a:pt x="78036" y="109629"/>
                    <a:pt x="78036" y="109629"/>
                    <a:pt x="78036" y="109629"/>
                  </a:cubicBezTo>
                  <a:cubicBezTo>
                    <a:pt x="78773" y="109629"/>
                    <a:pt x="78773" y="109629"/>
                    <a:pt x="78773" y="108148"/>
                  </a:cubicBezTo>
                  <a:cubicBezTo>
                    <a:pt x="78773" y="108148"/>
                    <a:pt x="79509" y="108148"/>
                    <a:pt x="79509" y="108148"/>
                  </a:cubicBezTo>
                  <a:cubicBezTo>
                    <a:pt x="79509" y="108148"/>
                    <a:pt x="79509" y="108148"/>
                    <a:pt x="79509" y="108148"/>
                  </a:cubicBezTo>
                  <a:cubicBezTo>
                    <a:pt x="79509" y="108148"/>
                    <a:pt x="80245" y="108148"/>
                    <a:pt x="80245" y="106666"/>
                  </a:cubicBezTo>
                  <a:cubicBezTo>
                    <a:pt x="80981" y="106666"/>
                    <a:pt x="80981" y="106666"/>
                    <a:pt x="80981" y="106666"/>
                  </a:cubicBezTo>
                  <a:cubicBezTo>
                    <a:pt x="81717" y="106666"/>
                    <a:pt x="81717" y="106666"/>
                    <a:pt x="81717" y="106666"/>
                  </a:cubicBezTo>
                  <a:cubicBezTo>
                    <a:pt x="82453" y="106666"/>
                    <a:pt x="82453" y="106666"/>
                    <a:pt x="83190" y="106666"/>
                  </a:cubicBezTo>
                  <a:cubicBezTo>
                    <a:pt x="83926" y="106666"/>
                    <a:pt x="83926" y="106666"/>
                    <a:pt x="84662" y="106666"/>
                  </a:cubicBezTo>
                  <a:cubicBezTo>
                    <a:pt x="84662" y="106666"/>
                    <a:pt x="84662" y="106666"/>
                    <a:pt x="85398" y="106666"/>
                  </a:cubicBezTo>
                  <a:cubicBezTo>
                    <a:pt x="85398" y="106666"/>
                    <a:pt x="86134" y="105185"/>
                    <a:pt x="86134" y="105185"/>
                  </a:cubicBezTo>
                  <a:cubicBezTo>
                    <a:pt x="86871" y="105185"/>
                    <a:pt x="86871" y="106666"/>
                    <a:pt x="86871" y="106666"/>
                  </a:cubicBezTo>
                  <a:cubicBezTo>
                    <a:pt x="87607" y="106666"/>
                    <a:pt x="87607" y="105185"/>
                    <a:pt x="87607" y="105185"/>
                  </a:cubicBezTo>
                  <a:cubicBezTo>
                    <a:pt x="87607" y="105185"/>
                    <a:pt x="87607" y="105185"/>
                    <a:pt x="87607" y="105185"/>
                  </a:cubicBezTo>
                  <a:cubicBezTo>
                    <a:pt x="88343" y="105185"/>
                    <a:pt x="88343" y="103703"/>
                    <a:pt x="88343" y="103703"/>
                  </a:cubicBezTo>
                  <a:cubicBezTo>
                    <a:pt x="88343" y="103703"/>
                    <a:pt x="89079" y="105185"/>
                    <a:pt x="89079" y="103703"/>
                  </a:cubicBezTo>
                  <a:cubicBezTo>
                    <a:pt x="89079" y="103703"/>
                    <a:pt x="89815" y="103703"/>
                    <a:pt x="89815" y="103703"/>
                  </a:cubicBezTo>
                  <a:cubicBezTo>
                    <a:pt x="89815" y="102222"/>
                    <a:pt x="90552" y="102222"/>
                    <a:pt x="90552" y="100740"/>
                  </a:cubicBezTo>
                  <a:cubicBezTo>
                    <a:pt x="90552" y="100740"/>
                    <a:pt x="90552" y="100740"/>
                    <a:pt x="90552" y="99259"/>
                  </a:cubicBezTo>
                  <a:cubicBezTo>
                    <a:pt x="91288" y="99259"/>
                    <a:pt x="91288" y="99259"/>
                    <a:pt x="91288" y="97777"/>
                  </a:cubicBezTo>
                  <a:cubicBezTo>
                    <a:pt x="92024" y="97777"/>
                    <a:pt x="92024" y="96296"/>
                    <a:pt x="92760" y="96296"/>
                  </a:cubicBezTo>
                  <a:cubicBezTo>
                    <a:pt x="92760" y="96296"/>
                    <a:pt x="92760" y="96296"/>
                    <a:pt x="93496" y="96296"/>
                  </a:cubicBezTo>
                  <a:cubicBezTo>
                    <a:pt x="93496" y="96296"/>
                    <a:pt x="93496" y="96296"/>
                    <a:pt x="93496" y="96296"/>
                  </a:cubicBezTo>
                  <a:cubicBezTo>
                    <a:pt x="94233" y="96296"/>
                    <a:pt x="94233" y="96296"/>
                    <a:pt x="94233" y="96296"/>
                  </a:cubicBezTo>
                  <a:cubicBezTo>
                    <a:pt x="94969" y="96296"/>
                    <a:pt x="94969" y="96296"/>
                    <a:pt x="94969" y="96296"/>
                  </a:cubicBezTo>
                  <a:cubicBezTo>
                    <a:pt x="95705" y="97777"/>
                    <a:pt x="94969" y="97777"/>
                    <a:pt x="94969" y="99259"/>
                  </a:cubicBezTo>
                  <a:cubicBezTo>
                    <a:pt x="94969" y="99259"/>
                    <a:pt x="94969" y="100740"/>
                    <a:pt x="94233" y="100740"/>
                  </a:cubicBezTo>
                  <a:cubicBezTo>
                    <a:pt x="94233" y="102222"/>
                    <a:pt x="94233" y="102222"/>
                    <a:pt x="94233" y="102222"/>
                  </a:cubicBezTo>
                  <a:cubicBezTo>
                    <a:pt x="94233" y="103703"/>
                    <a:pt x="94969" y="103703"/>
                    <a:pt x="94969" y="103703"/>
                  </a:cubicBezTo>
                  <a:cubicBezTo>
                    <a:pt x="94969" y="103703"/>
                    <a:pt x="94969" y="105185"/>
                    <a:pt x="94969" y="105185"/>
                  </a:cubicBezTo>
                  <a:cubicBezTo>
                    <a:pt x="94969" y="105185"/>
                    <a:pt x="94969" y="105185"/>
                    <a:pt x="94969" y="106666"/>
                  </a:cubicBezTo>
                  <a:cubicBezTo>
                    <a:pt x="94969" y="106666"/>
                    <a:pt x="94969" y="106666"/>
                    <a:pt x="94969" y="106666"/>
                  </a:cubicBezTo>
                  <a:cubicBezTo>
                    <a:pt x="95705" y="106666"/>
                    <a:pt x="95705" y="106666"/>
                    <a:pt x="95705" y="106666"/>
                  </a:cubicBezTo>
                  <a:cubicBezTo>
                    <a:pt x="95705" y="105185"/>
                    <a:pt x="95705" y="105185"/>
                    <a:pt x="95705" y="105185"/>
                  </a:cubicBezTo>
                  <a:cubicBezTo>
                    <a:pt x="95705" y="105185"/>
                    <a:pt x="95705" y="105185"/>
                    <a:pt x="95705" y="105185"/>
                  </a:cubicBezTo>
                  <a:cubicBezTo>
                    <a:pt x="95705" y="105185"/>
                    <a:pt x="96441" y="105185"/>
                    <a:pt x="96441" y="105185"/>
                  </a:cubicBezTo>
                  <a:cubicBezTo>
                    <a:pt x="96441" y="105185"/>
                    <a:pt x="96441" y="105185"/>
                    <a:pt x="96441" y="105185"/>
                  </a:cubicBezTo>
                  <a:cubicBezTo>
                    <a:pt x="96441" y="105185"/>
                    <a:pt x="96441" y="105185"/>
                    <a:pt x="97177" y="105185"/>
                  </a:cubicBezTo>
                  <a:cubicBezTo>
                    <a:pt x="97177" y="105185"/>
                    <a:pt x="97177" y="105185"/>
                    <a:pt x="97177" y="105185"/>
                  </a:cubicBezTo>
                  <a:cubicBezTo>
                    <a:pt x="97177" y="105185"/>
                    <a:pt x="97177" y="105185"/>
                    <a:pt x="97914" y="103703"/>
                  </a:cubicBezTo>
                  <a:cubicBezTo>
                    <a:pt x="97914" y="103703"/>
                    <a:pt x="97914" y="103703"/>
                    <a:pt x="98650" y="103703"/>
                  </a:cubicBezTo>
                  <a:cubicBezTo>
                    <a:pt x="98650" y="103703"/>
                    <a:pt x="99386" y="102222"/>
                    <a:pt x="99386" y="103703"/>
                  </a:cubicBezTo>
                  <a:cubicBezTo>
                    <a:pt x="99386" y="103703"/>
                    <a:pt x="99386" y="103703"/>
                    <a:pt x="99386" y="103703"/>
                  </a:cubicBezTo>
                  <a:cubicBezTo>
                    <a:pt x="98650" y="105185"/>
                    <a:pt x="98650" y="105185"/>
                    <a:pt x="98650" y="105185"/>
                  </a:cubicBezTo>
                  <a:cubicBezTo>
                    <a:pt x="98650" y="105185"/>
                    <a:pt x="98650" y="105185"/>
                    <a:pt x="98650" y="105185"/>
                  </a:cubicBezTo>
                  <a:cubicBezTo>
                    <a:pt x="98650" y="105185"/>
                    <a:pt x="98650" y="105185"/>
                    <a:pt x="97914" y="105185"/>
                  </a:cubicBezTo>
                  <a:cubicBezTo>
                    <a:pt x="97914" y="105185"/>
                    <a:pt x="97914" y="106666"/>
                    <a:pt x="97914" y="106666"/>
                  </a:cubicBezTo>
                  <a:cubicBezTo>
                    <a:pt x="97177" y="106666"/>
                    <a:pt x="97177" y="106666"/>
                    <a:pt x="97177" y="106666"/>
                  </a:cubicBezTo>
                  <a:cubicBezTo>
                    <a:pt x="97177" y="106666"/>
                    <a:pt x="97177" y="106666"/>
                    <a:pt x="97177" y="108148"/>
                  </a:cubicBezTo>
                  <a:cubicBezTo>
                    <a:pt x="96441" y="108148"/>
                    <a:pt x="96441" y="108148"/>
                    <a:pt x="96441" y="108148"/>
                  </a:cubicBezTo>
                  <a:cubicBezTo>
                    <a:pt x="96441" y="108148"/>
                    <a:pt x="95705" y="108148"/>
                    <a:pt x="95705" y="109629"/>
                  </a:cubicBezTo>
                  <a:cubicBezTo>
                    <a:pt x="95705" y="109629"/>
                    <a:pt x="96441" y="109629"/>
                    <a:pt x="96441" y="111111"/>
                  </a:cubicBezTo>
                  <a:cubicBezTo>
                    <a:pt x="96441" y="111111"/>
                    <a:pt x="96441" y="111111"/>
                    <a:pt x="96441" y="111111"/>
                  </a:cubicBezTo>
                  <a:cubicBezTo>
                    <a:pt x="96441" y="111111"/>
                    <a:pt x="97177" y="112592"/>
                    <a:pt x="97177" y="112592"/>
                  </a:cubicBezTo>
                  <a:cubicBezTo>
                    <a:pt x="97177" y="112592"/>
                    <a:pt x="97177" y="111111"/>
                    <a:pt x="97914" y="111111"/>
                  </a:cubicBezTo>
                  <a:cubicBezTo>
                    <a:pt x="97914" y="111111"/>
                    <a:pt x="97914" y="111111"/>
                    <a:pt x="97914" y="111111"/>
                  </a:cubicBezTo>
                  <a:cubicBezTo>
                    <a:pt x="98650" y="111111"/>
                    <a:pt x="98650" y="111111"/>
                    <a:pt x="98650" y="109629"/>
                  </a:cubicBezTo>
                  <a:cubicBezTo>
                    <a:pt x="99386" y="109629"/>
                    <a:pt x="99386" y="109629"/>
                    <a:pt x="99386" y="108148"/>
                  </a:cubicBezTo>
                  <a:cubicBezTo>
                    <a:pt x="100122" y="108148"/>
                    <a:pt x="100122" y="108148"/>
                    <a:pt x="100122" y="108148"/>
                  </a:cubicBezTo>
                  <a:cubicBezTo>
                    <a:pt x="100858" y="108148"/>
                    <a:pt x="100858" y="108148"/>
                    <a:pt x="101595" y="108148"/>
                  </a:cubicBezTo>
                  <a:cubicBezTo>
                    <a:pt x="101595" y="108148"/>
                    <a:pt x="101595" y="106666"/>
                    <a:pt x="102331" y="106666"/>
                  </a:cubicBezTo>
                  <a:cubicBezTo>
                    <a:pt x="102331" y="106666"/>
                    <a:pt x="103067" y="106666"/>
                    <a:pt x="103067" y="106666"/>
                  </a:cubicBezTo>
                  <a:cubicBezTo>
                    <a:pt x="103803" y="106666"/>
                    <a:pt x="103803" y="106666"/>
                    <a:pt x="104539" y="105185"/>
                  </a:cubicBezTo>
                  <a:cubicBezTo>
                    <a:pt x="104539" y="105185"/>
                    <a:pt x="104539" y="105185"/>
                    <a:pt x="105276" y="105185"/>
                  </a:cubicBezTo>
                  <a:cubicBezTo>
                    <a:pt x="105276" y="105185"/>
                    <a:pt x="105276" y="105185"/>
                    <a:pt x="105276" y="105185"/>
                  </a:cubicBezTo>
                  <a:cubicBezTo>
                    <a:pt x="105276" y="105185"/>
                    <a:pt x="106012" y="105185"/>
                    <a:pt x="106012" y="103703"/>
                  </a:cubicBezTo>
                  <a:cubicBezTo>
                    <a:pt x="106012" y="103703"/>
                    <a:pt x="106012" y="103703"/>
                    <a:pt x="105276" y="102222"/>
                  </a:cubicBezTo>
                  <a:cubicBezTo>
                    <a:pt x="105276" y="102222"/>
                    <a:pt x="104539" y="102222"/>
                    <a:pt x="104539" y="102222"/>
                  </a:cubicBezTo>
                  <a:cubicBezTo>
                    <a:pt x="103803" y="102222"/>
                    <a:pt x="103803" y="102222"/>
                    <a:pt x="103803" y="102222"/>
                  </a:cubicBezTo>
                  <a:cubicBezTo>
                    <a:pt x="103067" y="102222"/>
                    <a:pt x="103067" y="102222"/>
                    <a:pt x="102331" y="102222"/>
                  </a:cubicBezTo>
                  <a:cubicBezTo>
                    <a:pt x="102331" y="102222"/>
                    <a:pt x="102331" y="102222"/>
                    <a:pt x="101595" y="102222"/>
                  </a:cubicBezTo>
                  <a:cubicBezTo>
                    <a:pt x="101595" y="100740"/>
                    <a:pt x="101595" y="100740"/>
                    <a:pt x="101595" y="100740"/>
                  </a:cubicBezTo>
                  <a:cubicBezTo>
                    <a:pt x="100858" y="100740"/>
                    <a:pt x="100858" y="100740"/>
                    <a:pt x="100858" y="100740"/>
                  </a:cubicBezTo>
                  <a:cubicBezTo>
                    <a:pt x="100858" y="99259"/>
                    <a:pt x="100858" y="99259"/>
                    <a:pt x="100122" y="99259"/>
                  </a:cubicBezTo>
                  <a:cubicBezTo>
                    <a:pt x="100122" y="97777"/>
                    <a:pt x="100858" y="97777"/>
                    <a:pt x="100122" y="96296"/>
                  </a:cubicBezTo>
                  <a:cubicBezTo>
                    <a:pt x="100122" y="96296"/>
                    <a:pt x="100122" y="96296"/>
                    <a:pt x="100122" y="96296"/>
                  </a:cubicBezTo>
                  <a:cubicBezTo>
                    <a:pt x="100858" y="94814"/>
                    <a:pt x="100858" y="94814"/>
                    <a:pt x="100858" y="94814"/>
                  </a:cubicBezTo>
                  <a:cubicBezTo>
                    <a:pt x="100858" y="94814"/>
                    <a:pt x="100858" y="93333"/>
                    <a:pt x="100858" y="93333"/>
                  </a:cubicBezTo>
                  <a:cubicBezTo>
                    <a:pt x="100858" y="93333"/>
                    <a:pt x="100858" y="93333"/>
                    <a:pt x="100122" y="93333"/>
                  </a:cubicBezTo>
                  <a:cubicBezTo>
                    <a:pt x="100122" y="93333"/>
                    <a:pt x="100122" y="93333"/>
                    <a:pt x="100122" y="93333"/>
                  </a:cubicBezTo>
                  <a:cubicBezTo>
                    <a:pt x="99386" y="93333"/>
                    <a:pt x="99386" y="93333"/>
                    <a:pt x="99386" y="93333"/>
                  </a:cubicBezTo>
                  <a:cubicBezTo>
                    <a:pt x="99386" y="93333"/>
                    <a:pt x="98650" y="93333"/>
                    <a:pt x="98650" y="93333"/>
                  </a:cubicBezTo>
                  <a:cubicBezTo>
                    <a:pt x="98650" y="93333"/>
                    <a:pt x="99386" y="91851"/>
                    <a:pt x="99386" y="91851"/>
                  </a:cubicBezTo>
                  <a:cubicBezTo>
                    <a:pt x="99386" y="91851"/>
                    <a:pt x="100122" y="91851"/>
                    <a:pt x="100122" y="91851"/>
                  </a:cubicBezTo>
                  <a:cubicBezTo>
                    <a:pt x="100858" y="91851"/>
                    <a:pt x="100858" y="93333"/>
                    <a:pt x="100858" y="91851"/>
                  </a:cubicBezTo>
                  <a:cubicBezTo>
                    <a:pt x="101595" y="91851"/>
                    <a:pt x="101595" y="91851"/>
                    <a:pt x="102331" y="91851"/>
                  </a:cubicBezTo>
                  <a:cubicBezTo>
                    <a:pt x="102331" y="90370"/>
                    <a:pt x="102331" y="90370"/>
                    <a:pt x="102331" y="90370"/>
                  </a:cubicBezTo>
                  <a:cubicBezTo>
                    <a:pt x="103067" y="90370"/>
                    <a:pt x="103067" y="90370"/>
                    <a:pt x="103067" y="90370"/>
                  </a:cubicBezTo>
                  <a:cubicBezTo>
                    <a:pt x="103067" y="88888"/>
                    <a:pt x="102331" y="88888"/>
                    <a:pt x="102331" y="88888"/>
                  </a:cubicBezTo>
                  <a:cubicBezTo>
                    <a:pt x="102331" y="87407"/>
                    <a:pt x="102331" y="87407"/>
                    <a:pt x="101595" y="87407"/>
                  </a:cubicBezTo>
                  <a:cubicBezTo>
                    <a:pt x="101595" y="87407"/>
                    <a:pt x="100858" y="87407"/>
                    <a:pt x="100858" y="87407"/>
                  </a:cubicBezTo>
                  <a:cubicBezTo>
                    <a:pt x="100122" y="87407"/>
                    <a:pt x="99386" y="87407"/>
                    <a:pt x="99386" y="87407"/>
                  </a:cubicBezTo>
                  <a:cubicBezTo>
                    <a:pt x="98650" y="87407"/>
                    <a:pt x="98650" y="87407"/>
                    <a:pt x="98650" y="88888"/>
                  </a:cubicBezTo>
                  <a:cubicBezTo>
                    <a:pt x="97914" y="88888"/>
                    <a:pt x="97914" y="88888"/>
                    <a:pt x="97914" y="88888"/>
                  </a:cubicBezTo>
                  <a:cubicBezTo>
                    <a:pt x="97914" y="88888"/>
                    <a:pt x="97914" y="88888"/>
                    <a:pt x="97914" y="88888"/>
                  </a:cubicBezTo>
                  <a:cubicBezTo>
                    <a:pt x="97177" y="88888"/>
                    <a:pt x="97177" y="88888"/>
                    <a:pt x="97177" y="88888"/>
                  </a:cubicBezTo>
                  <a:cubicBezTo>
                    <a:pt x="96441" y="88888"/>
                    <a:pt x="96441" y="88888"/>
                    <a:pt x="96441" y="90370"/>
                  </a:cubicBezTo>
                  <a:cubicBezTo>
                    <a:pt x="96441" y="90370"/>
                    <a:pt x="96441" y="90370"/>
                    <a:pt x="96441" y="90370"/>
                  </a:cubicBezTo>
                  <a:cubicBezTo>
                    <a:pt x="95705" y="90370"/>
                    <a:pt x="95705" y="90370"/>
                    <a:pt x="94969" y="91851"/>
                  </a:cubicBezTo>
                  <a:cubicBezTo>
                    <a:pt x="94969" y="91851"/>
                    <a:pt x="94969" y="91851"/>
                    <a:pt x="94233" y="91851"/>
                  </a:cubicBezTo>
                  <a:cubicBezTo>
                    <a:pt x="94233" y="91851"/>
                    <a:pt x="94233" y="93333"/>
                    <a:pt x="93496" y="93333"/>
                  </a:cubicBezTo>
                  <a:cubicBezTo>
                    <a:pt x="93496" y="93333"/>
                    <a:pt x="92760" y="93333"/>
                    <a:pt x="92760" y="91851"/>
                  </a:cubicBezTo>
                  <a:cubicBezTo>
                    <a:pt x="92760" y="91851"/>
                    <a:pt x="93496" y="91851"/>
                    <a:pt x="94233" y="91851"/>
                  </a:cubicBezTo>
                  <a:cubicBezTo>
                    <a:pt x="94233" y="90370"/>
                    <a:pt x="94233" y="90370"/>
                    <a:pt x="94969" y="90370"/>
                  </a:cubicBezTo>
                  <a:cubicBezTo>
                    <a:pt x="94969" y="90370"/>
                    <a:pt x="94969" y="90370"/>
                    <a:pt x="94969" y="90370"/>
                  </a:cubicBezTo>
                  <a:cubicBezTo>
                    <a:pt x="94969" y="88888"/>
                    <a:pt x="95705" y="88888"/>
                    <a:pt x="95705" y="88888"/>
                  </a:cubicBezTo>
                  <a:cubicBezTo>
                    <a:pt x="95705" y="88888"/>
                    <a:pt x="95705" y="88888"/>
                    <a:pt x="96441" y="88888"/>
                  </a:cubicBezTo>
                  <a:cubicBezTo>
                    <a:pt x="96441" y="87407"/>
                    <a:pt x="97177" y="88888"/>
                    <a:pt x="97177" y="87407"/>
                  </a:cubicBezTo>
                  <a:cubicBezTo>
                    <a:pt x="97177" y="87407"/>
                    <a:pt x="97914" y="87407"/>
                    <a:pt x="97914" y="87407"/>
                  </a:cubicBezTo>
                  <a:cubicBezTo>
                    <a:pt x="97914" y="87407"/>
                    <a:pt x="97914" y="87407"/>
                    <a:pt x="97914" y="87407"/>
                  </a:cubicBezTo>
                  <a:cubicBezTo>
                    <a:pt x="98650" y="85925"/>
                    <a:pt x="98650" y="85925"/>
                    <a:pt x="98650" y="85925"/>
                  </a:cubicBezTo>
                  <a:cubicBezTo>
                    <a:pt x="99386" y="84444"/>
                    <a:pt x="99386" y="84444"/>
                    <a:pt x="100122" y="84444"/>
                  </a:cubicBezTo>
                  <a:cubicBezTo>
                    <a:pt x="100122" y="84444"/>
                    <a:pt x="100122" y="84444"/>
                    <a:pt x="100122" y="84444"/>
                  </a:cubicBezTo>
                  <a:cubicBezTo>
                    <a:pt x="100858" y="82962"/>
                    <a:pt x="101595" y="82962"/>
                    <a:pt x="101595" y="82962"/>
                  </a:cubicBezTo>
                  <a:cubicBezTo>
                    <a:pt x="102331" y="82962"/>
                    <a:pt x="102331" y="82962"/>
                    <a:pt x="103067" y="82962"/>
                  </a:cubicBezTo>
                  <a:cubicBezTo>
                    <a:pt x="103803" y="82962"/>
                    <a:pt x="103803" y="84444"/>
                    <a:pt x="104539" y="84444"/>
                  </a:cubicBezTo>
                  <a:cubicBezTo>
                    <a:pt x="105276" y="84444"/>
                    <a:pt x="105276" y="84444"/>
                    <a:pt x="106012" y="84444"/>
                  </a:cubicBezTo>
                  <a:cubicBezTo>
                    <a:pt x="106748" y="84444"/>
                    <a:pt x="106748" y="82962"/>
                    <a:pt x="107484" y="84444"/>
                  </a:cubicBezTo>
                  <a:cubicBezTo>
                    <a:pt x="107484" y="84444"/>
                    <a:pt x="107484" y="84444"/>
                    <a:pt x="108220" y="84444"/>
                  </a:cubicBezTo>
                  <a:cubicBezTo>
                    <a:pt x="108220" y="84444"/>
                    <a:pt x="108957" y="82962"/>
                    <a:pt x="108957" y="82962"/>
                  </a:cubicBezTo>
                  <a:cubicBezTo>
                    <a:pt x="109693" y="82962"/>
                    <a:pt x="109693" y="84444"/>
                    <a:pt x="109693" y="84444"/>
                  </a:cubicBezTo>
                  <a:cubicBezTo>
                    <a:pt x="110429" y="84444"/>
                    <a:pt x="111165" y="84444"/>
                    <a:pt x="111165" y="84444"/>
                  </a:cubicBezTo>
                  <a:cubicBezTo>
                    <a:pt x="111165" y="82962"/>
                    <a:pt x="111901" y="82962"/>
                    <a:pt x="111901" y="82962"/>
                  </a:cubicBezTo>
                  <a:cubicBezTo>
                    <a:pt x="111901" y="81481"/>
                    <a:pt x="112638" y="81481"/>
                    <a:pt x="113374" y="80000"/>
                  </a:cubicBezTo>
                  <a:cubicBezTo>
                    <a:pt x="113374" y="80000"/>
                    <a:pt x="114110" y="78518"/>
                    <a:pt x="114110" y="78518"/>
                  </a:cubicBezTo>
                  <a:cubicBezTo>
                    <a:pt x="114846" y="78518"/>
                    <a:pt x="114846" y="78518"/>
                    <a:pt x="115582" y="78518"/>
                  </a:cubicBezTo>
                  <a:cubicBezTo>
                    <a:pt x="115582" y="78518"/>
                    <a:pt x="116319" y="78518"/>
                    <a:pt x="117055" y="78518"/>
                  </a:cubicBezTo>
                  <a:cubicBezTo>
                    <a:pt x="117055" y="77037"/>
                    <a:pt x="117055" y="77037"/>
                    <a:pt x="117791" y="77037"/>
                  </a:cubicBezTo>
                  <a:cubicBezTo>
                    <a:pt x="117791" y="77037"/>
                    <a:pt x="118527" y="77037"/>
                    <a:pt x="118527" y="75555"/>
                  </a:cubicBezTo>
                  <a:cubicBezTo>
                    <a:pt x="119263" y="75555"/>
                    <a:pt x="119263" y="75555"/>
                    <a:pt x="119263" y="75555"/>
                  </a:cubicBezTo>
                  <a:cubicBezTo>
                    <a:pt x="119263" y="75555"/>
                    <a:pt x="119263" y="74074"/>
                    <a:pt x="119263" y="74074"/>
                  </a:cubicBezTo>
                  <a:cubicBezTo>
                    <a:pt x="119263" y="74074"/>
                    <a:pt x="119263" y="72592"/>
                    <a:pt x="119263" y="72592"/>
                  </a:cubicBezTo>
                  <a:cubicBezTo>
                    <a:pt x="119263" y="71111"/>
                    <a:pt x="120000" y="71111"/>
                    <a:pt x="120000" y="71111"/>
                  </a:cubicBezTo>
                  <a:cubicBezTo>
                    <a:pt x="120000" y="71111"/>
                    <a:pt x="119263" y="71111"/>
                    <a:pt x="119263" y="69629"/>
                  </a:cubicBezTo>
                  <a:cubicBezTo>
                    <a:pt x="119263" y="69629"/>
                    <a:pt x="119263" y="69629"/>
                    <a:pt x="119263" y="68148"/>
                  </a:cubicBezTo>
                  <a:cubicBezTo>
                    <a:pt x="118527" y="68148"/>
                    <a:pt x="118527" y="68148"/>
                    <a:pt x="118527" y="68148"/>
                  </a:cubicBezTo>
                  <a:cubicBezTo>
                    <a:pt x="117791" y="68148"/>
                    <a:pt x="117791" y="69629"/>
                    <a:pt x="117791" y="68148"/>
                  </a:cubicBezTo>
                  <a:cubicBezTo>
                    <a:pt x="117791" y="68148"/>
                    <a:pt x="117791" y="68148"/>
                    <a:pt x="117791" y="68148"/>
                  </a:cubicBezTo>
                  <a:cubicBezTo>
                    <a:pt x="117791" y="66666"/>
                    <a:pt x="117055" y="66666"/>
                    <a:pt x="117791" y="66666"/>
                  </a:cubicBezTo>
                  <a:cubicBezTo>
                    <a:pt x="117791" y="65185"/>
                    <a:pt x="117791" y="65185"/>
                    <a:pt x="117791" y="65185"/>
                  </a:cubicBezTo>
                  <a:cubicBezTo>
                    <a:pt x="117791" y="65185"/>
                    <a:pt x="117791" y="65185"/>
                    <a:pt x="117791" y="63703"/>
                  </a:cubicBezTo>
                  <a:cubicBezTo>
                    <a:pt x="117055" y="63703"/>
                    <a:pt x="117055" y="63703"/>
                    <a:pt x="117055" y="63703"/>
                  </a:cubicBezTo>
                  <a:cubicBezTo>
                    <a:pt x="116319" y="63703"/>
                    <a:pt x="116319" y="63703"/>
                    <a:pt x="116319" y="63703"/>
                  </a:cubicBezTo>
                  <a:cubicBezTo>
                    <a:pt x="115582" y="63703"/>
                    <a:pt x="116319" y="62222"/>
                    <a:pt x="115582" y="62222"/>
                  </a:cubicBezTo>
                  <a:cubicBezTo>
                    <a:pt x="115582" y="62222"/>
                    <a:pt x="115582" y="62222"/>
                    <a:pt x="114846" y="62222"/>
                  </a:cubicBezTo>
                  <a:cubicBezTo>
                    <a:pt x="114846" y="62222"/>
                    <a:pt x="114846" y="62222"/>
                    <a:pt x="114110" y="62222"/>
                  </a:cubicBezTo>
                  <a:cubicBezTo>
                    <a:pt x="114110" y="62222"/>
                    <a:pt x="114110" y="60740"/>
                    <a:pt x="114110" y="60740"/>
                  </a:cubicBezTo>
                  <a:cubicBezTo>
                    <a:pt x="114110" y="60740"/>
                    <a:pt x="114110" y="60740"/>
                    <a:pt x="114110" y="60740"/>
                  </a:cubicBezTo>
                  <a:cubicBezTo>
                    <a:pt x="114110" y="59259"/>
                    <a:pt x="114110" y="59259"/>
                    <a:pt x="114110" y="59259"/>
                  </a:cubicBezTo>
                  <a:cubicBezTo>
                    <a:pt x="113374" y="59259"/>
                    <a:pt x="113374" y="59259"/>
                    <a:pt x="113374" y="59259"/>
                  </a:cubicBezTo>
                  <a:cubicBezTo>
                    <a:pt x="112638" y="59259"/>
                    <a:pt x="112638" y="59259"/>
                    <a:pt x="112638" y="57777"/>
                  </a:cubicBezTo>
                  <a:cubicBezTo>
                    <a:pt x="112638" y="57777"/>
                    <a:pt x="112638" y="57777"/>
                    <a:pt x="112638" y="57777"/>
                  </a:cubicBezTo>
                  <a:cubicBezTo>
                    <a:pt x="112638" y="56296"/>
                    <a:pt x="112638" y="56296"/>
                    <a:pt x="112638" y="56296"/>
                  </a:cubicBezTo>
                  <a:cubicBezTo>
                    <a:pt x="112638" y="56296"/>
                    <a:pt x="113374" y="56296"/>
                    <a:pt x="113374" y="56296"/>
                  </a:cubicBezTo>
                  <a:cubicBezTo>
                    <a:pt x="113374" y="56296"/>
                    <a:pt x="113374" y="56296"/>
                    <a:pt x="113374" y="54814"/>
                  </a:cubicBezTo>
                  <a:cubicBezTo>
                    <a:pt x="113374" y="54814"/>
                    <a:pt x="113374" y="54814"/>
                    <a:pt x="113374" y="53333"/>
                  </a:cubicBezTo>
                  <a:cubicBezTo>
                    <a:pt x="113374" y="53333"/>
                    <a:pt x="113374" y="53333"/>
                    <a:pt x="113374" y="51851"/>
                  </a:cubicBezTo>
                  <a:cubicBezTo>
                    <a:pt x="113374" y="51851"/>
                    <a:pt x="112638" y="51851"/>
                    <a:pt x="112638" y="51851"/>
                  </a:cubicBezTo>
                  <a:cubicBezTo>
                    <a:pt x="112638" y="50370"/>
                    <a:pt x="112638" y="50370"/>
                    <a:pt x="112638" y="50370"/>
                  </a:cubicBezTo>
                  <a:cubicBezTo>
                    <a:pt x="112638" y="48888"/>
                    <a:pt x="112638" y="48888"/>
                    <a:pt x="112638" y="47407"/>
                  </a:cubicBezTo>
                  <a:cubicBezTo>
                    <a:pt x="112638" y="47407"/>
                    <a:pt x="111901" y="45925"/>
                    <a:pt x="111901" y="45925"/>
                  </a:cubicBezTo>
                  <a:cubicBezTo>
                    <a:pt x="111901" y="44444"/>
                    <a:pt x="111901" y="44444"/>
                    <a:pt x="111901" y="44444"/>
                  </a:cubicBezTo>
                  <a:cubicBezTo>
                    <a:pt x="111901" y="42962"/>
                    <a:pt x="111901" y="42962"/>
                    <a:pt x="111165" y="41481"/>
                  </a:cubicBezTo>
                  <a:cubicBezTo>
                    <a:pt x="111165" y="41481"/>
                    <a:pt x="111165" y="42962"/>
                    <a:pt x="110429" y="42962"/>
                  </a:cubicBezTo>
                  <a:cubicBezTo>
                    <a:pt x="110429" y="42962"/>
                    <a:pt x="110429" y="42962"/>
                    <a:pt x="110429" y="44444"/>
                  </a:cubicBezTo>
                  <a:cubicBezTo>
                    <a:pt x="109693" y="44444"/>
                    <a:pt x="109693" y="44444"/>
                    <a:pt x="109693" y="44444"/>
                  </a:cubicBezTo>
                  <a:cubicBezTo>
                    <a:pt x="109693" y="45925"/>
                    <a:pt x="109693" y="45925"/>
                    <a:pt x="108957" y="47407"/>
                  </a:cubicBezTo>
                  <a:cubicBezTo>
                    <a:pt x="108957" y="47407"/>
                    <a:pt x="108957" y="47407"/>
                    <a:pt x="108957" y="47407"/>
                  </a:cubicBezTo>
                  <a:cubicBezTo>
                    <a:pt x="108220" y="47407"/>
                    <a:pt x="108220" y="47407"/>
                    <a:pt x="108220" y="48888"/>
                  </a:cubicBezTo>
                  <a:cubicBezTo>
                    <a:pt x="108220" y="48888"/>
                    <a:pt x="108220" y="48888"/>
                    <a:pt x="107484" y="48888"/>
                  </a:cubicBezTo>
                  <a:cubicBezTo>
                    <a:pt x="107484" y="48888"/>
                    <a:pt x="107484" y="48888"/>
                    <a:pt x="106748" y="48888"/>
                  </a:cubicBezTo>
                  <a:cubicBezTo>
                    <a:pt x="106748" y="48888"/>
                    <a:pt x="106748" y="50370"/>
                    <a:pt x="106012" y="50370"/>
                  </a:cubicBezTo>
                  <a:cubicBezTo>
                    <a:pt x="106012" y="50370"/>
                    <a:pt x="105276" y="50370"/>
                    <a:pt x="105276" y="50370"/>
                  </a:cubicBezTo>
                  <a:cubicBezTo>
                    <a:pt x="105276" y="50370"/>
                    <a:pt x="104539" y="48888"/>
                    <a:pt x="104539" y="48888"/>
                  </a:cubicBezTo>
                  <a:cubicBezTo>
                    <a:pt x="104539" y="48888"/>
                    <a:pt x="104539" y="48888"/>
                    <a:pt x="104539" y="47407"/>
                  </a:cubicBezTo>
                  <a:cubicBezTo>
                    <a:pt x="103803" y="47407"/>
                    <a:pt x="103803" y="48888"/>
                    <a:pt x="103803" y="47407"/>
                  </a:cubicBezTo>
                  <a:cubicBezTo>
                    <a:pt x="103067" y="47407"/>
                    <a:pt x="103803" y="47407"/>
                    <a:pt x="103803" y="47407"/>
                  </a:cubicBezTo>
                  <a:cubicBezTo>
                    <a:pt x="103803" y="45925"/>
                    <a:pt x="103067" y="45925"/>
                    <a:pt x="103803" y="44444"/>
                  </a:cubicBezTo>
                  <a:cubicBezTo>
                    <a:pt x="103803" y="44444"/>
                    <a:pt x="103803" y="44444"/>
                    <a:pt x="103803" y="42962"/>
                  </a:cubicBezTo>
                  <a:cubicBezTo>
                    <a:pt x="103803" y="42962"/>
                    <a:pt x="104539" y="41481"/>
                    <a:pt x="104539" y="41481"/>
                  </a:cubicBezTo>
                  <a:cubicBezTo>
                    <a:pt x="104539" y="41481"/>
                    <a:pt x="104539" y="41481"/>
                    <a:pt x="105276" y="41481"/>
                  </a:cubicBezTo>
                  <a:cubicBezTo>
                    <a:pt x="105276" y="40000"/>
                    <a:pt x="105276" y="40000"/>
                    <a:pt x="104539" y="40000"/>
                  </a:cubicBezTo>
                  <a:cubicBezTo>
                    <a:pt x="104539" y="38518"/>
                    <a:pt x="104539" y="40000"/>
                    <a:pt x="103803" y="40000"/>
                  </a:cubicBezTo>
                  <a:cubicBezTo>
                    <a:pt x="103803" y="38518"/>
                    <a:pt x="103067" y="38518"/>
                    <a:pt x="103067" y="38518"/>
                  </a:cubicBezTo>
                  <a:cubicBezTo>
                    <a:pt x="103067" y="38518"/>
                    <a:pt x="102331" y="40000"/>
                    <a:pt x="102331" y="38518"/>
                  </a:cubicBezTo>
                  <a:cubicBezTo>
                    <a:pt x="102331" y="38518"/>
                    <a:pt x="102331" y="38518"/>
                    <a:pt x="102331" y="38518"/>
                  </a:cubicBezTo>
                  <a:cubicBezTo>
                    <a:pt x="102331" y="37037"/>
                    <a:pt x="102331" y="37037"/>
                    <a:pt x="102331" y="37037"/>
                  </a:cubicBezTo>
                  <a:cubicBezTo>
                    <a:pt x="101595" y="37037"/>
                    <a:pt x="101595" y="37037"/>
                    <a:pt x="101595" y="37037"/>
                  </a:cubicBezTo>
                  <a:cubicBezTo>
                    <a:pt x="101595" y="37037"/>
                    <a:pt x="101595" y="35555"/>
                    <a:pt x="100858" y="35555"/>
                  </a:cubicBezTo>
                  <a:cubicBezTo>
                    <a:pt x="100858" y="35555"/>
                    <a:pt x="100858" y="35555"/>
                    <a:pt x="100122" y="35555"/>
                  </a:cubicBezTo>
                  <a:cubicBezTo>
                    <a:pt x="100122" y="34074"/>
                    <a:pt x="99386" y="35555"/>
                    <a:pt x="98650" y="35555"/>
                  </a:cubicBezTo>
                  <a:cubicBezTo>
                    <a:pt x="98650" y="35555"/>
                    <a:pt x="97914" y="35555"/>
                    <a:pt x="97914" y="35555"/>
                  </a:cubicBezTo>
                  <a:cubicBezTo>
                    <a:pt x="97177" y="35555"/>
                    <a:pt x="97177" y="35555"/>
                    <a:pt x="96441" y="35555"/>
                  </a:cubicBezTo>
                  <a:cubicBezTo>
                    <a:pt x="95705" y="35555"/>
                    <a:pt x="95705" y="35555"/>
                    <a:pt x="94969" y="35555"/>
                  </a:cubicBezTo>
                  <a:cubicBezTo>
                    <a:pt x="94233" y="35555"/>
                    <a:pt x="94233" y="35555"/>
                    <a:pt x="93496" y="35555"/>
                  </a:cubicBezTo>
                  <a:cubicBezTo>
                    <a:pt x="93496" y="35555"/>
                    <a:pt x="93496" y="35555"/>
                    <a:pt x="93496" y="37037"/>
                  </a:cubicBezTo>
                  <a:cubicBezTo>
                    <a:pt x="93496" y="37037"/>
                    <a:pt x="93496" y="37037"/>
                    <a:pt x="93496" y="38518"/>
                  </a:cubicBezTo>
                  <a:cubicBezTo>
                    <a:pt x="93496" y="38518"/>
                    <a:pt x="93496" y="38518"/>
                    <a:pt x="93496" y="38518"/>
                  </a:cubicBezTo>
                  <a:cubicBezTo>
                    <a:pt x="93496" y="40000"/>
                    <a:pt x="92760" y="40000"/>
                    <a:pt x="92760" y="41481"/>
                  </a:cubicBezTo>
                  <a:cubicBezTo>
                    <a:pt x="92760" y="41481"/>
                    <a:pt x="92760" y="41481"/>
                    <a:pt x="92024" y="42962"/>
                  </a:cubicBezTo>
                  <a:cubicBezTo>
                    <a:pt x="92024" y="42962"/>
                    <a:pt x="92760" y="44444"/>
                    <a:pt x="92024" y="44444"/>
                  </a:cubicBezTo>
                  <a:cubicBezTo>
                    <a:pt x="92024" y="44444"/>
                    <a:pt x="92024" y="44444"/>
                    <a:pt x="92024" y="45925"/>
                  </a:cubicBezTo>
                  <a:cubicBezTo>
                    <a:pt x="92024" y="45925"/>
                    <a:pt x="91288" y="45925"/>
                    <a:pt x="91288" y="45925"/>
                  </a:cubicBezTo>
                  <a:cubicBezTo>
                    <a:pt x="91288" y="45925"/>
                    <a:pt x="91288" y="45925"/>
                    <a:pt x="90552" y="47407"/>
                  </a:cubicBezTo>
                  <a:cubicBezTo>
                    <a:pt x="90552" y="47407"/>
                    <a:pt x="90552" y="47407"/>
                    <a:pt x="89815" y="47407"/>
                  </a:cubicBezTo>
                  <a:cubicBezTo>
                    <a:pt x="89815" y="48888"/>
                    <a:pt x="89079" y="48888"/>
                    <a:pt x="89079" y="48888"/>
                  </a:cubicBezTo>
                  <a:cubicBezTo>
                    <a:pt x="89079" y="48888"/>
                    <a:pt x="89079" y="50370"/>
                    <a:pt x="89079" y="50370"/>
                  </a:cubicBezTo>
                  <a:cubicBezTo>
                    <a:pt x="89815" y="50370"/>
                    <a:pt x="89815" y="50370"/>
                    <a:pt x="89815" y="50370"/>
                  </a:cubicBezTo>
                  <a:cubicBezTo>
                    <a:pt x="90552" y="50370"/>
                    <a:pt x="90552" y="51851"/>
                    <a:pt x="90552" y="51851"/>
                  </a:cubicBezTo>
                  <a:cubicBezTo>
                    <a:pt x="90552" y="53333"/>
                    <a:pt x="90552" y="53333"/>
                    <a:pt x="90552" y="54814"/>
                  </a:cubicBezTo>
                  <a:cubicBezTo>
                    <a:pt x="90552" y="54814"/>
                    <a:pt x="90552" y="56296"/>
                    <a:pt x="90552" y="56296"/>
                  </a:cubicBezTo>
                  <a:cubicBezTo>
                    <a:pt x="90552" y="56296"/>
                    <a:pt x="89815" y="56296"/>
                    <a:pt x="89815" y="57777"/>
                  </a:cubicBezTo>
                  <a:cubicBezTo>
                    <a:pt x="89815" y="57777"/>
                    <a:pt x="90552" y="59259"/>
                    <a:pt x="89815" y="59259"/>
                  </a:cubicBezTo>
                  <a:cubicBezTo>
                    <a:pt x="89815" y="59259"/>
                    <a:pt x="89815" y="59259"/>
                    <a:pt x="89815" y="59259"/>
                  </a:cubicBezTo>
                  <a:cubicBezTo>
                    <a:pt x="89079" y="59259"/>
                    <a:pt x="89079" y="59259"/>
                    <a:pt x="89079" y="59259"/>
                  </a:cubicBezTo>
                  <a:cubicBezTo>
                    <a:pt x="89079" y="59259"/>
                    <a:pt x="89079" y="59259"/>
                    <a:pt x="89079" y="60740"/>
                  </a:cubicBezTo>
                  <a:cubicBezTo>
                    <a:pt x="88343" y="60740"/>
                    <a:pt x="88343" y="60740"/>
                    <a:pt x="87607" y="62222"/>
                  </a:cubicBezTo>
                  <a:cubicBezTo>
                    <a:pt x="87607" y="62222"/>
                    <a:pt x="87607" y="62222"/>
                    <a:pt x="87607" y="62222"/>
                  </a:cubicBezTo>
                  <a:cubicBezTo>
                    <a:pt x="86871" y="63703"/>
                    <a:pt x="86871" y="62222"/>
                    <a:pt x="86134" y="63703"/>
                  </a:cubicBezTo>
                  <a:cubicBezTo>
                    <a:pt x="86134" y="63703"/>
                    <a:pt x="85398" y="63703"/>
                    <a:pt x="85398" y="63703"/>
                  </a:cubicBezTo>
                  <a:cubicBezTo>
                    <a:pt x="84662" y="63703"/>
                    <a:pt x="84662" y="63703"/>
                    <a:pt x="84662" y="65185"/>
                  </a:cubicBezTo>
                  <a:cubicBezTo>
                    <a:pt x="83926" y="65185"/>
                    <a:pt x="83926" y="65185"/>
                    <a:pt x="83190" y="65185"/>
                  </a:cubicBezTo>
                  <a:cubicBezTo>
                    <a:pt x="83190" y="65185"/>
                    <a:pt x="83190" y="65185"/>
                    <a:pt x="83190" y="65185"/>
                  </a:cubicBezTo>
                  <a:cubicBezTo>
                    <a:pt x="82453" y="66666"/>
                    <a:pt x="83190" y="66666"/>
                    <a:pt x="83190" y="66666"/>
                  </a:cubicBezTo>
                  <a:cubicBezTo>
                    <a:pt x="83190" y="68148"/>
                    <a:pt x="83190" y="68148"/>
                    <a:pt x="83190" y="68148"/>
                  </a:cubicBezTo>
                  <a:cubicBezTo>
                    <a:pt x="83190" y="69629"/>
                    <a:pt x="83190" y="69629"/>
                    <a:pt x="83190" y="69629"/>
                  </a:cubicBezTo>
                  <a:cubicBezTo>
                    <a:pt x="82453" y="71111"/>
                    <a:pt x="82453" y="72592"/>
                    <a:pt x="82453" y="74074"/>
                  </a:cubicBezTo>
                  <a:cubicBezTo>
                    <a:pt x="82453" y="74074"/>
                    <a:pt x="82453" y="74074"/>
                    <a:pt x="82453" y="75555"/>
                  </a:cubicBezTo>
                  <a:cubicBezTo>
                    <a:pt x="82453" y="75555"/>
                    <a:pt x="82453" y="75555"/>
                    <a:pt x="82453" y="75555"/>
                  </a:cubicBezTo>
                  <a:cubicBezTo>
                    <a:pt x="81717" y="75555"/>
                    <a:pt x="81717" y="75555"/>
                    <a:pt x="81717" y="77037"/>
                  </a:cubicBezTo>
                  <a:cubicBezTo>
                    <a:pt x="81717" y="77037"/>
                    <a:pt x="80981" y="77037"/>
                    <a:pt x="80981" y="78518"/>
                  </a:cubicBezTo>
                  <a:cubicBezTo>
                    <a:pt x="80981" y="78518"/>
                    <a:pt x="80981" y="78518"/>
                    <a:pt x="80981" y="78518"/>
                  </a:cubicBezTo>
                  <a:cubicBezTo>
                    <a:pt x="80245" y="78518"/>
                    <a:pt x="80245" y="78518"/>
                    <a:pt x="80245" y="78518"/>
                  </a:cubicBezTo>
                  <a:cubicBezTo>
                    <a:pt x="80245" y="78518"/>
                    <a:pt x="79509" y="80000"/>
                    <a:pt x="79509" y="80000"/>
                  </a:cubicBezTo>
                  <a:cubicBezTo>
                    <a:pt x="79509" y="80000"/>
                    <a:pt x="78773" y="80000"/>
                    <a:pt x="78773" y="80000"/>
                  </a:cubicBezTo>
                  <a:cubicBezTo>
                    <a:pt x="78036" y="78518"/>
                    <a:pt x="78036" y="78518"/>
                    <a:pt x="78036" y="77037"/>
                  </a:cubicBezTo>
                  <a:cubicBezTo>
                    <a:pt x="78036" y="77037"/>
                    <a:pt x="78036" y="77037"/>
                    <a:pt x="78036" y="75555"/>
                  </a:cubicBezTo>
                  <a:cubicBezTo>
                    <a:pt x="78036" y="75555"/>
                    <a:pt x="78036" y="75555"/>
                    <a:pt x="78036" y="75555"/>
                  </a:cubicBezTo>
                  <a:cubicBezTo>
                    <a:pt x="78036" y="75555"/>
                    <a:pt x="78036" y="74074"/>
                    <a:pt x="78036" y="74074"/>
                  </a:cubicBezTo>
                  <a:cubicBezTo>
                    <a:pt x="78036" y="74074"/>
                    <a:pt x="77300" y="74074"/>
                    <a:pt x="77300" y="72592"/>
                  </a:cubicBezTo>
                  <a:cubicBezTo>
                    <a:pt x="77300" y="72592"/>
                    <a:pt x="77300" y="72592"/>
                    <a:pt x="78036" y="71111"/>
                  </a:cubicBezTo>
                  <a:cubicBezTo>
                    <a:pt x="78036" y="71111"/>
                    <a:pt x="78036" y="71111"/>
                    <a:pt x="78036" y="69629"/>
                  </a:cubicBezTo>
                  <a:cubicBezTo>
                    <a:pt x="78036" y="69629"/>
                    <a:pt x="78036" y="69629"/>
                    <a:pt x="78036" y="68148"/>
                  </a:cubicBezTo>
                  <a:cubicBezTo>
                    <a:pt x="78036" y="68148"/>
                    <a:pt x="78773" y="68148"/>
                    <a:pt x="78773" y="68148"/>
                  </a:cubicBezTo>
                  <a:cubicBezTo>
                    <a:pt x="78773" y="66666"/>
                    <a:pt x="78773" y="66666"/>
                    <a:pt x="78773" y="65185"/>
                  </a:cubicBezTo>
                  <a:cubicBezTo>
                    <a:pt x="78773" y="65185"/>
                    <a:pt x="79509" y="63703"/>
                    <a:pt x="79509" y="63703"/>
                  </a:cubicBezTo>
                  <a:cubicBezTo>
                    <a:pt x="79509" y="63703"/>
                    <a:pt x="78773" y="63703"/>
                    <a:pt x="78773" y="62222"/>
                  </a:cubicBezTo>
                  <a:cubicBezTo>
                    <a:pt x="78773" y="62222"/>
                    <a:pt x="78036" y="63703"/>
                    <a:pt x="78036" y="63703"/>
                  </a:cubicBezTo>
                  <a:cubicBezTo>
                    <a:pt x="77300" y="63703"/>
                    <a:pt x="77300" y="63703"/>
                    <a:pt x="76564" y="62222"/>
                  </a:cubicBezTo>
                  <a:cubicBezTo>
                    <a:pt x="76564" y="62222"/>
                    <a:pt x="76564" y="62222"/>
                    <a:pt x="75828" y="62222"/>
                  </a:cubicBezTo>
                  <a:cubicBezTo>
                    <a:pt x="75828" y="62222"/>
                    <a:pt x="75092" y="63703"/>
                    <a:pt x="75092" y="62222"/>
                  </a:cubicBezTo>
                  <a:cubicBezTo>
                    <a:pt x="75092" y="62222"/>
                    <a:pt x="75092" y="62222"/>
                    <a:pt x="75092" y="62222"/>
                  </a:cubicBezTo>
                  <a:cubicBezTo>
                    <a:pt x="75092" y="60740"/>
                    <a:pt x="75092" y="60740"/>
                    <a:pt x="75092" y="60740"/>
                  </a:cubicBezTo>
                  <a:cubicBezTo>
                    <a:pt x="75092" y="59259"/>
                    <a:pt x="73619" y="60740"/>
                    <a:pt x="73619" y="60740"/>
                  </a:cubicBezTo>
                  <a:cubicBezTo>
                    <a:pt x="72883" y="60740"/>
                    <a:pt x="72147" y="60740"/>
                    <a:pt x="72147" y="60740"/>
                  </a:cubicBezTo>
                  <a:cubicBezTo>
                    <a:pt x="72147" y="60740"/>
                    <a:pt x="72147" y="60740"/>
                    <a:pt x="72147" y="60740"/>
                  </a:cubicBezTo>
                  <a:cubicBezTo>
                    <a:pt x="72147" y="59259"/>
                    <a:pt x="72147" y="59259"/>
                    <a:pt x="72147" y="59259"/>
                  </a:cubicBezTo>
                  <a:cubicBezTo>
                    <a:pt x="72147" y="57777"/>
                    <a:pt x="72147" y="57777"/>
                    <a:pt x="71411" y="57777"/>
                  </a:cubicBezTo>
                  <a:cubicBezTo>
                    <a:pt x="71411" y="56296"/>
                    <a:pt x="71411" y="57777"/>
                    <a:pt x="70674" y="56296"/>
                  </a:cubicBezTo>
                  <a:cubicBezTo>
                    <a:pt x="69938" y="56296"/>
                    <a:pt x="69938" y="56296"/>
                    <a:pt x="69938" y="56296"/>
                  </a:cubicBezTo>
                  <a:cubicBezTo>
                    <a:pt x="69202" y="56296"/>
                    <a:pt x="69202" y="56296"/>
                    <a:pt x="69202" y="54814"/>
                  </a:cubicBezTo>
                  <a:cubicBezTo>
                    <a:pt x="69202" y="54814"/>
                    <a:pt x="69202" y="54814"/>
                    <a:pt x="68466" y="54814"/>
                  </a:cubicBezTo>
                  <a:cubicBezTo>
                    <a:pt x="68466" y="54814"/>
                    <a:pt x="67730" y="54814"/>
                    <a:pt x="67730" y="54814"/>
                  </a:cubicBezTo>
                  <a:cubicBezTo>
                    <a:pt x="66993" y="56296"/>
                    <a:pt x="66993" y="56296"/>
                    <a:pt x="66257" y="56296"/>
                  </a:cubicBezTo>
                  <a:cubicBezTo>
                    <a:pt x="66257" y="56296"/>
                    <a:pt x="65521" y="56296"/>
                    <a:pt x="65521" y="56296"/>
                  </a:cubicBezTo>
                  <a:cubicBezTo>
                    <a:pt x="65521" y="56296"/>
                    <a:pt x="66257" y="56296"/>
                    <a:pt x="66257" y="54814"/>
                  </a:cubicBezTo>
                  <a:cubicBezTo>
                    <a:pt x="66257" y="54814"/>
                    <a:pt x="66257" y="54814"/>
                    <a:pt x="66257" y="53333"/>
                  </a:cubicBezTo>
                  <a:cubicBezTo>
                    <a:pt x="66257" y="53333"/>
                    <a:pt x="66257" y="53333"/>
                    <a:pt x="66257" y="51851"/>
                  </a:cubicBezTo>
                  <a:cubicBezTo>
                    <a:pt x="66257" y="50370"/>
                    <a:pt x="66993" y="50370"/>
                    <a:pt x="66993" y="50370"/>
                  </a:cubicBezTo>
                  <a:cubicBezTo>
                    <a:pt x="66993" y="48888"/>
                    <a:pt x="66257" y="48888"/>
                    <a:pt x="66257" y="48888"/>
                  </a:cubicBezTo>
                  <a:cubicBezTo>
                    <a:pt x="66257" y="48888"/>
                    <a:pt x="66257" y="48888"/>
                    <a:pt x="65521" y="48888"/>
                  </a:cubicBezTo>
                  <a:cubicBezTo>
                    <a:pt x="65521" y="48888"/>
                    <a:pt x="65521" y="48888"/>
                    <a:pt x="64785" y="48888"/>
                  </a:cubicBezTo>
                  <a:cubicBezTo>
                    <a:pt x="64785" y="47407"/>
                    <a:pt x="64785" y="47407"/>
                    <a:pt x="65521" y="45925"/>
                  </a:cubicBezTo>
                  <a:cubicBezTo>
                    <a:pt x="65521" y="45925"/>
                    <a:pt x="65521" y="45925"/>
                    <a:pt x="66257" y="45925"/>
                  </a:cubicBezTo>
                  <a:cubicBezTo>
                    <a:pt x="66257" y="44444"/>
                    <a:pt x="66257" y="44444"/>
                    <a:pt x="66257" y="44444"/>
                  </a:cubicBezTo>
                  <a:cubicBezTo>
                    <a:pt x="66257" y="44444"/>
                    <a:pt x="66257" y="42962"/>
                    <a:pt x="66257" y="42962"/>
                  </a:cubicBezTo>
                  <a:cubicBezTo>
                    <a:pt x="66993" y="42962"/>
                    <a:pt x="66993" y="42962"/>
                    <a:pt x="66993" y="41481"/>
                  </a:cubicBezTo>
                  <a:cubicBezTo>
                    <a:pt x="67730" y="41481"/>
                    <a:pt x="67730" y="41481"/>
                    <a:pt x="67730" y="41481"/>
                  </a:cubicBezTo>
                  <a:cubicBezTo>
                    <a:pt x="67730" y="41481"/>
                    <a:pt x="67730" y="40000"/>
                    <a:pt x="68466" y="40000"/>
                  </a:cubicBezTo>
                  <a:cubicBezTo>
                    <a:pt x="68466" y="40000"/>
                    <a:pt x="68466" y="40000"/>
                    <a:pt x="68466" y="40000"/>
                  </a:cubicBezTo>
                  <a:cubicBezTo>
                    <a:pt x="69202" y="40000"/>
                    <a:pt x="69202" y="40000"/>
                    <a:pt x="69202" y="38518"/>
                  </a:cubicBezTo>
                  <a:cubicBezTo>
                    <a:pt x="69202" y="38518"/>
                    <a:pt x="69938" y="38518"/>
                    <a:pt x="69938" y="38518"/>
                  </a:cubicBezTo>
                  <a:cubicBezTo>
                    <a:pt x="69938" y="38518"/>
                    <a:pt x="69938" y="38518"/>
                    <a:pt x="70674" y="37037"/>
                  </a:cubicBezTo>
                  <a:cubicBezTo>
                    <a:pt x="70674" y="37037"/>
                    <a:pt x="70674" y="35555"/>
                    <a:pt x="70674" y="35555"/>
                  </a:cubicBezTo>
                  <a:cubicBezTo>
                    <a:pt x="70674" y="35555"/>
                    <a:pt x="71411" y="35555"/>
                    <a:pt x="71411" y="35555"/>
                  </a:cubicBezTo>
                  <a:cubicBezTo>
                    <a:pt x="71411" y="35555"/>
                    <a:pt x="71411" y="35555"/>
                    <a:pt x="72147" y="35555"/>
                  </a:cubicBezTo>
                  <a:cubicBezTo>
                    <a:pt x="72147" y="35555"/>
                    <a:pt x="72147" y="35555"/>
                    <a:pt x="72883" y="34074"/>
                  </a:cubicBezTo>
                  <a:cubicBezTo>
                    <a:pt x="72883" y="34074"/>
                    <a:pt x="72883" y="34074"/>
                    <a:pt x="73619" y="34074"/>
                  </a:cubicBezTo>
                  <a:cubicBezTo>
                    <a:pt x="73619" y="34074"/>
                    <a:pt x="73619" y="34074"/>
                    <a:pt x="73619" y="32592"/>
                  </a:cubicBezTo>
                  <a:cubicBezTo>
                    <a:pt x="73619" y="32592"/>
                    <a:pt x="73619" y="32592"/>
                    <a:pt x="73619" y="32592"/>
                  </a:cubicBezTo>
                  <a:cubicBezTo>
                    <a:pt x="73619" y="31111"/>
                    <a:pt x="73619" y="32592"/>
                    <a:pt x="74355" y="32592"/>
                  </a:cubicBezTo>
                  <a:cubicBezTo>
                    <a:pt x="74355" y="32592"/>
                    <a:pt x="74355" y="32592"/>
                    <a:pt x="74355" y="32592"/>
                  </a:cubicBezTo>
                  <a:cubicBezTo>
                    <a:pt x="75092" y="32592"/>
                    <a:pt x="75092" y="32592"/>
                    <a:pt x="75092" y="32592"/>
                  </a:cubicBezTo>
                  <a:cubicBezTo>
                    <a:pt x="75828" y="32592"/>
                    <a:pt x="75828" y="32592"/>
                    <a:pt x="75828" y="32592"/>
                  </a:cubicBezTo>
                  <a:cubicBezTo>
                    <a:pt x="75828" y="32592"/>
                    <a:pt x="75828" y="32592"/>
                    <a:pt x="76564" y="31111"/>
                  </a:cubicBezTo>
                  <a:cubicBezTo>
                    <a:pt x="76564" y="31111"/>
                    <a:pt x="75828" y="31111"/>
                    <a:pt x="75828" y="31111"/>
                  </a:cubicBezTo>
                  <a:cubicBezTo>
                    <a:pt x="75828" y="29629"/>
                    <a:pt x="75828" y="31111"/>
                    <a:pt x="75092" y="29629"/>
                  </a:cubicBezTo>
                  <a:cubicBezTo>
                    <a:pt x="75092" y="29629"/>
                    <a:pt x="75092" y="29629"/>
                    <a:pt x="75092" y="29629"/>
                  </a:cubicBezTo>
                  <a:cubicBezTo>
                    <a:pt x="75092" y="29629"/>
                    <a:pt x="75828" y="29629"/>
                    <a:pt x="75828" y="29629"/>
                  </a:cubicBezTo>
                  <a:cubicBezTo>
                    <a:pt x="76564" y="29629"/>
                    <a:pt x="76564" y="29629"/>
                    <a:pt x="76564" y="29629"/>
                  </a:cubicBezTo>
                  <a:cubicBezTo>
                    <a:pt x="76564" y="29629"/>
                    <a:pt x="76564" y="29629"/>
                    <a:pt x="76564" y="29629"/>
                  </a:cubicBezTo>
                  <a:cubicBezTo>
                    <a:pt x="76564" y="29629"/>
                    <a:pt x="76564" y="29629"/>
                    <a:pt x="76564" y="29629"/>
                  </a:cubicBezTo>
                  <a:cubicBezTo>
                    <a:pt x="76564" y="29629"/>
                    <a:pt x="77300" y="29629"/>
                    <a:pt x="77300" y="29629"/>
                  </a:cubicBezTo>
                  <a:cubicBezTo>
                    <a:pt x="77300" y="29629"/>
                    <a:pt x="77300" y="29629"/>
                    <a:pt x="77300" y="29629"/>
                  </a:cubicBezTo>
                  <a:cubicBezTo>
                    <a:pt x="78036" y="29629"/>
                    <a:pt x="78036" y="29629"/>
                    <a:pt x="78036" y="29629"/>
                  </a:cubicBezTo>
                  <a:cubicBezTo>
                    <a:pt x="78036" y="29629"/>
                    <a:pt x="78036" y="29629"/>
                    <a:pt x="78773" y="29629"/>
                  </a:cubicBezTo>
                  <a:cubicBezTo>
                    <a:pt x="78773" y="28148"/>
                    <a:pt x="78773" y="28148"/>
                    <a:pt x="78773" y="28148"/>
                  </a:cubicBezTo>
                  <a:cubicBezTo>
                    <a:pt x="78773" y="28148"/>
                    <a:pt x="79509" y="28148"/>
                    <a:pt x="79509" y="28148"/>
                  </a:cubicBezTo>
                  <a:cubicBezTo>
                    <a:pt x="79509" y="28148"/>
                    <a:pt x="79509" y="29629"/>
                    <a:pt x="80245" y="29629"/>
                  </a:cubicBezTo>
                  <a:cubicBezTo>
                    <a:pt x="80245" y="28148"/>
                    <a:pt x="80245" y="28148"/>
                    <a:pt x="80981" y="28148"/>
                  </a:cubicBezTo>
                  <a:cubicBezTo>
                    <a:pt x="80981" y="28148"/>
                    <a:pt x="81717" y="28148"/>
                    <a:pt x="81717" y="28148"/>
                  </a:cubicBezTo>
                  <a:cubicBezTo>
                    <a:pt x="81717" y="28148"/>
                    <a:pt x="82453" y="26666"/>
                    <a:pt x="82453" y="26666"/>
                  </a:cubicBezTo>
                  <a:cubicBezTo>
                    <a:pt x="83190" y="26666"/>
                    <a:pt x="83190" y="26666"/>
                    <a:pt x="83190" y="25185"/>
                  </a:cubicBezTo>
                  <a:cubicBezTo>
                    <a:pt x="83926" y="25185"/>
                    <a:pt x="83926" y="25185"/>
                    <a:pt x="83926" y="25185"/>
                  </a:cubicBezTo>
                  <a:cubicBezTo>
                    <a:pt x="84662" y="23703"/>
                    <a:pt x="83926" y="23703"/>
                    <a:pt x="84662" y="22222"/>
                  </a:cubicBezTo>
                  <a:cubicBezTo>
                    <a:pt x="84662" y="22222"/>
                    <a:pt x="84662" y="22222"/>
                    <a:pt x="84662" y="22222"/>
                  </a:cubicBezTo>
                  <a:cubicBezTo>
                    <a:pt x="85398" y="22222"/>
                    <a:pt x="85398" y="22222"/>
                    <a:pt x="85398" y="22222"/>
                  </a:cubicBezTo>
                  <a:cubicBezTo>
                    <a:pt x="86134" y="22222"/>
                    <a:pt x="86134" y="22222"/>
                    <a:pt x="86134" y="22222"/>
                  </a:cubicBezTo>
                  <a:cubicBezTo>
                    <a:pt x="86134" y="22222"/>
                    <a:pt x="86871" y="22222"/>
                    <a:pt x="86871" y="22222"/>
                  </a:cubicBezTo>
                  <a:cubicBezTo>
                    <a:pt x="86871" y="20740"/>
                    <a:pt x="86871" y="20740"/>
                    <a:pt x="86871" y="20740"/>
                  </a:cubicBezTo>
                  <a:cubicBezTo>
                    <a:pt x="86871" y="20740"/>
                    <a:pt x="86871" y="20740"/>
                    <a:pt x="86871" y="19259"/>
                  </a:cubicBezTo>
                  <a:cubicBezTo>
                    <a:pt x="86871" y="19259"/>
                    <a:pt x="86871" y="19259"/>
                    <a:pt x="86871" y="19259"/>
                  </a:cubicBezTo>
                  <a:cubicBezTo>
                    <a:pt x="87607" y="19259"/>
                    <a:pt x="87607" y="19259"/>
                    <a:pt x="87607" y="19259"/>
                  </a:cubicBezTo>
                  <a:cubicBezTo>
                    <a:pt x="87607" y="19259"/>
                    <a:pt x="88343" y="19259"/>
                    <a:pt x="88343" y="19259"/>
                  </a:cubicBezTo>
                  <a:cubicBezTo>
                    <a:pt x="88343" y="19259"/>
                    <a:pt x="88343" y="19259"/>
                    <a:pt x="88343" y="19259"/>
                  </a:cubicBezTo>
                  <a:cubicBezTo>
                    <a:pt x="89079" y="19259"/>
                    <a:pt x="88343" y="20740"/>
                    <a:pt x="89079" y="20740"/>
                  </a:cubicBezTo>
                  <a:cubicBezTo>
                    <a:pt x="89079" y="20740"/>
                    <a:pt x="89079" y="20740"/>
                    <a:pt x="89815" y="20740"/>
                  </a:cubicBezTo>
                  <a:cubicBezTo>
                    <a:pt x="89815" y="20740"/>
                    <a:pt x="89815" y="20740"/>
                    <a:pt x="89815" y="20740"/>
                  </a:cubicBezTo>
                  <a:cubicBezTo>
                    <a:pt x="89815" y="20740"/>
                    <a:pt x="90552" y="20740"/>
                    <a:pt x="90552" y="19259"/>
                  </a:cubicBezTo>
                  <a:cubicBezTo>
                    <a:pt x="90552" y="19259"/>
                    <a:pt x="89815" y="19259"/>
                    <a:pt x="90552" y="19259"/>
                  </a:cubicBezTo>
                  <a:cubicBezTo>
                    <a:pt x="90552" y="17777"/>
                    <a:pt x="90552" y="19259"/>
                    <a:pt x="90552" y="19259"/>
                  </a:cubicBezTo>
                  <a:cubicBezTo>
                    <a:pt x="91288" y="19259"/>
                    <a:pt x="91288" y="19259"/>
                    <a:pt x="91288" y="19259"/>
                  </a:cubicBezTo>
                  <a:cubicBezTo>
                    <a:pt x="91288" y="19259"/>
                    <a:pt x="91288" y="19259"/>
                    <a:pt x="91288" y="19259"/>
                  </a:cubicBezTo>
                  <a:cubicBezTo>
                    <a:pt x="92024" y="19259"/>
                    <a:pt x="92024" y="19259"/>
                    <a:pt x="92024" y="19259"/>
                  </a:cubicBezTo>
                  <a:cubicBezTo>
                    <a:pt x="92760" y="19259"/>
                    <a:pt x="92760" y="19259"/>
                    <a:pt x="92760" y="19259"/>
                  </a:cubicBezTo>
                  <a:cubicBezTo>
                    <a:pt x="93496" y="19259"/>
                    <a:pt x="93496" y="19259"/>
                    <a:pt x="94233" y="17777"/>
                  </a:cubicBezTo>
                  <a:cubicBezTo>
                    <a:pt x="94233" y="17777"/>
                    <a:pt x="94233" y="17777"/>
                    <a:pt x="94233" y="17777"/>
                  </a:cubicBezTo>
                  <a:cubicBezTo>
                    <a:pt x="94969" y="16296"/>
                    <a:pt x="94969" y="16296"/>
                    <a:pt x="94969" y="16296"/>
                  </a:cubicBezTo>
                  <a:cubicBezTo>
                    <a:pt x="94969" y="16296"/>
                    <a:pt x="95705" y="16296"/>
                    <a:pt x="95705" y="14814"/>
                  </a:cubicBezTo>
                  <a:cubicBezTo>
                    <a:pt x="95705" y="14814"/>
                    <a:pt x="95705" y="14814"/>
                    <a:pt x="95705" y="14814"/>
                  </a:cubicBezTo>
                  <a:cubicBezTo>
                    <a:pt x="95705" y="14814"/>
                    <a:pt x="94969" y="14814"/>
                    <a:pt x="94969" y="14814"/>
                  </a:cubicBezTo>
                  <a:cubicBezTo>
                    <a:pt x="94969" y="14814"/>
                    <a:pt x="94969" y="13333"/>
                    <a:pt x="94969" y="13333"/>
                  </a:cubicBezTo>
                  <a:cubicBezTo>
                    <a:pt x="94969" y="13333"/>
                    <a:pt x="94969" y="13333"/>
                    <a:pt x="94969" y="11851"/>
                  </a:cubicBezTo>
                  <a:cubicBezTo>
                    <a:pt x="94969" y="11851"/>
                    <a:pt x="94969" y="11851"/>
                    <a:pt x="95705" y="11851"/>
                  </a:cubicBezTo>
                  <a:cubicBezTo>
                    <a:pt x="95705" y="11851"/>
                    <a:pt x="95705" y="11851"/>
                    <a:pt x="95705" y="11851"/>
                  </a:cubicBezTo>
                  <a:cubicBezTo>
                    <a:pt x="95705" y="11851"/>
                    <a:pt x="95705" y="11851"/>
                    <a:pt x="96441" y="11851"/>
                  </a:cubicBezTo>
                  <a:cubicBezTo>
                    <a:pt x="96441" y="11851"/>
                    <a:pt x="96441" y="11851"/>
                    <a:pt x="96441" y="11851"/>
                  </a:cubicBezTo>
                  <a:cubicBezTo>
                    <a:pt x="96441" y="11851"/>
                    <a:pt x="97177" y="11851"/>
                    <a:pt x="97177" y="11851"/>
                  </a:cubicBezTo>
                  <a:cubicBezTo>
                    <a:pt x="97177" y="11851"/>
                    <a:pt x="97177" y="10370"/>
                    <a:pt x="97177" y="10370"/>
                  </a:cubicBezTo>
                  <a:cubicBezTo>
                    <a:pt x="97177" y="10370"/>
                    <a:pt x="97177" y="10370"/>
                    <a:pt x="97177" y="8888"/>
                  </a:cubicBezTo>
                  <a:cubicBezTo>
                    <a:pt x="97177" y="8888"/>
                    <a:pt x="97177" y="8888"/>
                    <a:pt x="97177" y="8888"/>
                  </a:cubicBezTo>
                  <a:cubicBezTo>
                    <a:pt x="96441" y="8888"/>
                    <a:pt x="96441" y="8888"/>
                    <a:pt x="96441" y="8888"/>
                  </a:cubicBezTo>
                  <a:cubicBezTo>
                    <a:pt x="96441" y="8888"/>
                    <a:pt x="96441" y="8888"/>
                    <a:pt x="96441" y="8888"/>
                  </a:cubicBezTo>
                  <a:cubicBezTo>
                    <a:pt x="95705" y="7407"/>
                    <a:pt x="95705" y="7407"/>
                    <a:pt x="95705" y="7407"/>
                  </a:cubicBezTo>
                  <a:cubicBezTo>
                    <a:pt x="94969" y="7407"/>
                    <a:pt x="94969" y="7407"/>
                    <a:pt x="94233" y="7407"/>
                  </a:cubicBezTo>
                  <a:cubicBezTo>
                    <a:pt x="94233" y="7407"/>
                    <a:pt x="93496" y="7407"/>
                    <a:pt x="93496" y="7407"/>
                  </a:cubicBezTo>
                  <a:cubicBezTo>
                    <a:pt x="92760" y="7407"/>
                    <a:pt x="92760" y="7407"/>
                    <a:pt x="92760" y="8888"/>
                  </a:cubicBezTo>
                  <a:cubicBezTo>
                    <a:pt x="92760" y="8888"/>
                    <a:pt x="92024" y="8888"/>
                    <a:pt x="92024" y="8888"/>
                  </a:cubicBezTo>
                  <a:cubicBezTo>
                    <a:pt x="92024" y="10370"/>
                    <a:pt x="92024" y="10370"/>
                    <a:pt x="92024" y="11851"/>
                  </a:cubicBezTo>
                  <a:cubicBezTo>
                    <a:pt x="92024" y="11851"/>
                    <a:pt x="92024" y="11851"/>
                    <a:pt x="91288" y="11851"/>
                  </a:cubicBezTo>
                  <a:cubicBezTo>
                    <a:pt x="91288" y="11851"/>
                    <a:pt x="91288" y="11851"/>
                    <a:pt x="90552" y="11851"/>
                  </a:cubicBezTo>
                  <a:cubicBezTo>
                    <a:pt x="90552" y="11851"/>
                    <a:pt x="90552" y="11851"/>
                    <a:pt x="90552" y="13333"/>
                  </a:cubicBezTo>
                  <a:cubicBezTo>
                    <a:pt x="90552" y="13333"/>
                    <a:pt x="89815" y="13333"/>
                    <a:pt x="89815" y="13333"/>
                  </a:cubicBezTo>
                  <a:cubicBezTo>
                    <a:pt x="89079" y="14814"/>
                    <a:pt x="89079" y="14814"/>
                    <a:pt x="89079" y="14814"/>
                  </a:cubicBezTo>
                  <a:cubicBezTo>
                    <a:pt x="88343" y="14814"/>
                    <a:pt x="88343" y="14814"/>
                    <a:pt x="88343" y="14814"/>
                  </a:cubicBezTo>
                  <a:cubicBezTo>
                    <a:pt x="88343" y="14814"/>
                    <a:pt x="88343" y="14814"/>
                    <a:pt x="88343" y="14814"/>
                  </a:cubicBezTo>
                  <a:cubicBezTo>
                    <a:pt x="87607" y="14814"/>
                    <a:pt x="87607" y="16296"/>
                    <a:pt x="87607" y="16296"/>
                  </a:cubicBezTo>
                  <a:cubicBezTo>
                    <a:pt x="87607" y="16296"/>
                    <a:pt x="87607" y="16296"/>
                    <a:pt x="86871" y="16296"/>
                  </a:cubicBezTo>
                  <a:cubicBezTo>
                    <a:pt x="86871" y="16296"/>
                    <a:pt x="86134" y="16296"/>
                    <a:pt x="86134" y="16296"/>
                  </a:cubicBezTo>
                  <a:cubicBezTo>
                    <a:pt x="86134" y="16296"/>
                    <a:pt x="86134" y="14814"/>
                    <a:pt x="86134" y="14814"/>
                  </a:cubicBezTo>
                  <a:cubicBezTo>
                    <a:pt x="86134" y="14814"/>
                    <a:pt x="86134" y="14814"/>
                    <a:pt x="86134" y="14814"/>
                  </a:cubicBezTo>
                  <a:cubicBezTo>
                    <a:pt x="86134" y="14814"/>
                    <a:pt x="85398" y="13333"/>
                    <a:pt x="86134" y="13333"/>
                  </a:cubicBezTo>
                  <a:cubicBezTo>
                    <a:pt x="86134" y="13333"/>
                    <a:pt x="86134" y="13333"/>
                    <a:pt x="86871" y="13333"/>
                  </a:cubicBezTo>
                  <a:cubicBezTo>
                    <a:pt x="86871" y="11851"/>
                    <a:pt x="86871" y="13333"/>
                    <a:pt x="87607" y="11851"/>
                  </a:cubicBezTo>
                  <a:cubicBezTo>
                    <a:pt x="87607" y="11851"/>
                    <a:pt x="87607" y="11851"/>
                    <a:pt x="87607" y="10370"/>
                  </a:cubicBezTo>
                  <a:cubicBezTo>
                    <a:pt x="87607" y="10370"/>
                    <a:pt x="87607" y="10370"/>
                    <a:pt x="86871" y="10370"/>
                  </a:cubicBezTo>
                  <a:cubicBezTo>
                    <a:pt x="86871" y="8888"/>
                    <a:pt x="86871" y="8888"/>
                    <a:pt x="86134" y="10370"/>
                  </a:cubicBezTo>
                  <a:cubicBezTo>
                    <a:pt x="86134" y="10370"/>
                    <a:pt x="86134" y="10370"/>
                    <a:pt x="85398" y="10370"/>
                  </a:cubicBezTo>
                  <a:cubicBezTo>
                    <a:pt x="85398" y="10370"/>
                    <a:pt x="85398" y="10370"/>
                    <a:pt x="85398" y="11851"/>
                  </a:cubicBezTo>
                  <a:cubicBezTo>
                    <a:pt x="85398" y="11851"/>
                    <a:pt x="84662" y="11851"/>
                    <a:pt x="84662" y="11851"/>
                  </a:cubicBezTo>
                  <a:cubicBezTo>
                    <a:pt x="84662" y="11851"/>
                    <a:pt x="84662" y="13333"/>
                    <a:pt x="83926" y="11851"/>
                  </a:cubicBezTo>
                  <a:cubicBezTo>
                    <a:pt x="83926" y="11851"/>
                    <a:pt x="83926" y="11851"/>
                    <a:pt x="84662" y="10370"/>
                  </a:cubicBezTo>
                  <a:cubicBezTo>
                    <a:pt x="84662" y="10370"/>
                    <a:pt x="84662" y="10370"/>
                    <a:pt x="84662" y="8888"/>
                  </a:cubicBezTo>
                  <a:cubicBezTo>
                    <a:pt x="84662" y="8888"/>
                    <a:pt x="85398" y="8888"/>
                    <a:pt x="85398" y="8888"/>
                  </a:cubicBezTo>
                  <a:cubicBezTo>
                    <a:pt x="85398" y="8888"/>
                    <a:pt x="85398" y="7407"/>
                    <a:pt x="84662" y="7407"/>
                  </a:cubicBezTo>
                  <a:cubicBezTo>
                    <a:pt x="84662" y="7407"/>
                    <a:pt x="84662" y="7407"/>
                    <a:pt x="83926" y="7407"/>
                  </a:cubicBezTo>
                  <a:cubicBezTo>
                    <a:pt x="83926" y="7407"/>
                    <a:pt x="83926" y="8888"/>
                    <a:pt x="83190" y="8888"/>
                  </a:cubicBezTo>
                  <a:cubicBezTo>
                    <a:pt x="83190" y="7407"/>
                    <a:pt x="83190" y="7407"/>
                    <a:pt x="83190" y="7407"/>
                  </a:cubicBezTo>
                  <a:cubicBezTo>
                    <a:pt x="83190" y="7407"/>
                    <a:pt x="83926" y="5925"/>
                    <a:pt x="83926" y="5925"/>
                  </a:cubicBezTo>
                  <a:cubicBezTo>
                    <a:pt x="84662" y="5925"/>
                    <a:pt x="84662" y="5925"/>
                    <a:pt x="84662" y="5925"/>
                  </a:cubicBezTo>
                  <a:cubicBezTo>
                    <a:pt x="84662" y="5925"/>
                    <a:pt x="84662" y="5925"/>
                    <a:pt x="84662" y="5925"/>
                  </a:cubicBezTo>
                  <a:cubicBezTo>
                    <a:pt x="84662" y="4444"/>
                    <a:pt x="84662" y="4444"/>
                    <a:pt x="84662" y="4444"/>
                  </a:cubicBezTo>
                  <a:cubicBezTo>
                    <a:pt x="84662" y="4444"/>
                    <a:pt x="84662" y="4444"/>
                    <a:pt x="84662" y="2962"/>
                  </a:cubicBezTo>
                  <a:cubicBezTo>
                    <a:pt x="84662" y="2962"/>
                    <a:pt x="84662" y="2962"/>
                    <a:pt x="84662" y="1481"/>
                  </a:cubicBezTo>
                  <a:cubicBezTo>
                    <a:pt x="84662" y="1481"/>
                    <a:pt x="84662" y="1481"/>
                    <a:pt x="83926" y="1481"/>
                  </a:cubicBezTo>
                  <a:cubicBezTo>
                    <a:pt x="83926" y="1481"/>
                    <a:pt x="83926" y="1481"/>
                    <a:pt x="83190" y="0"/>
                  </a:cubicBezTo>
                  <a:cubicBezTo>
                    <a:pt x="83190" y="0"/>
                    <a:pt x="83190" y="0"/>
                    <a:pt x="83190" y="0"/>
                  </a:cubicBezTo>
                  <a:cubicBezTo>
                    <a:pt x="82453" y="0"/>
                    <a:pt x="82453" y="0"/>
                    <a:pt x="82453" y="1481"/>
                  </a:cubicBezTo>
                  <a:cubicBezTo>
                    <a:pt x="81717" y="1481"/>
                    <a:pt x="81717" y="0"/>
                    <a:pt x="81717" y="1481"/>
                  </a:cubicBezTo>
                  <a:cubicBezTo>
                    <a:pt x="80981" y="1481"/>
                    <a:pt x="81717" y="1481"/>
                    <a:pt x="80981" y="1481"/>
                  </a:cubicBezTo>
                  <a:cubicBezTo>
                    <a:pt x="80981" y="1481"/>
                    <a:pt x="80981" y="1481"/>
                    <a:pt x="80981" y="1481"/>
                  </a:cubicBezTo>
                  <a:cubicBezTo>
                    <a:pt x="80245" y="1481"/>
                    <a:pt x="80245" y="2962"/>
                    <a:pt x="80245" y="2962"/>
                  </a:cubicBezTo>
                  <a:cubicBezTo>
                    <a:pt x="80245" y="4444"/>
                    <a:pt x="79509" y="4444"/>
                    <a:pt x="79509" y="4444"/>
                  </a:cubicBezTo>
                  <a:cubicBezTo>
                    <a:pt x="79509" y="4444"/>
                    <a:pt x="79509" y="4444"/>
                    <a:pt x="79509" y="4444"/>
                  </a:cubicBezTo>
                  <a:cubicBezTo>
                    <a:pt x="79509" y="5925"/>
                    <a:pt x="78773" y="5925"/>
                    <a:pt x="78773" y="5925"/>
                  </a:cubicBezTo>
                  <a:cubicBezTo>
                    <a:pt x="78773" y="5925"/>
                    <a:pt x="78773" y="5925"/>
                    <a:pt x="78036" y="5925"/>
                  </a:cubicBezTo>
                  <a:cubicBezTo>
                    <a:pt x="78036" y="5925"/>
                    <a:pt x="78036" y="7407"/>
                    <a:pt x="78036" y="7407"/>
                  </a:cubicBezTo>
                  <a:cubicBezTo>
                    <a:pt x="78036" y="7407"/>
                    <a:pt x="78773" y="7407"/>
                    <a:pt x="78773" y="7407"/>
                  </a:cubicBezTo>
                  <a:cubicBezTo>
                    <a:pt x="78773" y="7407"/>
                    <a:pt x="79509" y="7407"/>
                    <a:pt x="79509" y="7407"/>
                  </a:cubicBezTo>
                  <a:cubicBezTo>
                    <a:pt x="79509" y="8888"/>
                    <a:pt x="80245" y="7407"/>
                    <a:pt x="80245" y="8888"/>
                  </a:cubicBezTo>
                  <a:cubicBezTo>
                    <a:pt x="80245" y="8888"/>
                    <a:pt x="80245" y="10370"/>
                    <a:pt x="80245" y="10370"/>
                  </a:cubicBezTo>
                  <a:cubicBezTo>
                    <a:pt x="79509" y="10370"/>
                    <a:pt x="79509" y="10370"/>
                    <a:pt x="78773" y="10370"/>
                  </a:cubicBezTo>
                  <a:cubicBezTo>
                    <a:pt x="78773" y="10370"/>
                    <a:pt x="78773" y="10370"/>
                    <a:pt x="78773" y="10370"/>
                  </a:cubicBezTo>
                  <a:cubicBezTo>
                    <a:pt x="78773" y="11851"/>
                    <a:pt x="78773" y="11851"/>
                    <a:pt x="78773" y="11851"/>
                  </a:cubicBezTo>
                  <a:cubicBezTo>
                    <a:pt x="78773" y="11851"/>
                    <a:pt x="79509" y="11851"/>
                    <a:pt x="79509" y="11851"/>
                  </a:cubicBezTo>
                  <a:cubicBezTo>
                    <a:pt x="79509" y="11851"/>
                    <a:pt x="80245" y="11851"/>
                    <a:pt x="79509" y="11851"/>
                  </a:cubicBezTo>
                  <a:cubicBezTo>
                    <a:pt x="79509" y="13333"/>
                    <a:pt x="79509" y="11851"/>
                    <a:pt x="79509" y="11851"/>
                  </a:cubicBezTo>
                  <a:cubicBezTo>
                    <a:pt x="78773" y="11851"/>
                    <a:pt x="78773" y="11851"/>
                    <a:pt x="78773" y="11851"/>
                  </a:cubicBezTo>
                  <a:cubicBezTo>
                    <a:pt x="78773" y="13333"/>
                    <a:pt x="78773" y="13333"/>
                    <a:pt x="78036" y="13333"/>
                  </a:cubicBezTo>
                  <a:cubicBezTo>
                    <a:pt x="78036" y="13333"/>
                    <a:pt x="78036" y="13333"/>
                    <a:pt x="78036" y="13333"/>
                  </a:cubicBezTo>
                  <a:cubicBezTo>
                    <a:pt x="77300" y="13333"/>
                    <a:pt x="77300" y="13333"/>
                    <a:pt x="77300" y="13333"/>
                  </a:cubicBezTo>
                  <a:cubicBezTo>
                    <a:pt x="77300" y="13333"/>
                    <a:pt x="77300" y="13333"/>
                    <a:pt x="76564" y="13333"/>
                  </a:cubicBezTo>
                  <a:cubicBezTo>
                    <a:pt x="76564" y="13333"/>
                    <a:pt x="76564" y="13333"/>
                    <a:pt x="76564" y="13333"/>
                  </a:cubicBezTo>
                  <a:cubicBezTo>
                    <a:pt x="76564" y="13333"/>
                    <a:pt x="76564" y="14814"/>
                    <a:pt x="75828" y="14814"/>
                  </a:cubicBezTo>
                  <a:cubicBezTo>
                    <a:pt x="75828" y="14814"/>
                    <a:pt x="75828" y="14814"/>
                    <a:pt x="75828" y="14814"/>
                  </a:cubicBezTo>
                  <a:cubicBezTo>
                    <a:pt x="75828" y="14814"/>
                    <a:pt x="75828" y="14814"/>
                    <a:pt x="75828" y="14814"/>
                  </a:cubicBezTo>
                  <a:cubicBezTo>
                    <a:pt x="75828" y="14814"/>
                    <a:pt x="75828" y="14814"/>
                    <a:pt x="75828" y="16296"/>
                  </a:cubicBezTo>
                  <a:cubicBezTo>
                    <a:pt x="75828" y="16296"/>
                    <a:pt x="75828" y="16296"/>
                    <a:pt x="75092" y="17777"/>
                  </a:cubicBezTo>
                  <a:cubicBezTo>
                    <a:pt x="75092" y="17777"/>
                    <a:pt x="75092" y="17777"/>
                    <a:pt x="75092" y="17777"/>
                  </a:cubicBezTo>
                  <a:cubicBezTo>
                    <a:pt x="74355" y="16296"/>
                    <a:pt x="74355" y="16296"/>
                    <a:pt x="74355" y="16296"/>
                  </a:cubicBezTo>
                  <a:cubicBezTo>
                    <a:pt x="74355" y="16296"/>
                    <a:pt x="74355" y="14814"/>
                    <a:pt x="74355" y="14814"/>
                  </a:cubicBezTo>
                  <a:cubicBezTo>
                    <a:pt x="75092" y="14814"/>
                    <a:pt x="75092" y="14814"/>
                    <a:pt x="75092" y="14814"/>
                  </a:cubicBezTo>
                  <a:cubicBezTo>
                    <a:pt x="75092" y="13333"/>
                    <a:pt x="75828" y="13333"/>
                    <a:pt x="75828" y="13333"/>
                  </a:cubicBezTo>
                  <a:cubicBezTo>
                    <a:pt x="75092" y="13333"/>
                    <a:pt x="75092" y="13333"/>
                    <a:pt x="75092" y="13333"/>
                  </a:cubicBezTo>
                  <a:cubicBezTo>
                    <a:pt x="74355" y="13333"/>
                    <a:pt x="74355" y="11851"/>
                    <a:pt x="74355" y="11851"/>
                  </a:cubicBezTo>
                  <a:cubicBezTo>
                    <a:pt x="73619" y="11851"/>
                    <a:pt x="73619" y="11851"/>
                    <a:pt x="72883" y="11851"/>
                  </a:cubicBezTo>
                  <a:cubicBezTo>
                    <a:pt x="72883" y="13333"/>
                    <a:pt x="72883" y="13333"/>
                    <a:pt x="72147" y="13333"/>
                  </a:cubicBezTo>
                  <a:cubicBezTo>
                    <a:pt x="72147" y="13333"/>
                    <a:pt x="72147" y="13333"/>
                    <a:pt x="71411" y="14814"/>
                  </a:cubicBezTo>
                  <a:cubicBezTo>
                    <a:pt x="71411" y="14814"/>
                    <a:pt x="71411" y="14814"/>
                    <a:pt x="71411" y="14814"/>
                  </a:cubicBezTo>
                  <a:cubicBezTo>
                    <a:pt x="71411" y="14814"/>
                    <a:pt x="71411" y="14814"/>
                    <a:pt x="71411" y="14814"/>
                  </a:cubicBezTo>
                  <a:cubicBezTo>
                    <a:pt x="71411" y="16296"/>
                    <a:pt x="70674" y="14814"/>
                    <a:pt x="70674" y="14814"/>
                  </a:cubicBezTo>
                  <a:cubicBezTo>
                    <a:pt x="70674" y="14814"/>
                    <a:pt x="70674" y="14814"/>
                    <a:pt x="69938" y="14814"/>
                  </a:cubicBezTo>
                  <a:cubicBezTo>
                    <a:pt x="69938" y="14814"/>
                    <a:pt x="69938" y="14814"/>
                    <a:pt x="69938" y="14814"/>
                  </a:cubicBezTo>
                  <a:cubicBezTo>
                    <a:pt x="69202" y="14814"/>
                    <a:pt x="69202" y="14814"/>
                    <a:pt x="69202" y="14814"/>
                  </a:cubicBezTo>
                  <a:cubicBezTo>
                    <a:pt x="68466" y="14814"/>
                    <a:pt x="68466" y="14814"/>
                    <a:pt x="67730" y="14814"/>
                  </a:cubicBezTo>
                  <a:cubicBezTo>
                    <a:pt x="67730" y="14814"/>
                    <a:pt x="67730" y="14814"/>
                    <a:pt x="67730" y="14814"/>
                  </a:cubicBezTo>
                  <a:cubicBezTo>
                    <a:pt x="66993" y="14814"/>
                    <a:pt x="66993" y="16296"/>
                    <a:pt x="66257" y="14814"/>
                  </a:cubicBezTo>
                  <a:cubicBezTo>
                    <a:pt x="66257" y="14814"/>
                    <a:pt x="66257" y="14814"/>
                    <a:pt x="66257" y="14814"/>
                  </a:cubicBezTo>
                  <a:cubicBezTo>
                    <a:pt x="66257" y="14814"/>
                    <a:pt x="66257" y="14814"/>
                    <a:pt x="66257" y="14814"/>
                  </a:cubicBezTo>
                  <a:cubicBezTo>
                    <a:pt x="65521" y="14814"/>
                    <a:pt x="65521" y="13333"/>
                    <a:pt x="65521" y="13333"/>
                  </a:cubicBezTo>
                  <a:cubicBezTo>
                    <a:pt x="64785" y="13333"/>
                    <a:pt x="64785" y="14814"/>
                    <a:pt x="64049" y="13333"/>
                  </a:cubicBezTo>
                  <a:cubicBezTo>
                    <a:pt x="64049" y="13333"/>
                    <a:pt x="64049" y="13333"/>
                    <a:pt x="64049" y="13333"/>
                  </a:cubicBezTo>
                  <a:cubicBezTo>
                    <a:pt x="64049" y="13333"/>
                    <a:pt x="63312" y="13333"/>
                    <a:pt x="63312" y="11851"/>
                  </a:cubicBezTo>
                  <a:cubicBezTo>
                    <a:pt x="63312" y="11851"/>
                    <a:pt x="63312" y="11851"/>
                    <a:pt x="63312" y="11851"/>
                  </a:cubicBezTo>
                  <a:cubicBezTo>
                    <a:pt x="63312" y="10370"/>
                    <a:pt x="63312" y="10370"/>
                    <a:pt x="62576" y="10370"/>
                  </a:cubicBezTo>
                  <a:cubicBezTo>
                    <a:pt x="62576" y="10370"/>
                    <a:pt x="61840" y="10370"/>
                    <a:pt x="61840" y="11851"/>
                  </a:cubicBezTo>
                  <a:cubicBezTo>
                    <a:pt x="61840" y="11851"/>
                    <a:pt x="61104" y="11851"/>
                    <a:pt x="61104" y="11851"/>
                  </a:cubicBezTo>
                  <a:cubicBezTo>
                    <a:pt x="61104" y="11851"/>
                    <a:pt x="60368" y="11851"/>
                    <a:pt x="60368" y="11851"/>
                  </a:cubicBezTo>
                  <a:cubicBezTo>
                    <a:pt x="60368" y="11851"/>
                    <a:pt x="59631" y="11851"/>
                    <a:pt x="59631" y="11851"/>
                  </a:cubicBezTo>
                  <a:cubicBezTo>
                    <a:pt x="59631" y="11851"/>
                    <a:pt x="59631" y="11851"/>
                    <a:pt x="58895" y="11851"/>
                  </a:cubicBezTo>
                  <a:cubicBezTo>
                    <a:pt x="58895" y="11851"/>
                    <a:pt x="58895" y="11851"/>
                    <a:pt x="58159" y="13333"/>
                  </a:cubicBezTo>
                  <a:cubicBezTo>
                    <a:pt x="58159" y="13333"/>
                    <a:pt x="58159" y="13333"/>
                    <a:pt x="58895" y="13333"/>
                  </a:cubicBezTo>
                  <a:cubicBezTo>
                    <a:pt x="58895" y="13333"/>
                    <a:pt x="58895" y="13333"/>
                    <a:pt x="58895" y="13333"/>
                  </a:cubicBezTo>
                  <a:cubicBezTo>
                    <a:pt x="60368" y="13333"/>
                    <a:pt x="61840" y="11851"/>
                    <a:pt x="61840" y="13333"/>
                  </a:cubicBezTo>
                  <a:cubicBezTo>
                    <a:pt x="61840" y="14814"/>
                    <a:pt x="60368" y="13333"/>
                    <a:pt x="59631" y="14814"/>
                  </a:cubicBezTo>
                  <a:cubicBezTo>
                    <a:pt x="59631" y="14814"/>
                    <a:pt x="58895" y="14814"/>
                    <a:pt x="58895" y="14814"/>
                  </a:cubicBezTo>
                  <a:cubicBezTo>
                    <a:pt x="58895" y="14814"/>
                    <a:pt x="58895" y="16296"/>
                    <a:pt x="58895" y="16296"/>
                  </a:cubicBezTo>
                  <a:cubicBezTo>
                    <a:pt x="58159" y="16296"/>
                    <a:pt x="58159" y="16296"/>
                    <a:pt x="58159" y="16296"/>
                  </a:cubicBezTo>
                  <a:cubicBezTo>
                    <a:pt x="58159" y="16296"/>
                    <a:pt x="58159" y="17777"/>
                    <a:pt x="58159" y="17777"/>
                  </a:cubicBezTo>
                  <a:cubicBezTo>
                    <a:pt x="57423" y="17777"/>
                    <a:pt x="57423" y="16296"/>
                    <a:pt x="57423" y="16296"/>
                  </a:cubicBezTo>
                  <a:cubicBezTo>
                    <a:pt x="56687" y="16296"/>
                    <a:pt x="56687" y="14814"/>
                    <a:pt x="56687" y="14814"/>
                  </a:cubicBezTo>
                  <a:cubicBezTo>
                    <a:pt x="56687" y="14814"/>
                    <a:pt x="56687" y="14814"/>
                    <a:pt x="56687" y="14814"/>
                  </a:cubicBezTo>
                  <a:cubicBezTo>
                    <a:pt x="55950" y="14814"/>
                    <a:pt x="55950" y="14814"/>
                    <a:pt x="55950" y="14814"/>
                  </a:cubicBezTo>
                  <a:cubicBezTo>
                    <a:pt x="55214" y="14814"/>
                    <a:pt x="55214" y="14814"/>
                    <a:pt x="55214" y="14814"/>
                  </a:cubicBezTo>
                  <a:cubicBezTo>
                    <a:pt x="54478" y="14814"/>
                    <a:pt x="53742" y="14814"/>
                    <a:pt x="53742" y="14814"/>
                  </a:cubicBezTo>
                  <a:cubicBezTo>
                    <a:pt x="53006" y="14814"/>
                    <a:pt x="53006" y="14814"/>
                    <a:pt x="53006" y="14814"/>
                  </a:cubicBezTo>
                  <a:cubicBezTo>
                    <a:pt x="52269" y="14814"/>
                    <a:pt x="52269" y="14814"/>
                    <a:pt x="52269" y="14814"/>
                  </a:cubicBezTo>
                  <a:cubicBezTo>
                    <a:pt x="52269" y="14814"/>
                    <a:pt x="51533" y="14814"/>
                    <a:pt x="51533" y="14814"/>
                  </a:cubicBezTo>
                  <a:cubicBezTo>
                    <a:pt x="51533" y="14814"/>
                    <a:pt x="50797" y="14814"/>
                    <a:pt x="50797" y="14814"/>
                  </a:cubicBezTo>
                  <a:cubicBezTo>
                    <a:pt x="50797" y="14814"/>
                    <a:pt x="50797" y="14814"/>
                    <a:pt x="50061" y="14814"/>
                  </a:cubicBezTo>
                  <a:cubicBezTo>
                    <a:pt x="50061" y="14814"/>
                    <a:pt x="50061" y="14814"/>
                    <a:pt x="50061" y="14814"/>
                  </a:cubicBezTo>
                  <a:cubicBezTo>
                    <a:pt x="50061" y="14814"/>
                    <a:pt x="49325" y="16296"/>
                    <a:pt x="49325" y="16296"/>
                  </a:cubicBezTo>
                  <a:cubicBezTo>
                    <a:pt x="49325" y="14814"/>
                    <a:pt x="49325" y="14814"/>
                    <a:pt x="49325" y="14814"/>
                  </a:cubicBezTo>
                  <a:cubicBezTo>
                    <a:pt x="49325" y="14814"/>
                    <a:pt x="49325" y="14814"/>
                    <a:pt x="49325" y="14814"/>
                  </a:cubicBezTo>
                  <a:cubicBezTo>
                    <a:pt x="49325" y="13333"/>
                    <a:pt x="49325" y="13333"/>
                    <a:pt x="49325" y="13333"/>
                  </a:cubicBezTo>
                  <a:cubicBezTo>
                    <a:pt x="49325" y="13333"/>
                    <a:pt x="50061" y="13333"/>
                    <a:pt x="50061" y="13333"/>
                  </a:cubicBezTo>
                  <a:cubicBezTo>
                    <a:pt x="50797" y="13333"/>
                    <a:pt x="50797" y="13333"/>
                    <a:pt x="50797" y="13333"/>
                  </a:cubicBezTo>
                  <a:cubicBezTo>
                    <a:pt x="51533" y="13333"/>
                    <a:pt x="51533" y="13333"/>
                    <a:pt x="51533" y="13333"/>
                  </a:cubicBezTo>
                  <a:cubicBezTo>
                    <a:pt x="51533" y="11851"/>
                    <a:pt x="51533" y="11851"/>
                    <a:pt x="51533" y="11851"/>
                  </a:cubicBezTo>
                  <a:cubicBezTo>
                    <a:pt x="51533" y="10370"/>
                    <a:pt x="50797" y="10370"/>
                    <a:pt x="50797" y="10370"/>
                  </a:cubicBezTo>
                  <a:cubicBezTo>
                    <a:pt x="50061" y="10370"/>
                    <a:pt x="50061" y="10370"/>
                    <a:pt x="49325" y="10370"/>
                  </a:cubicBezTo>
                  <a:cubicBezTo>
                    <a:pt x="49325" y="10370"/>
                    <a:pt x="49325" y="10370"/>
                    <a:pt x="48588" y="10370"/>
                  </a:cubicBezTo>
                  <a:cubicBezTo>
                    <a:pt x="48588" y="10370"/>
                    <a:pt x="47852" y="10370"/>
                    <a:pt x="47852" y="10370"/>
                  </a:cubicBezTo>
                  <a:cubicBezTo>
                    <a:pt x="47116" y="10370"/>
                    <a:pt x="47116" y="10370"/>
                    <a:pt x="46380" y="8888"/>
                  </a:cubicBezTo>
                  <a:cubicBezTo>
                    <a:pt x="46380" y="8888"/>
                    <a:pt x="46380" y="8888"/>
                    <a:pt x="45644" y="8888"/>
                  </a:cubicBezTo>
                  <a:cubicBezTo>
                    <a:pt x="45644" y="8888"/>
                    <a:pt x="44907" y="8888"/>
                    <a:pt x="44907" y="8888"/>
                  </a:cubicBezTo>
                  <a:cubicBezTo>
                    <a:pt x="44171" y="8888"/>
                    <a:pt x="44171" y="7407"/>
                    <a:pt x="44171" y="7407"/>
                  </a:cubicBezTo>
                  <a:cubicBezTo>
                    <a:pt x="43435" y="7407"/>
                    <a:pt x="43435" y="7407"/>
                    <a:pt x="42699" y="7407"/>
                  </a:cubicBezTo>
                  <a:cubicBezTo>
                    <a:pt x="42699" y="7407"/>
                    <a:pt x="41963" y="7407"/>
                    <a:pt x="41963" y="7407"/>
                  </a:cubicBezTo>
                  <a:cubicBezTo>
                    <a:pt x="41226" y="7407"/>
                    <a:pt x="41226" y="7407"/>
                    <a:pt x="41226" y="8888"/>
                  </a:cubicBezTo>
                  <a:cubicBezTo>
                    <a:pt x="40490" y="8888"/>
                    <a:pt x="40490" y="10370"/>
                    <a:pt x="39754" y="8888"/>
                  </a:cubicBezTo>
                  <a:cubicBezTo>
                    <a:pt x="39754" y="8888"/>
                    <a:pt x="39754" y="8888"/>
                    <a:pt x="39754" y="7407"/>
                  </a:cubicBezTo>
                  <a:cubicBezTo>
                    <a:pt x="39754" y="7407"/>
                    <a:pt x="39754" y="7407"/>
                    <a:pt x="39754" y="7407"/>
                  </a:cubicBezTo>
                  <a:cubicBezTo>
                    <a:pt x="39018" y="5925"/>
                    <a:pt x="39018" y="5925"/>
                    <a:pt x="39018" y="7407"/>
                  </a:cubicBezTo>
                  <a:cubicBezTo>
                    <a:pt x="39018" y="7407"/>
                    <a:pt x="39018" y="7407"/>
                    <a:pt x="38282" y="7407"/>
                  </a:cubicBezTo>
                  <a:cubicBezTo>
                    <a:pt x="38282" y="7407"/>
                    <a:pt x="38282" y="8888"/>
                    <a:pt x="38282" y="8888"/>
                  </a:cubicBezTo>
                  <a:cubicBezTo>
                    <a:pt x="38282" y="8888"/>
                    <a:pt x="37546" y="8888"/>
                    <a:pt x="37546" y="8888"/>
                  </a:cubicBezTo>
                  <a:cubicBezTo>
                    <a:pt x="37546" y="8888"/>
                    <a:pt x="36809" y="8888"/>
                    <a:pt x="36809" y="8888"/>
                  </a:cubicBezTo>
                  <a:cubicBezTo>
                    <a:pt x="36809" y="7407"/>
                    <a:pt x="36809" y="7407"/>
                    <a:pt x="36809" y="7407"/>
                  </a:cubicBezTo>
                  <a:cubicBezTo>
                    <a:pt x="36809" y="5925"/>
                    <a:pt x="36809" y="5925"/>
                    <a:pt x="36809" y="5925"/>
                  </a:cubicBezTo>
                  <a:cubicBezTo>
                    <a:pt x="36809" y="4444"/>
                    <a:pt x="36809" y="5925"/>
                    <a:pt x="36073" y="5925"/>
                  </a:cubicBezTo>
                  <a:cubicBezTo>
                    <a:pt x="36073" y="5925"/>
                    <a:pt x="36073" y="5925"/>
                    <a:pt x="35337" y="5925"/>
                  </a:cubicBezTo>
                  <a:cubicBezTo>
                    <a:pt x="35337" y="7407"/>
                    <a:pt x="35337" y="7407"/>
                    <a:pt x="34601" y="7407"/>
                  </a:cubicBezTo>
                  <a:cubicBezTo>
                    <a:pt x="34601" y="7407"/>
                    <a:pt x="33865" y="7407"/>
                    <a:pt x="33865" y="7407"/>
                  </a:cubicBezTo>
                  <a:cubicBezTo>
                    <a:pt x="33128" y="7407"/>
                    <a:pt x="33128" y="7407"/>
                    <a:pt x="33128" y="8888"/>
                  </a:cubicBezTo>
                  <a:cubicBezTo>
                    <a:pt x="32392" y="8888"/>
                    <a:pt x="32392" y="8888"/>
                    <a:pt x="31656" y="8888"/>
                  </a:cubicBezTo>
                  <a:cubicBezTo>
                    <a:pt x="30920" y="8888"/>
                    <a:pt x="30920" y="10370"/>
                    <a:pt x="30920" y="10370"/>
                  </a:cubicBezTo>
                  <a:cubicBezTo>
                    <a:pt x="30184" y="10370"/>
                    <a:pt x="30184" y="10370"/>
                    <a:pt x="30184" y="10370"/>
                  </a:cubicBezTo>
                  <a:cubicBezTo>
                    <a:pt x="29447" y="10370"/>
                    <a:pt x="28711" y="10370"/>
                    <a:pt x="28711" y="10370"/>
                  </a:cubicBezTo>
                  <a:cubicBezTo>
                    <a:pt x="27975" y="10370"/>
                    <a:pt x="27975" y="10370"/>
                    <a:pt x="27239" y="11851"/>
                  </a:cubicBezTo>
                  <a:cubicBezTo>
                    <a:pt x="27239" y="11851"/>
                    <a:pt x="27239" y="11851"/>
                    <a:pt x="27239" y="11851"/>
                  </a:cubicBezTo>
                  <a:cubicBezTo>
                    <a:pt x="26503" y="13333"/>
                    <a:pt x="26503" y="11851"/>
                    <a:pt x="25766" y="11851"/>
                  </a:cubicBezTo>
                  <a:cubicBezTo>
                    <a:pt x="25766" y="11851"/>
                    <a:pt x="25766" y="10370"/>
                    <a:pt x="25766" y="10370"/>
                  </a:cubicBezTo>
                  <a:cubicBezTo>
                    <a:pt x="25766" y="10370"/>
                    <a:pt x="26503" y="10370"/>
                    <a:pt x="26503" y="10370"/>
                  </a:cubicBezTo>
                  <a:cubicBezTo>
                    <a:pt x="27239" y="10370"/>
                    <a:pt x="27239" y="10370"/>
                    <a:pt x="27239" y="10370"/>
                  </a:cubicBezTo>
                  <a:cubicBezTo>
                    <a:pt x="27975" y="8888"/>
                    <a:pt x="27975" y="8888"/>
                    <a:pt x="27975" y="8888"/>
                  </a:cubicBezTo>
                  <a:cubicBezTo>
                    <a:pt x="28711" y="8888"/>
                    <a:pt x="28711" y="8888"/>
                    <a:pt x="28711" y="8888"/>
                  </a:cubicBezTo>
                  <a:cubicBezTo>
                    <a:pt x="29447" y="8888"/>
                    <a:pt x="29447" y="8888"/>
                    <a:pt x="29447" y="8888"/>
                  </a:cubicBezTo>
                  <a:cubicBezTo>
                    <a:pt x="30184" y="8888"/>
                    <a:pt x="30184" y="8888"/>
                    <a:pt x="30920" y="8888"/>
                  </a:cubicBezTo>
                  <a:cubicBezTo>
                    <a:pt x="30920" y="7407"/>
                    <a:pt x="31656" y="7407"/>
                    <a:pt x="31656" y="7407"/>
                  </a:cubicBezTo>
                  <a:cubicBezTo>
                    <a:pt x="32392" y="5925"/>
                    <a:pt x="32392" y="5925"/>
                    <a:pt x="32392" y="5925"/>
                  </a:cubicBezTo>
                  <a:cubicBezTo>
                    <a:pt x="32392" y="5925"/>
                    <a:pt x="32392" y="5925"/>
                    <a:pt x="31656" y="5925"/>
                  </a:cubicBezTo>
                  <a:cubicBezTo>
                    <a:pt x="31656" y="5925"/>
                    <a:pt x="31656" y="5925"/>
                    <a:pt x="30920" y="5925"/>
                  </a:cubicBezTo>
                  <a:cubicBezTo>
                    <a:pt x="30920" y="7407"/>
                    <a:pt x="30184" y="5925"/>
                    <a:pt x="30184" y="5925"/>
                  </a:cubicBezTo>
                  <a:cubicBezTo>
                    <a:pt x="29447" y="5925"/>
                    <a:pt x="29447" y="7407"/>
                    <a:pt x="29447" y="7407"/>
                  </a:cubicBezTo>
                  <a:cubicBezTo>
                    <a:pt x="28711" y="7407"/>
                    <a:pt x="28711" y="7407"/>
                    <a:pt x="27975" y="7407"/>
                  </a:cubicBezTo>
                  <a:cubicBezTo>
                    <a:pt x="27975" y="7407"/>
                    <a:pt x="27975" y="7407"/>
                    <a:pt x="27239" y="7407"/>
                  </a:cubicBezTo>
                  <a:cubicBezTo>
                    <a:pt x="27239" y="7407"/>
                    <a:pt x="27239" y="8888"/>
                    <a:pt x="26503" y="8888"/>
                  </a:cubicBezTo>
                  <a:cubicBezTo>
                    <a:pt x="26503" y="8888"/>
                    <a:pt x="26503" y="8888"/>
                    <a:pt x="26503" y="8888"/>
                  </a:cubicBezTo>
                  <a:cubicBezTo>
                    <a:pt x="26503" y="8888"/>
                    <a:pt x="26503" y="7407"/>
                    <a:pt x="25766" y="7407"/>
                  </a:cubicBezTo>
                  <a:cubicBezTo>
                    <a:pt x="25766" y="7407"/>
                    <a:pt x="25766" y="8888"/>
                    <a:pt x="25030" y="8888"/>
                  </a:cubicBezTo>
                  <a:cubicBezTo>
                    <a:pt x="24294" y="8888"/>
                    <a:pt x="24294" y="8888"/>
                    <a:pt x="23558" y="8888"/>
                  </a:cubicBezTo>
                  <a:cubicBezTo>
                    <a:pt x="23558" y="8888"/>
                    <a:pt x="23558" y="8888"/>
                    <a:pt x="22822" y="10370"/>
                  </a:cubicBezTo>
                  <a:cubicBezTo>
                    <a:pt x="22822" y="10370"/>
                    <a:pt x="22822" y="10370"/>
                    <a:pt x="22822" y="10370"/>
                  </a:cubicBezTo>
                  <a:cubicBezTo>
                    <a:pt x="22822" y="10370"/>
                    <a:pt x="22085" y="11851"/>
                    <a:pt x="22085" y="11851"/>
                  </a:cubicBezTo>
                  <a:cubicBezTo>
                    <a:pt x="22085" y="11851"/>
                    <a:pt x="21349" y="10370"/>
                    <a:pt x="21349" y="10370"/>
                  </a:cubicBezTo>
                  <a:cubicBezTo>
                    <a:pt x="20613" y="10370"/>
                    <a:pt x="20613" y="10370"/>
                    <a:pt x="19877" y="10370"/>
                  </a:cubicBezTo>
                  <a:cubicBezTo>
                    <a:pt x="19877" y="10370"/>
                    <a:pt x="19877" y="8888"/>
                    <a:pt x="19141" y="8888"/>
                  </a:cubicBezTo>
                  <a:cubicBezTo>
                    <a:pt x="19141" y="8888"/>
                    <a:pt x="19141" y="8888"/>
                    <a:pt x="18404" y="8888"/>
                  </a:cubicBezTo>
                  <a:cubicBezTo>
                    <a:pt x="18404" y="8888"/>
                    <a:pt x="18404" y="8888"/>
                    <a:pt x="17668" y="8888"/>
                  </a:cubicBezTo>
                  <a:cubicBezTo>
                    <a:pt x="17668" y="8888"/>
                    <a:pt x="16932" y="8888"/>
                    <a:pt x="16932" y="8888"/>
                  </a:cubicBezTo>
                  <a:cubicBezTo>
                    <a:pt x="16932" y="8888"/>
                    <a:pt x="16196" y="8888"/>
                    <a:pt x="16196" y="7407"/>
                  </a:cubicBezTo>
                  <a:cubicBezTo>
                    <a:pt x="16196" y="8888"/>
                    <a:pt x="16196" y="8888"/>
                    <a:pt x="16196" y="8888"/>
                  </a:cubicBezTo>
                  <a:cubicBezTo>
                    <a:pt x="14723" y="10370"/>
                    <a:pt x="14723" y="11851"/>
                    <a:pt x="13251" y="13333"/>
                  </a:cubicBezTo>
                  <a:cubicBezTo>
                    <a:pt x="12515" y="14814"/>
                    <a:pt x="12515" y="14814"/>
                    <a:pt x="11779" y="14814"/>
                  </a:cubicBezTo>
                  <a:cubicBezTo>
                    <a:pt x="11042" y="16296"/>
                    <a:pt x="10306" y="17777"/>
                    <a:pt x="9570" y="19259"/>
                  </a:cubicBezTo>
                  <a:cubicBezTo>
                    <a:pt x="8098" y="22222"/>
                    <a:pt x="7361" y="23703"/>
                    <a:pt x="5889" y="25185"/>
                  </a:cubicBezTo>
                  <a:cubicBezTo>
                    <a:pt x="5153" y="28148"/>
                    <a:pt x="4417" y="28148"/>
                    <a:pt x="3680" y="29629"/>
                  </a:cubicBezTo>
                  <a:cubicBezTo>
                    <a:pt x="3680" y="29629"/>
                    <a:pt x="3680" y="31111"/>
                    <a:pt x="3680" y="31111"/>
                  </a:cubicBezTo>
                  <a:cubicBezTo>
                    <a:pt x="2208" y="32592"/>
                    <a:pt x="1472" y="34074"/>
                    <a:pt x="736" y="37037"/>
                  </a:cubicBezTo>
                  <a:cubicBezTo>
                    <a:pt x="0" y="37037"/>
                    <a:pt x="0" y="38518"/>
                    <a:pt x="0" y="38518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736" y="41481"/>
                    <a:pt x="736" y="41481"/>
                    <a:pt x="736" y="41481"/>
                  </a:cubicBezTo>
                  <a:cubicBezTo>
                    <a:pt x="736" y="42962"/>
                    <a:pt x="736" y="42962"/>
                    <a:pt x="736" y="42962"/>
                  </a:cubicBezTo>
                  <a:cubicBezTo>
                    <a:pt x="736" y="44444"/>
                    <a:pt x="736" y="44444"/>
                    <a:pt x="736" y="45925"/>
                  </a:cubicBezTo>
                  <a:cubicBezTo>
                    <a:pt x="736" y="45925"/>
                    <a:pt x="736" y="47407"/>
                    <a:pt x="736" y="47407"/>
                  </a:cubicBezTo>
                  <a:cubicBezTo>
                    <a:pt x="736" y="47407"/>
                    <a:pt x="0" y="48888"/>
                    <a:pt x="0" y="48888"/>
                  </a:cubicBezTo>
                  <a:cubicBezTo>
                    <a:pt x="736" y="48888"/>
                    <a:pt x="736" y="48888"/>
                    <a:pt x="1472" y="47407"/>
                  </a:cubicBezTo>
                  <a:cubicBezTo>
                    <a:pt x="1472" y="47407"/>
                    <a:pt x="1472" y="47407"/>
                    <a:pt x="2208" y="47407"/>
                  </a:cubicBezTo>
                  <a:cubicBezTo>
                    <a:pt x="2208" y="47407"/>
                    <a:pt x="2944" y="47407"/>
                    <a:pt x="2944" y="45925"/>
                  </a:cubicBezTo>
                  <a:cubicBezTo>
                    <a:pt x="2944" y="45925"/>
                    <a:pt x="2944" y="45925"/>
                    <a:pt x="3680" y="45925"/>
                  </a:cubicBezTo>
                  <a:cubicBezTo>
                    <a:pt x="3680" y="45925"/>
                    <a:pt x="3680" y="45925"/>
                    <a:pt x="4417" y="45925"/>
                  </a:cubicBezTo>
                  <a:cubicBezTo>
                    <a:pt x="4417" y="45925"/>
                    <a:pt x="4417" y="45925"/>
                    <a:pt x="5153" y="45925"/>
                  </a:cubicBezTo>
                  <a:cubicBezTo>
                    <a:pt x="5153" y="45925"/>
                    <a:pt x="5153" y="47407"/>
                    <a:pt x="5153" y="47407"/>
                  </a:cubicBezTo>
                  <a:cubicBezTo>
                    <a:pt x="4417" y="47407"/>
                    <a:pt x="4417" y="48888"/>
                    <a:pt x="4417" y="48888"/>
                  </a:cubicBezTo>
                  <a:cubicBezTo>
                    <a:pt x="4417" y="50370"/>
                    <a:pt x="5153" y="50370"/>
                    <a:pt x="5153" y="51851"/>
                  </a:cubicBezTo>
                  <a:cubicBezTo>
                    <a:pt x="5153" y="51851"/>
                    <a:pt x="5153" y="53333"/>
                    <a:pt x="5153" y="53333"/>
                  </a:cubicBezTo>
                  <a:cubicBezTo>
                    <a:pt x="5153" y="53333"/>
                    <a:pt x="5153" y="54814"/>
                    <a:pt x="5153" y="54814"/>
                  </a:cubicBezTo>
                  <a:cubicBezTo>
                    <a:pt x="4417" y="54814"/>
                    <a:pt x="4417" y="54814"/>
                    <a:pt x="4417" y="56296"/>
                  </a:cubicBezTo>
                  <a:cubicBezTo>
                    <a:pt x="4417" y="56296"/>
                    <a:pt x="4417" y="57777"/>
                    <a:pt x="4417" y="57777"/>
                  </a:cubicBezTo>
                  <a:cubicBezTo>
                    <a:pt x="5153" y="57777"/>
                    <a:pt x="5153" y="57777"/>
                    <a:pt x="5153" y="59259"/>
                  </a:cubicBezTo>
                  <a:cubicBezTo>
                    <a:pt x="5153" y="59259"/>
                    <a:pt x="5889" y="59259"/>
                    <a:pt x="5889" y="59259"/>
                  </a:cubicBezTo>
                  <a:cubicBezTo>
                    <a:pt x="5889" y="59259"/>
                    <a:pt x="5889" y="59259"/>
                    <a:pt x="5889" y="60740"/>
                  </a:cubicBezTo>
                  <a:cubicBezTo>
                    <a:pt x="5889" y="60740"/>
                    <a:pt x="5889" y="60740"/>
                    <a:pt x="5153" y="62222"/>
                  </a:cubicBezTo>
                  <a:cubicBezTo>
                    <a:pt x="5153" y="62222"/>
                    <a:pt x="5153" y="63703"/>
                    <a:pt x="5153" y="63703"/>
                  </a:cubicBezTo>
                  <a:cubicBezTo>
                    <a:pt x="4417" y="63703"/>
                    <a:pt x="3680" y="63703"/>
                    <a:pt x="3680" y="65185"/>
                  </a:cubicBezTo>
                  <a:cubicBezTo>
                    <a:pt x="3680" y="65185"/>
                    <a:pt x="2944" y="65185"/>
                    <a:pt x="2944" y="65185"/>
                  </a:cubicBezTo>
                  <a:cubicBezTo>
                    <a:pt x="2944" y="65185"/>
                    <a:pt x="2944" y="65185"/>
                    <a:pt x="2944" y="65185"/>
                  </a:cubicBezTo>
                  <a:cubicBezTo>
                    <a:pt x="2944" y="65185"/>
                    <a:pt x="2944" y="65185"/>
                    <a:pt x="2944" y="66666"/>
                  </a:cubicBezTo>
                  <a:cubicBezTo>
                    <a:pt x="2944" y="66666"/>
                    <a:pt x="2944" y="68148"/>
                    <a:pt x="2944" y="68148"/>
                  </a:cubicBezTo>
                  <a:cubicBezTo>
                    <a:pt x="2208" y="68148"/>
                    <a:pt x="2208" y="68148"/>
                    <a:pt x="2208" y="69629"/>
                  </a:cubicBezTo>
                  <a:cubicBezTo>
                    <a:pt x="2208" y="69629"/>
                    <a:pt x="2208" y="69629"/>
                    <a:pt x="1472" y="69629"/>
                  </a:cubicBezTo>
                  <a:cubicBezTo>
                    <a:pt x="1472" y="69629"/>
                    <a:pt x="1472" y="69629"/>
                    <a:pt x="1472" y="71111"/>
                  </a:cubicBezTo>
                  <a:cubicBezTo>
                    <a:pt x="1472" y="71111"/>
                    <a:pt x="1472" y="72592"/>
                    <a:pt x="2208" y="72592"/>
                  </a:cubicBezTo>
                  <a:cubicBezTo>
                    <a:pt x="2208" y="72592"/>
                    <a:pt x="2208" y="71111"/>
                    <a:pt x="2208" y="71111"/>
                  </a:cubicBezTo>
                  <a:cubicBezTo>
                    <a:pt x="2208" y="71111"/>
                    <a:pt x="2208" y="71111"/>
                    <a:pt x="2208" y="71111"/>
                  </a:cubicBezTo>
                  <a:cubicBezTo>
                    <a:pt x="2944" y="71111"/>
                    <a:pt x="2944" y="71111"/>
                    <a:pt x="2944" y="71111"/>
                  </a:cubicBezTo>
                  <a:cubicBezTo>
                    <a:pt x="2944" y="71111"/>
                    <a:pt x="2944" y="72592"/>
                    <a:pt x="2944" y="72592"/>
                  </a:cubicBezTo>
                  <a:cubicBezTo>
                    <a:pt x="2944" y="72592"/>
                    <a:pt x="2208" y="72592"/>
                    <a:pt x="2208" y="72592"/>
                  </a:cubicBezTo>
                  <a:cubicBezTo>
                    <a:pt x="2208" y="74074"/>
                    <a:pt x="2944" y="74074"/>
                    <a:pt x="2944" y="74074"/>
                  </a:cubicBezTo>
                  <a:cubicBezTo>
                    <a:pt x="2944" y="74074"/>
                    <a:pt x="2944" y="75555"/>
                    <a:pt x="2944" y="75555"/>
                  </a:cubicBezTo>
                  <a:cubicBezTo>
                    <a:pt x="3680" y="75555"/>
                    <a:pt x="3680" y="75555"/>
                    <a:pt x="3680" y="75555"/>
                  </a:cubicBezTo>
                  <a:cubicBezTo>
                    <a:pt x="3680" y="75555"/>
                    <a:pt x="3680" y="77037"/>
                    <a:pt x="3680" y="77037"/>
                  </a:cubicBezTo>
                  <a:cubicBezTo>
                    <a:pt x="3680" y="77037"/>
                    <a:pt x="2944" y="77037"/>
                    <a:pt x="2944" y="77037"/>
                  </a:cubicBezTo>
                  <a:cubicBezTo>
                    <a:pt x="2208" y="77037"/>
                    <a:pt x="2944" y="78518"/>
                    <a:pt x="2208" y="78518"/>
                  </a:cubicBezTo>
                  <a:cubicBezTo>
                    <a:pt x="2208" y="78518"/>
                    <a:pt x="2208" y="80000"/>
                    <a:pt x="2208" y="80000"/>
                  </a:cubicBezTo>
                  <a:cubicBezTo>
                    <a:pt x="2208" y="80000"/>
                    <a:pt x="2208" y="81481"/>
                    <a:pt x="2208" y="81481"/>
                  </a:cubicBezTo>
                  <a:cubicBezTo>
                    <a:pt x="2208" y="81481"/>
                    <a:pt x="2944" y="81481"/>
                    <a:pt x="2944" y="81481"/>
                  </a:cubicBezTo>
                  <a:cubicBezTo>
                    <a:pt x="2944" y="81481"/>
                    <a:pt x="3680" y="81481"/>
                    <a:pt x="3680" y="81481"/>
                  </a:cubicBezTo>
                  <a:cubicBezTo>
                    <a:pt x="3680" y="81481"/>
                    <a:pt x="3680" y="82962"/>
                    <a:pt x="3680" y="82962"/>
                  </a:cubicBezTo>
                  <a:cubicBezTo>
                    <a:pt x="4417" y="82962"/>
                    <a:pt x="4417" y="82962"/>
                    <a:pt x="4417" y="82962"/>
                  </a:cubicBezTo>
                  <a:cubicBezTo>
                    <a:pt x="5153" y="82962"/>
                    <a:pt x="5153" y="82962"/>
                    <a:pt x="5153" y="84444"/>
                  </a:cubicBezTo>
                  <a:cubicBezTo>
                    <a:pt x="5153" y="84444"/>
                    <a:pt x="5153" y="84444"/>
                    <a:pt x="5153" y="85925"/>
                  </a:cubicBezTo>
                  <a:cubicBezTo>
                    <a:pt x="5153" y="85925"/>
                    <a:pt x="5153" y="87407"/>
                    <a:pt x="5889" y="87407"/>
                  </a:cubicBezTo>
                  <a:cubicBezTo>
                    <a:pt x="5889" y="87407"/>
                    <a:pt x="5889" y="87407"/>
                    <a:pt x="5889" y="87407"/>
                  </a:cubicBezTo>
                  <a:cubicBezTo>
                    <a:pt x="5889" y="87407"/>
                    <a:pt x="6625" y="87407"/>
                    <a:pt x="6625" y="88888"/>
                  </a:cubicBezTo>
                  <a:cubicBezTo>
                    <a:pt x="6625" y="88888"/>
                    <a:pt x="6625" y="88888"/>
                    <a:pt x="6625" y="88888"/>
                  </a:cubicBezTo>
                  <a:cubicBezTo>
                    <a:pt x="6625" y="88888"/>
                    <a:pt x="6625" y="88888"/>
                    <a:pt x="6625" y="88888"/>
                  </a:cubicBezTo>
                  <a:cubicBezTo>
                    <a:pt x="35337" y="88888"/>
                    <a:pt x="35337" y="88888"/>
                    <a:pt x="35337" y="88888"/>
                  </a:cubicBezTo>
                  <a:cubicBezTo>
                    <a:pt x="51533" y="88888"/>
                    <a:pt x="51533" y="88888"/>
                    <a:pt x="51533" y="88888"/>
                  </a:cubicBezTo>
                  <a:cubicBezTo>
                    <a:pt x="51533" y="88888"/>
                    <a:pt x="51533" y="88888"/>
                    <a:pt x="51533" y="88888"/>
                  </a:cubicBezTo>
                  <a:cubicBezTo>
                    <a:pt x="51533" y="88888"/>
                    <a:pt x="52269" y="87407"/>
                    <a:pt x="52269" y="87407"/>
                  </a:cubicBezTo>
                  <a:cubicBezTo>
                    <a:pt x="52269" y="87407"/>
                    <a:pt x="52269" y="87407"/>
                    <a:pt x="53006" y="87407"/>
                  </a:cubicBezTo>
                  <a:cubicBezTo>
                    <a:pt x="53006" y="87407"/>
                    <a:pt x="53006" y="88888"/>
                    <a:pt x="53006" y="88888"/>
                  </a:cubicBezTo>
                  <a:cubicBezTo>
                    <a:pt x="53006" y="90370"/>
                    <a:pt x="53006" y="90370"/>
                    <a:pt x="52269" y="90370"/>
                  </a:cubicBezTo>
                  <a:cubicBezTo>
                    <a:pt x="52269" y="90370"/>
                    <a:pt x="52269" y="90370"/>
                    <a:pt x="52269" y="90370"/>
                  </a:cubicBezTo>
                  <a:cubicBezTo>
                    <a:pt x="52269" y="90370"/>
                    <a:pt x="52269" y="90370"/>
                    <a:pt x="53006" y="90370"/>
                  </a:cubicBezTo>
                  <a:cubicBezTo>
                    <a:pt x="53006" y="91851"/>
                    <a:pt x="53006" y="90370"/>
                    <a:pt x="53006" y="90370"/>
                  </a:cubicBezTo>
                  <a:cubicBezTo>
                    <a:pt x="53742" y="90370"/>
                    <a:pt x="53742" y="90370"/>
                    <a:pt x="53742" y="90370"/>
                  </a:cubicBezTo>
                  <a:cubicBezTo>
                    <a:pt x="53742" y="90370"/>
                    <a:pt x="53742" y="90370"/>
                    <a:pt x="54478" y="90370"/>
                  </a:cubicBezTo>
                  <a:cubicBezTo>
                    <a:pt x="54478" y="90370"/>
                    <a:pt x="54478" y="90370"/>
                    <a:pt x="55214" y="90370"/>
                  </a:cubicBezTo>
                  <a:cubicBezTo>
                    <a:pt x="55214" y="90370"/>
                    <a:pt x="55214" y="90370"/>
                    <a:pt x="55950" y="91851"/>
                  </a:cubicBezTo>
                  <a:cubicBezTo>
                    <a:pt x="55950" y="91851"/>
                    <a:pt x="55950" y="91851"/>
                    <a:pt x="55950" y="91851"/>
                  </a:cubicBezTo>
                  <a:cubicBezTo>
                    <a:pt x="56687" y="91851"/>
                    <a:pt x="56687" y="93333"/>
                    <a:pt x="56687" y="93333"/>
                  </a:cubicBezTo>
                  <a:cubicBezTo>
                    <a:pt x="57423" y="93333"/>
                    <a:pt x="57423" y="93333"/>
                    <a:pt x="57423" y="93333"/>
                  </a:cubicBezTo>
                  <a:cubicBezTo>
                    <a:pt x="57423" y="93333"/>
                    <a:pt x="57423" y="91851"/>
                    <a:pt x="58159" y="91851"/>
                  </a:cubicBezTo>
                  <a:cubicBezTo>
                    <a:pt x="58159" y="91851"/>
                    <a:pt x="58159" y="91851"/>
                    <a:pt x="58159" y="91851"/>
                  </a:cubicBezTo>
                  <a:cubicBezTo>
                    <a:pt x="58895" y="91851"/>
                    <a:pt x="58895" y="91851"/>
                    <a:pt x="58895" y="91851"/>
                  </a:cubicBezTo>
                  <a:cubicBezTo>
                    <a:pt x="59631" y="93333"/>
                    <a:pt x="59631" y="93333"/>
                    <a:pt x="59631" y="93333"/>
                  </a:cubicBezTo>
                  <a:cubicBezTo>
                    <a:pt x="59631" y="93333"/>
                    <a:pt x="59631" y="93333"/>
                    <a:pt x="59631" y="93333"/>
                  </a:cubicBezTo>
                  <a:cubicBezTo>
                    <a:pt x="59631" y="93333"/>
                    <a:pt x="60368" y="93333"/>
                    <a:pt x="60368" y="93333"/>
                  </a:cubicBezTo>
                  <a:cubicBezTo>
                    <a:pt x="60368" y="93333"/>
                    <a:pt x="60368" y="93333"/>
                    <a:pt x="61104" y="91851"/>
                  </a:cubicBezTo>
                  <a:cubicBezTo>
                    <a:pt x="61104" y="91851"/>
                    <a:pt x="61104" y="91851"/>
                    <a:pt x="61104" y="91851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>
              <a:off x="6846369" y="227911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6287058" y="1872663"/>
              <a:ext cx="175692" cy="423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00" y="120000"/>
                  </a:moveTo>
                  <a:cubicBezTo>
                    <a:pt x="15000" y="120000"/>
                    <a:pt x="15000" y="120000"/>
                    <a:pt x="15000" y="120000"/>
                  </a:cubicBezTo>
                  <a:cubicBezTo>
                    <a:pt x="22500" y="120000"/>
                    <a:pt x="22500" y="120000"/>
                    <a:pt x="22500" y="120000"/>
                  </a:cubicBezTo>
                  <a:cubicBezTo>
                    <a:pt x="30000" y="120000"/>
                    <a:pt x="30000" y="120000"/>
                    <a:pt x="30000" y="120000"/>
                  </a:cubicBezTo>
                  <a:cubicBezTo>
                    <a:pt x="30000" y="120000"/>
                    <a:pt x="37500" y="120000"/>
                    <a:pt x="37500" y="120000"/>
                  </a:cubicBezTo>
                  <a:cubicBezTo>
                    <a:pt x="37500" y="120000"/>
                    <a:pt x="37500" y="90000"/>
                    <a:pt x="45000" y="90000"/>
                  </a:cubicBezTo>
                  <a:cubicBezTo>
                    <a:pt x="45000" y="90000"/>
                    <a:pt x="45000" y="90000"/>
                    <a:pt x="52500" y="90000"/>
                  </a:cubicBezTo>
                  <a:cubicBezTo>
                    <a:pt x="52500" y="90000"/>
                    <a:pt x="52500" y="90000"/>
                    <a:pt x="52500" y="90000"/>
                  </a:cubicBezTo>
                  <a:cubicBezTo>
                    <a:pt x="60000" y="90000"/>
                    <a:pt x="60000" y="90000"/>
                    <a:pt x="60000" y="90000"/>
                  </a:cubicBezTo>
                  <a:cubicBezTo>
                    <a:pt x="67500" y="90000"/>
                    <a:pt x="67500" y="90000"/>
                    <a:pt x="67500" y="90000"/>
                  </a:cubicBezTo>
                  <a:cubicBezTo>
                    <a:pt x="67500" y="90000"/>
                    <a:pt x="67500" y="90000"/>
                    <a:pt x="67500" y="90000"/>
                  </a:cubicBezTo>
                  <a:cubicBezTo>
                    <a:pt x="75000" y="120000"/>
                    <a:pt x="75000" y="90000"/>
                    <a:pt x="82500" y="90000"/>
                  </a:cubicBezTo>
                  <a:cubicBezTo>
                    <a:pt x="82500" y="90000"/>
                    <a:pt x="82500" y="60000"/>
                    <a:pt x="90000" y="60000"/>
                  </a:cubicBezTo>
                  <a:cubicBezTo>
                    <a:pt x="90000" y="60000"/>
                    <a:pt x="90000" y="60000"/>
                    <a:pt x="97500" y="60000"/>
                  </a:cubicBezTo>
                  <a:cubicBezTo>
                    <a:pt x="97500" y="60000"/>
                    <a:pt x="97500" y="60000"/>
                    <a:pt x="105000" y="60000"/>
                  </a:cubicBezTo>
                  <a:cubicBezTo>
                    <a:pt x="105000" y="30000"/>
                    <a:pt x="105000" y="30000"/>
                    <a:pt x="112500" y="30000"/>
                  </a:cubicBezTo>
                  <a:cubicBezTo>
                    <a:pt x="112500" y="30000"/>
                    <a:pt x="112500" y="30000"/>
                    <a:pt x="120000" y="30000"/>
                  </a:cubicBezTo>
                  <a:cubicBezTo>
                    <a:pt x="120000" y="30000"/>
                    <a:pt x="120000" y="30000"/>
                    <a:pt x="120000" y="30000"/>
                  </a:cubicBezTo>
                  <a:cubicBezTo>
                    <a:pt x="120000" y="0"/>
                    <a:pt x="112500" y="0"/>
                    <a:pt x="112500" y="0"/>
                  </a:cubicBezTo>
                  <a:cubicBezTo>
                    <a:pt x="112500" y="0"/>
                    <a:pt x="105000" y="0"/>
                    <a:pt x="105000" y="0"/>
                  </a:cubicBezTo>
                  <a:cubicBezTo>
                    <a:pt x="97500" y="0"/>
                    <a:pt x="97500" y="0"/>
                    <a:pt x="97500" y="30000"/>
                  </a:cubicBezTo>
                  <a:cubicBezTo>
                    <a:pt x="97500" y="30000"/>
                    <a:pt x="90000" y="30000"/>
                    <a:pt x="90000" y="30000"/>
                  </a:cubicBezTo>
                  <a:cubicBezTo>
                    <a:pt x="82500" y="30000"/>
                    <a:pt x="82500" y="30000"/>
                    <a:pt x="82500" y="30000"/>
                  </a:cubicBezTo>
                  <a:cubicBezTo>
                    <a:pt x="75000" y="30000"/>
                    <a:pt x="75000" y="30000"/>
                    <a:pt x="75000" y="30000"/>
                  </a:cubicBezTo>
                  <a:cubicBezTo>
                    <a:pt x="67500" y="30000"/>
                    <a:pt x="67500" y="0"/>
                    <a:pt x="67500" y="0"/>
                  </a:cubicBezTo>
                  <a:cubicBezTo>
                    <a:pt x="67500" y="0"/>
                    <a:pt x="60000" y="0"/>
                    <a:pt x="60000" y="0"/>
                  </a:cubicBezTo>
                  <a:cubicBezTo>
                    <a:pt x="60000" y="0"/>
                    <a:pt x="60000" y="30000"/>
                    <a:pt x="60000" y="30000"/>
                  </a:cubicBezTo>
                  <a:cubicBezTo>
                    <a:pt x="52500" y="30000"/>
                    <a:pt x="52500" y="30000"/>
                    <a:pt x="45000" y="30000"/>
                  </a:cubicBezTo>
                  <a:cubicBezTo>
                    <a:pt x="45000" y="60000"/>
                    <a:pt x="45000" y="60000"/>
                    <a:pt x="37500" y="60000"/>
                  </a:cubicBezTo>
                  <a:cubicBezTo>
                    <a:pt x="37500" y="60000"/>
                    <a:pt x="37500" y="60000"/>
                    <a:pt x="30000" y="60000"/>
                  </a:cubicBezTo>
                  <a:cubicBezTo>
                    <a:pt x="30000" y="60000"/>
                    <a:pt x="30000" y="60000"/>
                    <a:pt x="22500" y="60000"/>
                  </a:cubicBezTo>
                  <a:cubicBezTo>
                    <a:pt x="22500" y="60000"/>
                    <a:pt x="22500" y="90000"/>
                    <a:pt x="15000" y="90000"/>
                  </a:cubicBezTo>
                  <a:cubicBezTo>
                    <a:pt x="15000" y="90000"/>
                    <a:pt x="15000" y="90000"/>
                    <a:pt x="7500" y="90000"/>
                  </a:cubicBezTo>
                  <a:cubicBezTo>
                    <a:pt x="7500" y="90000"/>
                    <a:pt x="0" y="90000"/>
                    <a:pt x="0" y="9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7500" y="120000"/>
                    <a:pt x="7500" y="120000"/>
                    <a:pt x="75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>
              <a:off x="6101695" y="1947990"/>
              <a:ext cx="240165" cy="847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454" y="105000"/>
                  </a:moveTo>
                  <a:cubicBezTo>
                    <a:pt x="5454" y="105000"/>
                    <a:pt x="5454" y="105000"/>
                    <a:pt x="5454" y="105000"/>
                  </a:cubicBezTo>
                  <a:cubicBezTo>
                    <a:pt x="5454" y="120000"/>
                    <a:pt x="5454" y="120000"/>
                    <a:pt x="5454" y="120000"/>
                  </a:cubicBezTo>
                  <a:cubicBezTo>
                    <a:pt x="5454" y="120000"/>
                    <a:pt x="10909" y="120000"/>
                    <a:pt x="10909" y="120000"/>
                  </a:cubicBezTo>
                  <a:cubicBezTo>
                    <a:pt x="16363" y="120000"/>
                    <a:pt x="16363" y="120000"/>
                    <a:pt x="21818" y="120000"/>
                  </a:cubicBezTo>
                  <a:cubicBezTo>
                    <a:pt x="21818" y="120000"/>
                    <a:pt x="21818" y="105000"/>
                    <a:pt x="27272" y="105000"/>
                  </a:cubicBezTo>
                  <a:cubicBezTo>
                    <a:pt x="27272" y="105000"/>
                    <a:pt x="27272" y="105000"/>
                    <a:pt x="32727" y="105000"/>
                  </a:cubicBezTo>
                  <a:cubicBezTo>
                    <a:pt x="32727" y="105000"/>
                    <a:pt x="32727" y="105000"/>
                    <a:pt x="38181" y="105000"/>
                  </a:cubicBezTo>
                  <a:cubicBezTo>
                    <a:pt x="38181" y="105000"/>
                    <a:pt x="43636" y="105000"/>
                    <a:pt x="43636" y="90000"/>
                  </a:cubicBezTo>
                  <a:cubicBezTo>
                    <a:pt x="49090" y="90000"/>
                    <a:pt x="49090" y="90000"/>
                    <a:pt x="49090" y="75000"/>
                  </a:cubicBezTo>
                  <a:cubicBezTo>
                    <a:pt x="54545" y="75000"/>
                    <a:pt x="54545" y="90000"/>
                    <a:pt x="54545" y="75000"/>
                  </a:cubicBezTo>
                  <a:cubicBezTo>
                    <a:pt x="60000" y="75000"/>
                    <a:pt x="60000" y="75000"/>
                    <a:pt x="65454" y="75000"/>
                  </a:cubicBezTo>
                  <a:cubicBezTo>
                    <a:pt x="65454" y="75000"/>
                    <a:pt x="65454" y="60000"/>
                    <a:pt x="70909" y="60000"/>
                  </a:cubicBezTo>
                  <a:cubicBezTo>
                    <a:pt x="70909" y="60000"/>
                    <a:pt x="76363" y="60000"/>
                    <a:pt x="76363" y="60000"/>
                  </a:cubicBezTo>
                  <a:cubicBezTo>
                    <a:pt x="81818" y="60000"/>
                    <a:pt x="81818" y="60000"/>
                    <a:pt x="87272" y="45000"/>
                  </a:cubicBezTo>
                  <a:cubicBezTo>
                    <a:pt x="92727" y="45000"/>
                    <a:pt x="92727" y="45000"/>
                    <a:pt x="92727" y="45000"/>
                  </a:cubicBezTo>
                  <a:cubicBezTo>
                    <a:pt x="98181" y="45000"/>
                    <a:pt x="98181" y="45000"/>
                    <a:pt x="103636" y="45000"/>
                  </a:cubicBezTo>
                  <a:cubicBezTo>
                    <a:pt x="103636" y="45000"/>
                    <a:pt x="103636" y="45000"/>
                    <a:pt x="109090" y="45000"/>
                  </a:cubicBezTo>
                  <a:cubicBezTo>
                    <a:pt x="109090" y="45000"/>
                    <a:pt x="114545" y="45000"/>
                    <a:pt x="114545" y="30000"/>
                  </a:cubicBezTo>
                  <a:cubicBezTo>
                    <a:pt x="114545" y="30000"/>
                    <a:pt x="114545" y="30000"/>
                    <a:pt x="114545" y="30000"/>
                  </a:cubicBezTo>
                  <a:cubicBezTo>
                    <a:pt x="114545" y="30000"/>
                    <a:pt x="114545" y="30000"/>
                    <a:pt x="114545" y="30000"/>
                  </a:cubicBezTo>
                  <a:cubicBezTo>
                    <a:pt x="120000" y="30000"/>
                    <a:pt x="114545" y="30000"/>
                    <a:pt x="114545" y="30000"/>
                  </a:cubicBezTo>
                  <a:cubicBezTo>
                    <a:pt x="114545" y="15000"/>
                    <a:pt x="114545" y="15000"/>
                    <a:pt x="114545" y="15000"/>
                  </a:cubicBezTo>
                  <a:cubicBezTo>
                    <a:pt x="109090" y="15000"/>
                    <a:pt x="109090" y="15000"/>
                    <a:pt x="109090" y="15000"/>
                  </a:cubicBezTo>
                  <a:cubicBezTo>
                    <a:pt x="103636" y="0"/>
                    <a:pt x="103636" y="0"/>
                    <a:pt x="103636" y="0"/>
                  </a:cubicBezTo>
                  <a:cubicBezTo>
                    <a:pt x="98181" y="0"/>
                    <a:pt x="98181" y="15000"/>
                    <a:pt x="98181" y="15000"/>
                  </a:cubicBezTo>
                  <a:cubicBezTo>
                    <a:pt x="92727" y="15000"/>
                    <a:pt x="92727" y="15000"/>
                    <a:pt x="87272" y="15000"/>
                  </a:cubicBezTo>
                  <a:cubicBezTo>
                    <a:pt x="87272" y="15000"/>
                    <a:pt x="87272" y="15000"/>
                    <a:pt x="81818" y="15000"/>
                  </a:cubicBezTo>
                  <a:cubicBezTo>
                    <a:pt x="81818" y="15000"/>
                    <a:pt x="81818" y="0"/>
                    <a:pt x="76363" y="0"/>
                  </a:cubicBezTo>
                  <a:cubicBezTo>
                    <a:pt x="76363" y="0"/>
                    <a:pt x="76363" y="0"/>
                    <a:pt x="70909" y="0"/>
                  </a:cubicBezTo>
                  <a:cubicBezTo>
                    <a:pt x="70909" y="0"/>
                    <a:pt x="65454" y="0"/>
                    <a:pt x="65454" y="0"/>
                  </a:cubicBezTo>
                  <a:cubicBezTo>
                    <a:pt x="60000" y="0"/>
                    <a:pt x="54545" y="0"/>
                    <a:pt x="54545" y="0"/>
                  </a:cubicBezTo>
                  <a:cubicBezTo>
                    <a:pt x="49090" y="0"/>
                    <a:pt x="49090" y="0"/>
                    <a:pt x="43636" y="0"/>
                  </a:cubicBezTo>
                  <a:cubicBezTo>
                    <a:pt x="43636" y="0"/>
                    <a:pt x="43636" y="0"/>
                    <a:pt x="43636" y="15000"/>
                  </a:cubicBezTo>
                  <a:cubicBezTo>
                    <a:pt x="43636" y="15000"/>
                    <a:pt x="43636" y="30000"/>
                    <a:pt x="43636" y="30000"/>
                  </a:cubicBezTo>
                  <a:cubicBezTo>
                    <a:pt x="38181" y="30000"/>
                    <a:pt x="38181" y="30000"/>
                    <a:pt x="38181" y="30000"/>
                  </a:cubicBezTo>
                  <a:cubicBezTo>
                    <a:pt x="38181" y="30000"/>
                    <a:pt x="32727" y="30000"/>
                    <a:pt x="32727" y="45000"/>
                  </a:cubicBezTo>
                  <a:cubicBezTo>
                    <a:pt x="27272" y="45000"/>
                    <a:pt x="27272" y="45000"/>
                    <a:pt x="21818" y="45000"/>
                  </a:cubicBezTo>
                  <a:cubicBezTo>
                    <a:pt x="21818" y="60000"/>
                    <a:pt x="21818" y="60000"/>
                    <a:pt x="16363" y="60000"/>
                  </a:cubicBezTo>
                  <a:cubicBezTo>
                    <a:pt x="16363" y="60000"/>
                    <a:pt x="16363" y="60000"/>
                    <a:pt x="10909" y="75000"/>
                  </a:cubicBezTo>
                  <a:cubicBezTo>
                    <a:pt x="10909" y="75000"/>
                    <a:pt x="5454" y="75000"/>
                    <a:pt x="5454" y="75000"/>
                  </a:cubicBezTo>
                  <a:cubicBezTo>
                    <a:pt x="5454" y="75000"/>
                    <a:pt x="0" y="75000"/>
                    <a:pt x="0" y="75000"/>
                  </a:cubicBezTo>
                  <a:cubicBezTo>
                    <a:pt x="0" y="90000"/>
                    <a:pt x="0" y="90000"/>
                    <a:pt x="0" y="90000"/>
                  </a:cubicBezTo>
                  <a:cubicBezTo>
                    <a:pt x="0" y="90000"/>
                    <a:pt x="0" y="90000"/>
                    <a:pt x="5454" y="105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Shape 395"/>
            <p:cNvSpPr/>
            <p:nvPr/>
          </p:nvSpPr>
          <p:spPr>
            <a:xfrm>
              <a:off x="6188735" y="1979377"/>
              <a:ext cx="340101" cy="1286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516" y="90000"/>
                  </a:moveTo>
                  <a:cubicBezTo>
                    <a:pt x="108387" y="80000"/>
                    <a:pt x="108387" y="80000"/>
                    <a:pt x="108387" y="80000"/>
                  </a:cubicBezTo>
                  <a:cubicBezTo>
                    <a:pt x="108387" y="80000"/>
                    <a:pt x="112258" y="80000"/>
                    <a:pt x="112258" y="80000"/>
                  </a:cubicBezTo>
                  <a:cubicBezTo>
                    <a:pt x="112258" y="80000"/>
                    <a:pt x="112258" y="80000"/>
                    <a:pt x="116129" y="80000"/>
                  </a:cubicBezTo>
                  <a:cubicBezTo>
                    <a:pt x="116129" y="80000"/>
                    <a:pt x="116129" y="80000"/>
                    <a:pt x="120000" y="80000"/>
                  </a:cubicBezTo>
                  <a:cubicBezTo>
                    <a:pt x="120000" y="80000"/>
                    <a:pt x="120000" y="80000"/>
                    <a:pt x="120000" y="70000"/>
                  </a:cubicBezTo>
                  <a:cubicBezTo>
                    <a:pt x="120000" y="70000"/>
                    <a:pt x="120000" y="70000"/>
                    <a:pt x="116129" y="70000"/>
                  </a:cubicBezTo>
                  <a:cubicBezTo>
                    <a:pt x="116129" y="70000"/>
                    <a:pt x="116129" y="70000"/>
                    <a:pt x="112258" y="70000"/>
                  </a:cubicBezTo>
                  <a:cubicBezTo>
                    <a:pt x="112258" y="60000"/>
                    <a:pt x="112258" y="60000"/>
                    <a:pt x="108387" y="60000"/>
                  </a:cubicBezTo>
                  <a:cubicBezTo>
                    <a:pt x="108387" y="60000"/>
                    <a:pt x="108387" y="60000"/>
                    <a:pt x="104516" y="60000"/>
                  </a:cubicBezTo>
                  <a:cubicBezTo>
                    <a:pt x="104516" y="60000"/>
                    <a:pt x="104516" y="60000"/>
                    <a:pt x="104516" y="60000"/>
                  </a:cubicBezTo>
                  <a:cubicBezTo>
                    <a:pt x="104516" y="60000"/>
                    <a:pt x="104516" y="50000"/>
                    <a:pt x="104516" y="50000"/>
                  </a:cubicBezTo>
                  <a:cubicBezTo>
                    <a:pt x="104516" y="50000"/>
                    <a:pt x="104516" y="50000"/>
                    <a:pt x="108387" y="40000"/>
                  </a:cubicBezTo>
                  <a:cubicBezTo>
                    <a:pt x="108387" y="40000"/>
                    <a:pt x="108387" y="40000"/>
                    <a:pt x="108387" y="40000"/>
                  </a:cubicBezTo>
                  <a:cubicBezTo>
                    <a:pt x="108387" y="40000"/>
                    <a:pt x="108387" y="30000"/>
                    <a:pt x="108387" y="30000"/>
                  </a:cubicBezTo>
                  <a:cubicBezTo>
                    <a:pt x="108387" y="30000"/>
                    <a:pt x="108387" y="20000"/>
                    <a:pt x="112258" y="20000"/>
                  </a:cubicBezTo>
                  <a:cubicBezTo>
                    <a:pt x="112258" y="20000"/>
                    <a:pt x="112258" y="20000"/>
                    <a:pt x="112258" y="10000"/>
                  </a:cubicBezTo>
                  <a:cubicBezTo>
                    <a:pt x="112258" y="10000"/>
                    <a:pt x="112258" y="10000"/>
                    <a:pt x="112258" y="10000"/>
                  </a:cubicBezTo>
                  <a:cubicBezTo>
                    <a:pt x="112258" y="0"/>
                    <a:pt x="108387" y="0"/>
                    <a:pt x="108387" y="0"/>
                  </a:cubicBezTo>
                  <a:cubicBezTo>
                    <a:pt x="108387" y="0"/>
                    <a:pt x="104516" y="0"/>
                    <a:pt x="104516" y="0"/>
                  </a:cubicBezTo>
                  <a:cubicBezTo>
                    <a:pt x="100645" y="0"/>
                    <a:pt x="100645" y="0"/>
                    <a:pt x="100645" y="0"/>
                  </a:cubicBezTo>
                  <a:cubicBezTo>
                    <a:pt x="100645" y="0"/>
                    <a:pt x="96774" y="0"/>
                    <a:pt x="96774" y="0"/>
                  </a:cubicBezTo>
                  <a:cubicBezTo>
                    <a:pt x="96774" y="10000"/>
                    <a:pt x="96774" y="10000"/>
                    <a:pt x="96774" y="10000"/>
                  </a:cubicBezTo>
                  <a:cubicBezTo>
                    <a:pt x="96774" y="10000"/>
                    <a:pt x="92903" y="10000"/>
                    <a:pt x="92903" y="20000"/>
                  </a:cubicBezTo>
                  <a:cubicBezTo>
                    <a:pt x="92903" y="20000"/>
                    <a:pt x="92903" y="20000"/>
                    <a:pt x="92903" y="20000"/>
                  </a:cubicBezTo>
                  <a:cubicBezTo>
                    <a:pt x="92903" y="30000"/>
                    <a:pt x="92903" y="30000"/>
                    <a:pt x="92903" y="30000"/>
                  </a:cubicBezTo>
                  <a:cubicBezTo>
                    <a:pt x="89032" y="40000"/>
                    <a:pt x="89032" y="40000"/>
                    <a:pt x="89032" y="40000"/>
                  </a:cubicBezTo>
                  <a:cubicBezTo>
                    <a:pt x="85161" y="40000"/>
                    <a:pt x="85161" y="40000"/>
                    <a:pt x="85161" y="40000"/>
                  </a:cubicBezTo>
                  <a:cubicBezTo>
                    <a:pt x="85161" y="30000"/>
                    <a:pt x="85161" y="30000"/>
                    <a:pt x="89032" y="20000"/>
                  </a:cubicBezTo>
                  <a:cubicBezTo>
                    <a:pt x="89032" y="20000"/>
                    <a:pt x="89032" y="20000"/>
                    <a:pt x="89032" y="20000"/>
                  </a:cubicBezTo>
                  <a:cubicBezTo>
                    <a:pt x="89032" y="10000"/>
                    <a:pt x="85161" y="10000"/>
                    <a:pt x="85161" y="10000"/>
                  </a:cubicBezTo>
                  <a:cubicBezTo>
                    <a:pt x="85161" y="10000"/>
                    <a:pt x="85161" y="10000"/>
                    <a:pt x="81290" y="10000"/>
                  </a:cubicBezTo>
                  <a:cubicBezTo>
                    <a:pt x="81290" y="10000"/>
                    <a:pt x="81290" y="10000"/>
                    <a:pt x="81290" y="10000"/>
                  </a:cubicBezTo>
                  <a:cubicBezTo>
                    <a:pt x="77419" y="10000"/>
                    <a:pt x="77419" y="10000"/>
                    <a:pt x="77419" y="10000"/>
                  </a:cubicBezTo>
                  <a:cubicBezTo>
                    <a:pt x="77419" y="20000"/>
                    <a:pt x="73548" y="10000"/>
                    <a:pt x="73548" y="10000"/>
                  </a:cubicBezTo>
                  <a:cubicBezTo>
                    <a:pt x="73548" y="10000"/>
                    <a:pt x="69677" y="20000"/>
                    <a:pt x="69677" y="10000"/>
                  </a:cubicBezTo>
                  <a:cubicBezTo>
                    <a:pt x="69677" y="10000"/>
                    <a:pt x="69677" y="10000"/>
                    <a:pt x="69677" y="10000"/>
                  </a:cubicBezTo>
                  <a:cubicBezTo>
                    <a:pt x="65806" y="10000"/>
                    <a:pt x="65806" y="10000"/>
                    <a:pt x="65806" y="10000"/>
                  </a:cubicBezTo>
                  <a:cubicBezTo>
                    <a:pt x="65806" y="10000"/>
                    <a:pt x="61935" y="10000"/>
                    <a:pt x="61935" y="10000"/>
                  </a:cubicBezTo>
                  <a:cubicBezTo>
                    <a:pt x="61935" y="10000"/>
                    <a:pt x="61935" y="10000"/>
                    <a:pt x="58064" y="10000"/>
                  </a:cubicBezTo>
                  <a:cubicBezTo>
                    <a:pt x="58064" y="10000"/>
                    <a:pt x="58064" y="10000"/>
                    <a:pt x="58064" y="10000"/>
                  </a:cubicBezTo>
                  <a:cubicBezTo>
                    <a:pt x="54193" y="20000"/>
                    <a:pt x="54193" y="20000"/>
                    <a:pt x="54193" y="20000"/>
                  </a:cubicBezTo>
                  <a:cubicBezTo>
                    <a:pt x="50322" y="10000"/>
                    <a:pt x="58064" y="10000"/>
                    <a:pt x="54193" y="0"/>
                  </a:cubicBezTo>
                  <a:cubicBezTo>
                    <a:pt x="54193" y="0"/>
                    <a:pt x="54193" y="0"/>
                    <a:pt x="54193" y="0"/>
                  </a:cubicBezTo>
                  <a:cubicBezTo>
                    <a:pt x="50322" y="0"/>
                    <a:pt x="50322" y="0"/>
                    <a:pt x="50322" y="0"/>
                  </a:cubicBezTo>
                  <a:cubicBezTo>
                    <a:pt x="46451" y="10000"/>
                    <a:pt x="46451" y="10000"/>
                    <a:pt x="42580" y="10000"/>
                  </a:cubicBezTo>
                  <a:cubicBezTo>
                    <a:pt x="42580" y="10000"/>
                    <a:pt x="38709" y="10000"/>
                    <a:pt x="38709" y="10000"/>
                  </a:cubicBezTo>
                  <a:cubicBezTo>
                    <a:pt x="34838" y="10000"/>
                    <a:pt x="34838" y="10000"/>
                    <a:pt x="30967" y="20000"/>
                  </a:cubicBezTo>
                  <a:cubicBezTo>
                    <a:pt x="27096" y="20000"/>
                    <a:pt x="27096" y="20000"/>
                    <a:pt x="23225" y="20000"/>
                  </a:cubicBezTo>
                  <a:cubicBezTo>
                    <a:pt x="23225" y="20000"/>
                    <a:pt x="23225" y="20000"/>
                    <a:pt x="19354" y="20000"/>
                  </a:cubicBezTo>
                  <a:cubicBezTo>
                    <a:pt x="19354" y="30000"/>
                    <a:pt x="19354" y="30000"/>
                    <a:pt x="15483" y="30000"/>
                  </a:cubicBezTo>
                  <a:cubicBezTo>
                    <a:pt x="15483" y="30000"/>
                    <a:pt x="11612" y="30000"/>
                    <a:pt x="11612" y="30000"/>
                  </a:cubicBezTo>
                  <a:cubicBezTo>
                    <a:pt x="11612" y="40000"/>
                    <a:pt x="11612" y="40000"/>
                    <a:pt x="11612" y="40000"/>
                  </a:cubicBezTo>
                  <a:cubicBezTo>
                    <a:pt x="11612" y="40000"/>
                    <a:pt x="11612" y="40000"/>
                    <a:pt x="15483" y="40000"/>
                  </a:cubicBezTo>
                  <a:cubicBezTo>
                    <a:pt x="15483" y="40000"/>
                    <a:pt x="19354" y="40000"/>
                    <a:pt x="19354" y="50000"/>
                  </a:cubicBezTo>
                  <a:cubicBezTo>
                    <a:pt x="19354" y="50000"/>
                    <a:pt x="19354" y="50000"/>
                    <a:pt x="19354" y="50000"/>
                  </a:cubicBezTo>
                  <a:cubicBezTo>
                    <a:pt x="19354" y="60000"/>
                    <a:pt x="19354" y="50000"/>
                    <a:pt x="15483" y="50000"/>
                  </a:cubicBezTo>
                  <a:cubicBezTo>
                    <a:pt x="15483" y="50000"/>
                    <a:pt x="15483" y="50000"/>
                    <a:pt x="11612" y="50000"/>
                  </a:cubicBezTo>
                  <a:cubicBezTo>
                    <a:pt x="11612" y="50000"/>
                    <a:pt x="11612" y="50000"/>
                    <a:pt x="7741" y="50000"/>
                  </a:cubicBezTo>
                  <a:cubicBezTo>
                    <a:pt x="7741" y="50000"/>
                    <a:pt x="7741" y="50000"/>
                    <a:pt x="7741" y="60000"/>
                  </a:cubicBezTo>
                  <a:cubicBezTo>
                    <a:pt x="3870" y="60000"/>
                    <a:pt x="3870" y="60000"/>
                    <a:pt x="3870" y="60000"/>
                  </a:cubicBezTo>
                  <a:cubicBezTo>
                    <a:pt x="3870" y="60000"/>
                    <a:pt x="7741" y="60000"/>
                    <a:pt x="7741" y="60000"/>
                  </a:cubicBezTo>
                  <a:cubicBezTo>
                    <a:pt x="7741" y="70000"/>
                    <a:pt x="7741" y="70000"/>
                    <a:pt x="11612" y="70000"/>
                  </a:cubicBezTo>
                  <a:cubicBezTo>
                    <a:pt x="11612" y="70000"/>
                    <a:pt x="11612" y="60000"/>
                    <a:pt x="15483" y="60000"/>
                  </a:cubicBezTo>
                  <a:cubicBezTo>
                    <a:pt x="15483" y="60000"/>
                    <a:pt x="15483" y="60000"/>
                    <a:pt x="19354" y="60000"/>
                  </a:cubicBezTo>
                  <a:cubicBezTo>
                    <a:pt x="19354" y="60000"/>
                    <a:pt x="19354" y="60000"/>
                    <a:pt x="19354" y="60000"/>
                  </a:cubicBezTo>
                  <a:cubicBezTo>
                    <a:pt x="23225" y="60000"/>
                    <a:pt x="23225" y="60000"/>
                    <a:pt x="27096" y="60000"/>
                  </a:cubicBezTo>
                  <a:cubicBezTo>
                    <a:pt x="27096" y="60000"/>
                    <a:pt x="27096" y="60000"/>
                    <a:pt x="30967" y="60000"/>
                  </a:cubicBezTo>
                  <a:cubicBezTo>
                    <a:pt x="30967" y="60000"/>
                    <a:pt x="34838" y="60000"/>
                    <a:pt x="34838" y="60000"/>
                  </a:cubicBezTo>
                  <a:cubicBezTo>
                    <a:pt x="38709" y="60000"/>
                    <a:pt x="38709" y="60000"/>
                    <a:pt x="38709" y="60000"/>
                  </a:cubicBezTo>
                  <a:cubicBezTo>
                    <a:pt x="42580" y="60000"/>
                    <a:pt x="42580" y="60000"/>
                    <a:pt x="42580" y="70000"/>
                  </a:cubicBezTo>
                  <a:cubicBezTo>
                    <a:pt x="42580" y="70000"/>
                    <a:pt x="42580" y="70000"/>
                    <a:pt x="42580" y="70000"/>
                  </a:cubicBezTo>
                  <a:cubicBezTo>
                    <a:pt x="42580" y="80000"/>
                    <a:pt x="38709" y="80000"/>
                    <a:pt x="38709" y="80000"/>
                  </a:cubicBezTo>
                  <a:cubicBezTo>
                    <a:pt x="34838" y="80000"/>
                    <a:pt x="34838" y="80000"/>
                    <a:pt x="34838" y="80000"/>
                  </a:cubicBezTo>
                  <a:cubicBezTo>
                    <a:pt x="30967" y="70000"/>
                    <a:pt x="30967" y="80000"/>
                    <a:pt x="27096" y="80000"/>
                  </a:cubicBezTo>
                  <a:cubicBezTo>
                    <a:pt x="23225" y="80000"/>
                    <a:pt x="23225" y="70000"/>
                    <a:pt x="19354" y="80000"/>
                  </a:cubicBezTo>
                  <a:cubicBezTo>
                    <a:pt x="15483" y="80000"/>
                    <a:pt x="15483" y="80000"/>
                    <a:pt x="11612" y="80000"/>
                  </a:cubicBezTo>
                  <a:cubicBezTo>
                    <a:pt x="11612" y="80000"/>
                    <a:pt x="7741" y="80000"/>
                    <a:pt x="7741" y="80000"/>
                  </a:cubicBezTo>
                  <a:cubicBezTo>
                    <a:pt x="3870" y="80000"/>
                    <a:pt x="3870" y="80000"/>
                    <a:pt x="3870" y="80000"/>
                  </a:cubicBezTo>
                  <a:cubicBezTo>
                    <a:pt x="3870" y="80000"/>
                    <a:pt x="0" y="80000"/>
                    <a:pt x="0" y="80000"/>
                  </a:cubicBezTo>
                  <a:cubicBezTo>
                    <a:pt x="0" y="90000"/>
                    <a:pt x="3870" y="90000"/>
                    <a:pt x="3870" y="90000"/>
                  </a:cubicBezTo>
                  <a:cubicBezTo>
                    <a:pt x="3870" y="90000"/>
                    <a:pt x="7741" y="90000"/>
                    <a:pt x="7741" y="90000"/>
                  </a:cubicBezTo>
                  <a:cubicBezTo>
                    <a:pt x="11612" y="90000"/>
                    <a:pt x="11612" y="90000"/>
                    <a:pt x="11612" y="90000"/>
                  </a:cubicBezTo>
                  <a:cubicBezTo>
                    <a:pt x="15483" y="90000"/>
                    <a:pt x="15483" y="90000"/>
                    <a:pt x="19354" y="90000"/>
                  </a:cubicBezTo>
                  <a:cubicBezTo>
                    <a:pt x="19354" y="90000"/>
                    <a:pt x="19354" y="90000"/>
                    <a:pt x="23225" y="90000"/>
                  </a:cubicBezTo>
                  <a:cubicBezTo>
                    <a:pt x="23225" y="100000"/>
                    <a:pt x="23225" y="100000"/>
                    <a:pt x="19354" y="100000"/>
                  </a:cubicBezTo>
                  <a:cubicBezTo>
                    <a:pt x="19354" y="110000"/>
                    <a:pt x="19354" y="100000"/>
                    <a:pt x="19354" y="110000"/>
                  </a:cubicBezTo>
                  <a:cubicBezTo>
                    <a:pt x="19354" y="110000"/>
                    <a:pt x="19354" y="110000"/>
                    <a:pt x="19354" y="110000"/>
                  </a:cubicBezTo>
                  <a:cubicBezTo>
                    <a:pt x="23225" y="120000"/>
                    <a:pt x="23225" y="110000"/>
                    <a:pt x="27096" y="110000"/>
                  </a:cubicBezTo>
                  <a:cubicBezTo>
                    <a:pt x="27096" y="120000"/>
                    <a:pt x="27096" y="120000"/>
                    <a:pt x="30967" y="110000"/>
                  </a:cubicBezTo>
                  <a:cubicBezTo>
                    <a:pt x="30967" y="110000"/>
                    <a:pt x="30967" y="110000"/>
                    <a:pt x="34838" y="110000"/>
                  </a:cubicBezTo>
                  <a:cubicBezTo>
                    <a:pt x="34838" y="110000"/>
                    <a:pt x="38709" y="110000"/>
                    <a:pt x="38709" y="110000"/>
                  </a:cubicBezTo>
                  <a:cubicBezTo>
                    <a:pt x="42580" y="110000"/>
                    <a:pt x="42580" y="110000"/>
                    <a:pt x="46451" y="110000"/>
                  </a:cubicBezTo>
                  <a:cubicBezTo>
                    <a:pt x="46451" y="100000"/>
                    <a:pt x="46451" y="100000"/>
                    <a:pt x="50322" y="100000"/>
                  </a:cubicBezTo>
                  <a:cubicBezTo>
                    <a:pt x="54193" y="100000"/>
                    <a:pt x="54193" y="100000"/>
                    <a:pt x="58064" y="100000"/>
                  </a:cubicBezTo>
                  <a:cubicBezTo>
                    <a:pt x="58064" y="100000"/>
                    <a:pt x="58064" y="100000"/>
                    <a:pt x="61935" y="100000"/>
                  </a:cubicBezTo>
                  <a:cubicBezTo>
                    <a:pt x="61935" y="100000"/>
                    <a:pt x="65806" y="100000"/>
                    <a:pt x="65806" y="100000"/>
                  </a:cubicBezTo>
                  <a:cubicBezTo>
                    <a:pt x="69677" y="100000"/>
                    <a:pt x="69677" y="100000"/>
                    <a:pt x="69677" y="100000"/>
                  </a:cubicBezTo>
                  <a:cubicBezTo>
                    <a:pt x="73548" y="90000"/>
                    <a:pt x="73548" y="90000"/>
                    <a:pt x="73548" y="90000"/>
                  </a:cubicBezTo>
                  <a:cubicBezTo>
                    <a:pt x="77419" y="90000"/>
                    <a:pt x="77419" y="90000"/>
                    <a:pt x="77419" y="100000"/>
                  </a:cubicBezTo>
                  <a:cubicBezTo>
                    <a:pt x="81290" y="100000"/>
                    <a:pt x="81290" y="100000"/>
                    <a:pt x="81290" y="100000"/>
                  </a:cubicBezTo>
                  <a:cubicBezTo>
                    <a:pt x="85161" y="110000"/>
                    <a:pt x="85161" y="100000"/>
                    <a:pt x="89032" y="100000"/>
                  </a:cubicBezTo>
                  <a:cubicBezTo>
                    <a:pt x="89032" y="100000"/>
                    <a:pt x="92903" y="100000"/>
                    <a:pt x="92903" y="100000"/>
                  </a:cubicBezTo>
                  <a:cubicBezTo>
                    <a:pt x="96774" y="100000"/>
                    <a:pt x="96774" y="100000"/>
                    <a:pt x="100645" y="100000"/>
                  </a:cubicBezTo>
                  <a:cubicBezTo>
                    <a:pt x="104516" y="100000"/>
                    <a:pt x="108387" y="100000"/>
                    <a:pt x="108387" y="100000"/>
                  </a:cubicBezTo>
                  <a:cubicBezTo>
                    <a:pt x="108387" y="90000"/>
                    <a:pt x="104516" y="90000"/>
                    <a:pt x="104516" y="90000"/>
                  </a:cubicBezTo>
                  <a:cubicBezTo>
                    <a:pt x="104516" y="90000"/>
                    <a:pt x="104516" y="90000"/>
                    <a:pt x="104516" y="9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6506269" y="1850692"/>
              <a:ext cx="33849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40000" y="120000"/>
                    <a:pt x="40000" y="12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80000" y="120000"/>
                    <a:pt x="80000" y="120000"/>
                    <a:pt x="80000" y="12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0"/>
                    <a:pt x="80000" y="60000"/>
                    <a:pt x="40000" y="60000"/>
                  </a:cubicBezTo>
                  <a:cubicBezTo>
                    <a:pt x="40000" y="60000"/>
                    <a:pt x="40000" y="60000"/>
                    <a:pt x="0" y="60000"/>
                  </a:cubicBezTo>
                  <a:cubicBezTo>
                    <a:pt x="0" y="60000"/>
                    <a:pt x="0" y="6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6528835" y="1861677"/>
              <a:ext cx="66086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20000" y="120000"/>
                    <a:pt x="20000" y="120000"/>
                  </a:cubicBezTo>
                  <a:cubicBezTo>
                    <a:pt x="20000" y="120000"/>
                    <a:pt x="40000" y="120000"/>
                    <a:pt x="40000" y="120000"/>
                  </a:cubicBezTo>
                  <a:cubicBezTo>
                    <a:pt x="40000" y="120000"/>
                    <a:pt x="60000" y="120000"/>
                    <a:pt x="60000" y="120000"/>
                  </a:cubicBezTo>
                  <a:cubicBezTo>
                    <a:pt x="60000" y="120000"/>
                    <a:pt x="80000" y="120000"/>
                    <a:pt x="80000" y="60000"/>
                  </a:cubicBezTo>
                  <a:cubicBezTo>
                    <a:pt x="80000" y="60000"/>
                    <a:pt x="80000" y="60000"/>
                    <a:pt x="100000" y="60000"/>
                  </a:cubicBezTo>
                  <a:cubicBezTo>
                    <a:pt x="100000" y="60000"/>
                    <a:pt x="120000" y="60000"/>
                    <a:pt x="120000" y="60000"/>
                  </a:cubicBezTo>
                  <a:cubicBezTo>
                    <a:pt x="120000" y="60000"/>
                    <a:pt x="120000" y="0"/>
                    <a:pt x="120000" y="0"/>
                  </a:cubicBezTo>
                  <a:cubicBezTo>
                    <a:pt x="120000" y="0"/>
                    <a:pt x="100000" y="0"/>
                    <a:pt x="100000" y="0"/>
                  </a:cubicBezTo>
                  <a:cubicBezTo>
                    <a:pt x="100000" y="0"/>
                    <a:pt x="80000" y="0"/>
                    <a:pt x="8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40000" y="0"/>
                    <a:pt x="40000" y="0"/>
                    <a:pt x="20000" y="0"/>
                  </a:cubicBezTo>
                  <a:cubicBezTo>
                    <a:pt x="20000" y="60000"/>
                    <a:pt x="20000" y="60000"/>
                    <a:pt x="20000" y="60000"/>
                  </a:cubicBezTo>
                  <a:cubicBezTo>
                    <a:pt x="0" y="60000"/>
                    <a:pt x="0" y="60000"/>
                    <a:pt x="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6561072" y="1841276"/>
              <a:ext cx="66086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120000"/>
                  </a:moveTo>
                  <a:cubicBezTo>
                    <a:pt x="20000" y="120000"/>
                    <a:pt x="20000" y="120000"/>
                    <a:pt x="20000" y="120000"/>
                  </a:cubicBezTo>
                  <a:cubicBezTo>
                    <a:pt x="40000" y="120000"/>
                    <a:pt x="40000" y="60000"/>
                    <a:pt x="60000" y="60000"/>
                  </a:cubicBezTo>
                  <a:cubicBezTo>
                    <a:pt x="60000" y="60000"/>
                    <a:pt x="60000" y="120000"/>
                    <a:pt x="60000" y="120000"/>
                  </a:cubicBezTo>
                  <a:cubicBezTo>
                    <a:pt x="80000" y="120000"/>
                    <a:pt x="80000" y="120000"/>
                    <a:pt x="100000" y="120000"/>
                  </a:cubicBezTo>
                  <a:cubicBezTo>
                    <a:pt x="100000" y="120000"/>
                    <a:pt x="100000" y="120000"/>
                    <a:pt x="100000" y="60000"/>
                  </a:cubicBezTo>
                  <a:cubicBezTo>
                    <a:pt x="120000" y="60000"/>
                    <a:pt x="120000" y="60000"/>
                    <a:pt x="100000" y="0"/>
                  </a:cubicBezTo>
                  <a:cubicBezTo>
                    <a:pt x="100000" y="0"/>
                    <a:pt x="100000" y="0"/>
                    <a:pt x="80000" y="0"/>
                  </a:cubicBezTo>
                  <a:cubicBezTo>
                    <a:pt x="80000" y="0"/>
                    <a:pt x="60000" y="0"/>
                    <a:pt x="6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20000" y="0"/>
                    <a:pt x="20000" y="0"/>
                    <a:pt x="20000" y="60000"/>
                  </a:cubicBezTo>
                  <a:cubicBezTo>
                    <a:pt x="20000" y="60000"/>
                    <a:pt x="20000" y="60000"/>
                    <a:pt x="0" y="60000"/>
                  </a:cubicBezTo>
                  <a:cubicBezTo>
                    <a:pt x="0" y="60000"/>
                    <a:pt x="20000" y="120000"/>
                    <a:pt x="2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6353143" y="1894633"/>
              <a:ext cx="241777" cy="643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090" y="20000"/>
                  </a:moveTo>
                  <a:cubicBezTo>
                    <a:pt x="43636" y="20000"/>
                    <a:pt x="43636" y="20000"/>
                    <a:pt x="43636" y="20000"/>
                  </a:cubicBezTo>
                  <a:cubicBezTo>
                    <a:pt x="38181" y="20000"/>
                    <a:pt x="38181" y="20000"/>
                    <a:pt x="38181" y="20000"/>
                  </a:cubicBezTo>
                  <a:cubicBezTo>
                    <a:pt x="32727" y="20000"/>
                    <a:pt x="32727" y="20000"/>
                    <a:pt x="32727" y="20000"/>
                  </a:cubicBezTo>
                  <a:cubicBezTo>
                    <a:pt x="27272" y="20000"/>
                    <a:pt x="27272" y="40000"/>
                    <a:pt x="27272" y="40000"/>
                  </a:cubicBezTo>
                  <a:cubicBezTo>
                    <a:pt x="21818" y="40000"/>
                    <a:pt x="21818" y="40000"/>
                    <a:pt x="21818" y="40000"/>
                  </a:cubicBezTo>
                  <a:cubicBezTo>
                    <a:pt x="16363" y="40000"/>
                    <a:pt x="16363" y="60000"/>
                    <a:pt x="16363" y="60000"/>
                  </a:cubicBezTo>
                  <a:cubicBezTo>
                    <a:pt x="10909" y="60000"/>
                    <a:pt x="10909" y="40000"/>
                    <a:pt x="10909" y="60000"/>
                  </a:cubicBezTo>
                  <a:cubicBezTo>
                    <a:pt x="5454" y="60000"/>
                    <a:pt x="5454" y="60000"/>
                    <a:pt x="5454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80000"/>
                    <a:pt x="0" y="80000"/>
                    <a:pt x="0" y="80000"/>
                  </a:cubicBezTo>
                  <a:cubicBezTo>
                    <a:pt x="0" y="100000"/>
                    <a:pt x="5454" y="80000"/>
                    <a:pt x="5454" y="80000"/>
                  </a:cubicBezTo>
                  <a:cubicBezTo>
                    <a:pt x="10909" y="80000"/>
                    <a:pt x="10909" y="80000"/>
                    <a:pt x="10909" y="80000"/>
                  </a:cubicBezTo>
                  <a:cubicBezTo>
                    <a:pt x="10909" y="80000"/>
                    <a:pt x="10909" y="80000"/>
                    <a:pt x="10909" y="80000"/>
                  </a:cubicBezTo>
                  <a:cubicBezTo>
                    <a:pt x="16363" y="60000"/>
                    <a:pt x="16363" y="60000"/>
                    <a:pt x="21818" y="60000"/>
                  </a:cubicBezTo>
                  <a:cubicBezTo>
                    <a:pt x="21818" y="60000"/>
                    <a:pt x="21818" y="80000"/>
                    <a:pt x="21818" y="80000"/>
                  </a:cubicBezTo>
                  <a:cubicBezTo>
                    <a:pt x="27272" y="80000"/>
                    <a:pt x="27272" y="60000"/>
                    <a:pt x="27272" y="60000"/>
                  </a:cubicBezTo>
                  <a:cubicBezTo>
                    <a:pt x="32727" y="60000"/>
                    <a:pt x="38181" y="60000"/>
                    <a:pt x="38181" y="80000"/>
                  </a:cubicBezTo>
                  <a:cubicBezTo>
                    <a:pt x="38181" y="80000"/>
                    <a:pt x="32727" y="80000"/>
                    <a:pt x="32727" y="80000"/>
                  </a:cubicBezTo>
                  <a:cubicBezTo>
                    <a:pt x="32727" y="80000"/>
                    <a:pt x="27272" y="80000"/>
                    <a:pt x="27272" y="80000"/>
                  </a:cubicBezTo>
                  <a:cubicBezTo>
                    <a:pt x="21818" y="80000"/>
                    <a:pt x="21818" y="80000"/>
                    <a:pt x="21818" y="80000"/>
                  </a:cubicBezTo>
                  <a:cubicBezTo>
                    <a:pt x="21818" y="80000"/>
                    <a:pt x="21818" y="100000"/>
                    <a:pt x="21818" y="100000"/>
                  </a:cubicBezTo>
                  <a:cubicBezTo>
                    <a:pt x="21818" y="100000"/>
                    <a:pt x="21818" y="100000"/>
                    <a:pt x="21818" y="100000"/>
                  </a:cubicBezTo>
                  <a:cubicBezTo>
                    <a:pt x="27272" y="120000"/>
                    <a:pt x="27272" y="100000"/>
                    <a:pt x="32727" y="100000"/>
                  </a:cubicBezTo>
                  <a:cubicBezTo>
                    <a:pt x="38181" y="100000"/>
                    <a:pt x="38181" y="100000"/>
                    <a:pt x="38181" y="100000"/>
                  </a:cubicBezTo>
                  <a:cubicBezTo>
                    <a:pt x="43636" y="100000"/>
                    <a:pt x="43636" y="100000"/>
                    <a:pt x="49090" y="100000"/>
                  </a:cubicBezTo>
                  <a:cubicBezTo>
                    <a:pt x="49090" y="100000"/>
                    <a:pt x="54545" y="100000"/>
                    <a:pt x="54545" y="80000"/>
                  </a:cubicBezTo>
                  <a:cubicBezTo>
                    <a:pt x="60000" y="80000"/>
                    <a:pt x="60000" y="80000"/>
                    <a:pt x="65454" y="80000"/>
                  </a:cubicBezTo>
                  <a:cubicBezTo>
                    <a:pt x="65454" y="80000"/>
                    <a:pt x="70909" y="80000"/>
                    <a:pt x="70909" y="80000"/>
                  </a:cubicBezTo>
                  <a:cubicBezTo>
                    <a:pt x="76363" y="80000"/>
                    <a:pt x="76363" y="80000"/>
                    <a:pt x="76363" y="80000"/>
                  </a:cubicBezTo>
                  <a:cubicBezTo>
                    <a:pt x="81818" y="80000"/>
                    <a:pt x="81818" y="80000"/>
                    <a:pt x="87272" y="80000"/>
                  </a:cubicBezTo>
                  <a:cubicBezTo>
                    <a:pt x="87272" y="80000"/>
                    <a:pt x="92727" y="80000"/>
                    <a:pt x="92727" y="80000"/>
                  </a:cubicBezTo>
                  <a:cubicBezTo>
                    <a:pt x="92727" y="80000"/>
                    <a:pt x="98181" y="80000"/>
                    <a:pt x="98181" y="80000"/>
                  </a:cubicBezTo>
                  <a:cubicBezTo>
                    <a:pt x="103636" y="80000"/>
                    <a:pt x="103636" y="80000"/>
                    <a:pt x="103636" y="80000"/>
                  </a:cubicBezTo>
                  <a:cubicBezTo>
                    <a:pt x="109090" y="60000"/>
                    <a:pt x="109090" y="60000"/>
                    <a:pt x="114545" y="60000"/>
                  </a:cubicBezTo>
                  <a:cubicBezTo>
                    <a:pt x="114545" y="60000"/>
                    <a:pt x="120000" y="60000"/>
                    <a:pt x="120000" y="6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14545" y="20000"/>
                    <a:pt x="114545" y="20000"/>
                    <a:pt x="114545" y="20000"/>
                  </a:cubicBezTo>
                  <a:cubicBezTo>
                    <a:pt x="109090" y="20000"/>
                    <a:pt x="109090" y="20000"/>
                    <a:pt x="109090" y="20000"/>
                  </a:cubicBezTo>
                  <a:cubicBezTo>
                    <a:pt x="103636" y="40000"/>
                    <a:pt x="103636" y="40000"/>
                    <a:pt x="103636" y="40000"/>
                  </a:cubicBezTo>
                  <a:cubicBezTo>
                    <a:pt x="103636" y="40000"/>
                    <a:pt x="103636" y="40000"/>
                    <a:pt x="98181" y="40000"/>
                  </a:cubicBezTo>
                  <a:cubicBezTo>
                    <a:pt x="98181" y="40000"/>
                    <a:pt x="103636" y="20000"/>
                    <a:pt x="103636" y="20000"/>
                  </a:cubicBezTo>
                  <a:cubicBezTo>
                    <a:pt x="103636" y="20000"/>
                    <a:pt x="103636" y="0"/>
                    <a:pt x="103636" y="0"/>
                  </a:cubicBezTo>
                  <a:cubicBezTo>
                    <a:pt x="103636" y="0"/>
                    <a:pt x="98181" y="0"/>
                    <a:pt x="98181" y="0"/>
                  </a:cubicBezTo>
                  <a:cubicBezTo>
                    <a:pt x="92727" y="0"/>
                    <a:pt x="92727" y="0"/>
                    <a:pt x="87272" y="0"/>
                  </a:cubicBezTo>
                  <a:cubicBezTo>
                    <a:pt x="87272" y="0"/>
                    <a:pt x="81818" y="0"/>
                    <a:pt x="81818" y="20000"/>
                  </a:cubicBezTo>
                  <a:cubicBezTo>
                    <a:pt x="81818" y="20000"/>
                    <a:pt x="87272" y="20000"/>
                    <a:pt x="87272" y="40000"/>
                  </a:cubicBezTo>
                  <a:cubicBezTo>
                    <a:pt x="81818" y="40000"/>
                    <a:pt x="81818" y="60000"/>
                    <a:pt x="81818" y="60000"/>
                  </a:cubicBezTo>
                  <a:cubicBezTo>
                    <a:pt x="81818" y="60000"/>
                    <a:pt x="81818" y="60000"/>
                    <a:pt x="76363" y="60000"/>
                  </a:cubicBezTo>
                  <a:cubicBezTo>
                    <a:pt x="70909" y="60000"/>
                    <a:pt x="70909" y="40000"/>
                    <a:pt x="65454" y="40000"/>
                  </a:cubicBezTo>
                  <a:cubicBezTo>
                    <a:pt x="65454" y="40000"/>
                    <a:pt x="65454" y="40000"/>
                    <a:pt x="60000" y="40000"/>
                  </a:cubicBezTo>
                  <a:cubicBezTo>
                    <a:pt x="60000" y="40000"/>
                    <a:pt x="60000" y="20000"/>
                    <a:pt x="54545" y="20000"/>
                  </a:cubicBezTo>
                  <a:cubicBezTo>
                    <a:pt x="54545" y="20000"/>
                    <a:pt x="49090" y="20000"/>
                    <a:pt x="49090" y="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6528835" y="2065689"/>
              <a:ext cx="77368" cy="31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142" y="120000"/>
                  </a:moveTo>
                  <a:cubicBezTo>
                    <a:pt x="17142" y="120000"/>
                    <a:pt x="17142" y="80000"/>
                    <a:pt x="34285" y="80000"/>
                  </a:cubicBezTo>
                  <a:cubicBezTo>
                    <a:pt x="34285" y="80000"/>
                    <a:pt x="34285" y="80000"/>
                    <a:pt x="51428" y="120000"/>
                  </a:cubicBezTo>
                  <a:cubicBezTo>
                    <a:pt x="51428" y="120000"/>
                    <a:pt x="51428" y="120000"/>
                    <a:pt x="68571" y="120000"/>
                  </a:cubicBezTo>
                  <a:cubicBezTo>
                    <a:pt x="68571" y="120000"/>
                    <a:pt x="68571" y="120000"/>
                    <a:pt x="85714" y="120000"/>
                  </a:cubicBezTo>
                  <a:cubicBezTo>
                    <a:pt x="85714" y="120000"/>
                    <a:pt x="102857" y="120000"/>
                    <a:pt x="102857" y="120000"/>
                  </a:cubicBezTo>
                  <a:cubicBezTo>
                    <a:pt x="102857" y="120000"/>
                    <a:pt x="119999" y="120000"/>
                    <a:pt x="119999" y="80000"/>
                  </a:cubicBezTo>
                  <a:cubicBezTo>
                    <a:pt x="119999" y="80000"/>
                    <a:pt x="119999" y="80000"/>
                    <a:pt x="119999" y="40000"/>
                  </a:cubicBezTo>
                  <a:cubicBezTo>
                    <a:pt x="119999" y="40000"/>
                    <a:pt x="119999" y="40000"/>
                    <a:pt x="119999" y="40000"/>
                  </a:cubicBezTo>
                  <a:cubicBezTo>
                    <a:pt x="102857" y="40000"/>
                    <a:pt x="102857" y="40000"/>
                    <a:pt x="102857" y="40000"/>
                  </a:cubicBezTo>
                  <a:cubicBezTo>
                    <a:pt x="102857" y="40000"/>
                    <a:pt x="102857" y="40000"/>
                    <a:pt x="85714" y="0"/>
                  </a:cubicBezTo>
                  <a:cubicBezTo>
                    <a:pt x="85714" y="0"/>
                    <a:pt x="85714" y="0"/>
                    <a:pt x="85714" y="0"/>
                  </a:cubicBezTo>
                  <a:cubicBezTo>
                    <a:pt x="85714" y="0"/>
                    <a:pt x="68571" y="0"/>
                    <a:pt x="68571" y="0"/>
                  </a:cubicBezTo>
                  <a:cubicBezTo>
                    <a:pt x="68571" y="0"/>
                    <a:pt x="68571" y="0"/>
                    <a:pt x="51428" y="0"/>
                  </a:cubicBezTo>
                  <a:cubicBezTo>
                    <a:pt x="51428" y="0"/>
                    <a:pt x="51428" y="40000"/>
                    <a:pt x="51428" y="40000"/>
                  </a:cubicBezTo>
                  <a:cubicBezTo>
                    <a:pt x="51428" y="40000"/>
                    <a:pt x="34285" y="40000"/>
                    <a:pt x="34285" y="80000"/>
                  </a:cubicBezTo>
                  <a:cubicBezTo>
                    <a:pt x="17142" y="80000"/>
                    <a:pt x="17142" y="40000"/>
                    <a:pt x="17142" y="80000"/>
                  </a:cubicBezTo>
                  <a:cubicBezTo>
                    <a:pt x="0" y="80000"/>
                    <a:pt x="0" y="80000"/>
                    <a:pt x="0" y="80000"/>
                  </a:cubicBezTo>
                  <a:cubicBezTo>
                    <a:pt x="0" y="80000"/>
                    <a:pt x="0" y="80000"/>
                    <a:pt x="17142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6517551" y="1968392"/>
              <a:ext cx="43520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000" y="60000"/>
                  </a:moveTo>
                  <a:cubicBezTo>
                    <a:pt x="90000" y="60000"/>
                    <a:pt x="120000" y="60000"/>
                    <a:pt x="120000" y="60000"/>
                  </a:cubicBezTo>
                  <a:cubicBezTo>
                    <a:pt x="120000" y="60000"/>
                    <a:pt x="120000" y="0"/>
                    <a:pt x="120000" y="0"/>
                  </a:cubicBezTo>
                  <a:cubicBezTo>
                    <a:pt x="120000" y="0"/>
                    <a:pt x="90000" y="0"/>
                    <a:pt x="90000" y="0"/>
                  </a:cubicBezTo>
                  <a:cubicBezTo>
                    <a:pt x="90000" y="0"/>
                    <a:pt x="90000" y="0"/>
                    <a:pt x="9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30000" y="0"/>
                    <a:pt x="3000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120000"/>
                    <a:pt x="30000" y="120000"/>
                    <a:pt x="30000" y="120000"/>
                  </a:cubicBezTo>
                  <a:cubicBezTo>
                    <a:pt x="60000" y="120000"/>
                    <a:pt x="60000" y="60000"/>
                    <a:pt x="60000" y="60000"/>
                  </a:cubicBezTo>
                  <a:cubicBezTo>
                    <a:pt x="60000" y="60000"/>
                    <a:pt x="90000" y="60000"/>
                    <a:pt x="9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6583638" y="1926020"/>
              <a:ext cx="32237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120000"/>
                    <a:pt x="0" y="12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40000" y="120000"/>
                    <a:pt x="80000" y="120000"/>
                    <a:pt x="80000" y="120000"/>
                  </a:cubicBezTo>
                  <a:cubicBezTo>
                    <a:pt x="80000" y="120000"/>
                    <a:pt x="8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80000" y="0"/>
                  </a:cubicBezTo>
                  <a:cubicBezTo>
                    <a:pt x="80000" y="0"/>
                    <a:pt x="80000" y="0"/>
                    <a:pt x="4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6638440" y="1861677"/>
              <a:ext cx="22566" cy="329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0000"/>
                  </a:moveTo>
                  <a:cubicBezTo>
                    <a:pt x="60000" y="120000"/>
                    <a:pt x="60000" y="80000"/>
                    <a:pt x="60000" y="80000"/>
                  </a:cubicBezTo>
                  <a:cubicBezTo>
                    <a:pt x="60000" y="80000"/>
                    <a:pt x="120000" y="80000"/>
                    <a:pt x="120000" y="80000"/>
                  </a:cubicBezTo>
                  <a:cubicBezTo>
                    <a:pt x="120000" y="80000"/>
                    <a:pt x="120000" y="80000"/>
                    <a:pt x="120000" y="8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0"/>
                    <a:pt x="120000" y="0"/>
                    <a:pt x="60000" y="0"/>
                  </a:cubicBezTo>
                  <a:cubicBezTo>
                    <a:pt x="60000" y="0"/>
                    <a:pt x="60000" y="40000"/>
                    <a:pt x="0" y="40000"/>
                  </a:cubicBezTo>
                  <a:cubicBezTo>
                    <a:pt x="0" y="40000"/>
                    <a:pt x="0" y="80000"/>
                    <a:pt x="0" y="80000"/>
                  </a:cubicBezTo>
                  <a:cubicBezTo>
                    <a:pt x="0" y="80000"/>
                    <a:pt x="0" y="80000"/>
                    <a:pt x="60000" y="8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>
              <a:off x="6627157" y="1894633"/>
              <a:ext cx="33849" cy="31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40000"/>
                  </a:moveTo>
                  <a:cubicBezTo>
                    <a:pt x="40000" y="80000"/>
                    <a:pt x="40000" y="80000"/>
                    <a:pt x="40000" y="120000"/>
                  </a:cubicBezTo>
                  <a:cubicBezTo>
                    <a:pt x="40000" y="120000"/>
                    <a:pt x="80000" y="120000"/>
                    <a:pt x="80000" y="120000"/>
                  </a:cubicBezTo>
                  <a:cubicBezTo>
                    <a:pt x="80000" y="120000"/>
                    <a:pt x="80000" y="120000"/>
                    <a:pt x="80000" y="80000"/>
                  </a:cubicBezTo>
                  <a:cubicBezTo>
                    <a:pt x="120000" y="80000"/>
                    <a:pt x="80000" y="80000"/>
                    <a:pt x="80000" y="40000"/>
                  </a:cubicBezTo>
                  <a:cubicBezTo>
                    <a:pt x="80000" y="40000"/>
                    <a:pt x="120000" y="40000"/>
                    <a:pt x="80000" y="40000"/>
                  </a:cubicBezTo>
                  <a:cubicBezTo>
                    <a:pt x="80000" y="40000"/>
                    <a:pt x="80000" y="0"/>
                    <a:pt x="80000" y="0"/>
                  </a:cubicBezTo>
                  <a:cubicBezTo>
                    <a:pt x="8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0" y="0"/>
                  </a:cubicBezTo>
                  <a:cubicBezTo>
                    <a:pt x="0" y="0"/>
                    <a:pt x="0" y="40000"/>
                    <a:pt x="0" y="40000"/>
                  </a:cubicBezTo>
                  <a:cubicBezTo>
                    <a:pt x="0" y="40000"/>
                    <a:pt x="0" y="40000"/>
                    <a:pt x="40000" y="4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6561072" y="1958976"/>
              <a:ext cx="143455" cy="737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6923" y="17142"/>
                  </a:moveTo>
                  <a:cubicBezTo>
                    <a:pt x="27692" y="34285"/>
                    <a:pt x="36923" y="34285"/>
                    <a:pt x="36923" y="34285"/>
                  </a:cubicBezTo>
                  <a:cubicBezTo>
                    <a:pt x="46153" y="34285"/>
                    <a:pt x="46153" y="34285"/>
                    <a:pt x="46153" y="34285"/>
                  </a:cubicBezTo>
                  <a:cubicBezTo>
                    <a:pt x="46153" y="51428"/>
                    <a:pt x="46153" y="51428"/>
                    <a:pt x="36923" y="51428"/>
                  </a:cubicBezTo>
                  <a:cubicBezTo>
                    <a:pt x="36923" y="51428"/>
                    <a:pt x="36923" y="51428"/>
                    <a:pt x="36923" y="51428"/>
                  </a:cubicBezTo>
                  <a:cubicBezTo>
                    <a:pt x="27692" y="51428"/>
                    <a:pt x="27692" y="51428"/>
                    <a:pt x="27692" y="51428"/>
                  </a:cubicBezTo>
                  <a:cubicBezTo>
                    <a:pt x="18461" y="51428"/>
                    <a:pt x="18461" y="51428"/>
                    <a:pt x="18461" y="51428"/>
                  </a:cubicBezTo>
                  <a:cubicBezTo>
                    <a:pt x="18461" y="51428"/>
                    <a:pt x="18461" y="34285"/>
                    <a:pt x="9230" y="34285"/>
                  </a:cubicBezTo>
                  <a:cubicBezTo>
                    <a:pt x="9230" y="34285"/>
                    <a:pt x="9230" y="34285"/>
                    <a:pt x="9230" y="51428"/>
                  </a:cubicBezTo>
                  <a:cubicBezTo>
                    <a:pt x="0" y="51428"/>
                    <a:pt x="0" y="51428"/>
                    <a:pt x="0" y="51428"/>
                  </a:cubicBezTo>
                  <a:cubicBezTo>
                    <a:pt x="0" y="51428"/>
                    <a:pt x="0" y="68571"/>
                    <a:pt x="0" y="68571"/>
                  </a:cubicBezTo>
                  <a:cubicBezTo>
                    <a:pt x="9230" y="68571"/>
                    <a:pt x="9230" y="68571"/>
                    <a:pt x="9230" y="68571"/>
                  </a:cubicBezTo>
                  <a:cubicBezTo>
                    <a:pt x="18461" y="85714"/>
                    <a:pt x="18461" y="85714"/>
                    <a:pt x="18461" y="85714"/>
                  </a:cubicBezTo>
                  <a:cubicBezTo>
                    <a:pt x="27692" y="85714"/>
                    <a:pt x="18461" y="85714"/>
                    <a:pt x="27692" y="102857"/>
                  </a:cubicBezTo>
                  <a:cubicBezTo>
                    <a:pt x="27692" y="102857"/>
                    <a:pt x="27692" y="102857"/>
                    <a:pt x="27692" y="102857"/>
                  </a:cubicBezTo>
                  <a:cubicBezTo>
                    <a:pt x="36923" y="119999"/>
                    <a:pt x="36923" y="102857"/>
                    <a:pt x="46153" y="102857"/>
                  </a:cubicBezTo>
                  <a:cubicBezTo>
                    <a:pt x="46153" y="102857"/>
                    <a:pt x="46153" y="102857"/>
                    <a:pt x="55384" y="102857"/>
                  </a:cubicBezTo>
                  <a:cubicBezTo>
                    <a:pt x="55384" y="102857"/>
                    <a:pt x="64615" y="102857"/>
                    <a:pt x="64615" y="102857"/>
                  </a:cubicBezTo>
                  <a:cubicBezTo>
                    <a:pt x="64615" y="102857"/>
                    <a:pt x="64615" y="102857"/>
                    <a:pt x="73846" y="102857"/>
                  </a:cubicBezTo>
                  <a:cubicBezTo>
                    <a:pt x="73846" y="85714"/>
                    <a:pt x="83076" y="85714"/>
                    <a:pt x="83076" y="85714"/>
                  </a:cubicBezTo>
                  <a:cubicBezTo>
                    <a:pt x="92307" y="85714"/>
                    <a:pt x="92307" y="85714"/>
                    <a:pt x="92307" y="68571"/>
                  </a:cubicBezTo>
                  <a:cubicBezTo>
                    <a:pt x="92307" y="68571"/>
                    <a:pt x="92307" y="68571"/>
                    <a:pt x="92307" y="68571"/>
                  </a:cubicBezTo>
                  <a:cubicBezTo>
                    <a:pt x="92307" y="51428"/>
                    <a:pt x="92307" y="51428"/>
                    <a:pt x="92307" y="51428"/>
                  </a:cubicBezTo>
                  <a:cubicBezTo>
                    <a:pt x="92307" y="51428"/>
                    <a:pt x="83076" y="51428"/>
                    <a:pt x="83076" y="51428"/>
                  </a:cubicBezTo>
                  <a:cubicBezTo>
                    <a:pt x="83076" y="51428"/>
                    <a:pt x="92307" y="51428"/>
                    <a:pt x="92307" y="34285"/>
                  </a:cubicBezTo>
                  <a:cubicBezTo>
                    <a:pt x="92307" y="34285"/>
                    <a:pt x="101538" y="34285"/>
                    <a:pt x="101538" y="34285"/>
                  </a:cubicBezTo>
                  <a:cubicBezTo>
                    <a:pt x="110769" y="34285"/>
                    <a:pt x="110769" y="34285"/>
                    <a:pt x="110769" y="34285"/>
                  </a:cubicBezTo>
                  <a:cubicBezTo>
                    <a:pt x="110769" y="17142"/>
                    <a:pt x="120000" y="17142"/>
                    <a:pt x="110769" y="17142"/>
                  </a:cubicBezTo>
                  <a:cubicBezTo>
                    <a:pt x="110769" y="0"/>
                    <a:pt x="101538" y="17142"/>
                    <a:pt x="101538" y="17142"/>
                  </a:cubicBezTo>
                  <a:cubicBezTo>
                    <a:pt x="92307" y="17142"/>
                    <a:pt x="92307" y="17142"/>
                    <a:pt x="83076" y="17142"/>
                  </a:cubicBezTo>
                  <a:cubicBezTo>
                    <a:pt x="83076" y="17142"/>
                    <a:pt x="73846" y="17142"/>
                    <a:pt x="73846" y="17142"/>
                  </a:cubicBezTo>
                  <a:cubicBezTo>
                    <a:pt x="64615" y="17142"/>
                    <a:pt x="64615" y="17142"/>
                    <a:pt x="55384" y="17142"/>
                  </a:cubicBezTo>
                  <a:cubicBezTo>
                    <a:pt x="46153" y="17142"/>
                    <a:pt x="46153" y="17142"/>
                    <a:pt x="36923" y="17142"/>
                  </a:cubicBezTo>
                  <a:cubicBezTo>
                    <a:pt x="36923" y="17142"/>
                    <a:pt x="36923" y="17142"/>
                    <a:pt x="36923" y="17142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>
              <a:off x="6681960" y="1830291"/>
              <a:ext cx="98323" cy="533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333" y="72000"/>
                  </a:moveTo>
                  <a:cubicBezTo>
                    <a:pt x="13333" y="72000"/>
                    <a:pt x="26666" y="72000"/>
                    <a:pt x="26666" y="72000"/>
                  </a:cubicBezTo>
                  <a:cubicBezTo>
                    <a:pt x="40000" y="72000"/>
                    <a:pt x="40000" y="72000"/>
                    <a:pt x="53333" y="72000"/>
                  </a:cubicBezTo>
                  <a:cubicBezTo>
                    <a:pt x="53333" y="72000"/>
                    <a:pt x="66666" y="48000"/>
                    <a:pt x="66666" y="72000"/>
                  </a:cubicBezTo>
                  <a:cubicBezTo>
                    <a:pt x="80000" y="72000"/>
                    <a:pt x="80000" y="96000"/>
                    <a:pt x="80000" y="96000"/>
                  </a:cubicBezTo>
                  <a:cubicBezTo>
                    <a:pt x="80000" y="96000"/>
                    <a:pt x="80000" y="96000"/>
                    <a:pt x="80000" y="120000"/>
                  </a:cubicBezTo>
                  <a:cubicBezTo>
                    <a:pt x="80000" y="120000"/>
                    <a:pt x="93333" y="96000"/>
                    <a:pt x="93333" y="96000"/>
                  </a:cubicBezTo>
                  <a:cubicBezTo>
                    <a:pt x="93333" y="96000"/>
                    <a:pt x="106666" y="96000"/>
                    <a:pt x="106666" y="72000"/>
                  </a:cubicBezTo>
                  <a:cubicBezTo>
                    <a:pt x="106666" y="72000"/>
                    <a:pt x="106666" y="72000"/>
                    <a:pt x="120000" y="72000"/>
                  </a:cubicBezTo>
                  <a:cubicBezTo>
                    <a:pt x="120000" y="72000"/>
                    <a:pt x="120000" y="48000"/>
                    <a:pt x="120000" y="48000"/>
                  </a:cubicBezTo>
                  <a:cubicBezTo>
                    <a:pt x="120000" y="48000"/>
                    <a:pt x="106666" y="24000"/>
                    <a:pt x="106666" y="24000"/>
                  </a:cubicBezTo>
                  <a:cubicBezTo>
                    <a:pt x="106666" y="24000"/>
                    <a:pt x="93333" y="24000"/>
                    <a:pt x="93333" y="24000"/>
                  </a:cubicBezTo>
                  <a:cubicBezTo>
                    <a:pt x="93333" y="24000"/>
                    <a:pt x="80000" y="24000"/>
                    <a:pt x="80000" y="24000"/>
                  </a:cubicBezTo>
                  <a:cubicBezTo>
                    <a:pt x="66666" y="24000"/>
                    <a:pt x="66666" y="24000"/>
                    <a:pt x="66666" y="24000"/>
                  </a:cubicBezTo>
                  <a:cubicBezTo>
                    <a:pt x="53333" y="0"/>
                    <a:pt x="53333" y="0"/>
                    <a:pt x="40000" y="0"/>
                  </a:cubicBezTo>
                  <a:cubicBezTo>
                    <a:pt x="40000" y="0"/>
                    <a:pt x="26666" y="0"/>
                    <a:pt x="26666" y="24000"/>
                  </a:cubicBezTo>
                  <a:cubicBezTo>
                    <a:pt x="26666" y="24000"/>
                    <a:pt x="26666" y="24000"/>
                    <a:pt x="13333" y="24000"/>
                  </a:cubicBezTo>
                  <a:cubicBezTo>
                    <a:pt x="13333" y="48000"/>
                    <a:pt x="13333" y="48000"/>
                    <a:pt x="13333" y="48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0" y="72000"/>
                    <a:pt x="0" y="72000"/>
                    <a:pt x="13333" y="72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Shape 407"/>
            <p:cNvSpPr/>
            <p:nvPr/>
          </p:nvSpPr>
          <p:spPr>
            <a:xfrm>
              <a:off x="6670677" y="1894633"/>
              <a:ext cx="88652" cy="423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0000"/>
                  </a:moveTo>
                  <a:cubicBezTo>
                    <a:pt x="15000" y="90000"/>
                    <a:pt x="0" y="120000"/>
                    <a:pt x="0" y="120000"/>
                  </a:cubicBezTo>
                  <a:cubicBezTo>
                    <a:pt x="0" y="120000"/>
                    <a:pt x="15000" y="120000"/>
                    <a:pt x="15000" y="120000"/>
                  </a:cubicBezTo>
                  <a:cubicBezTo>
                    <a:pt x="30000" y="120000"/>
                    <a:pt x="30000" y="120000"/>
                    <a:pt x="45000" y="120000"/>
                  </a:cubicBezTo>
                  <a:cubicBezTo>
                    <a:pt x="45000" y="120000"/>
                    <a:pt x="60000" y="120000"/>
                    <a:pt x="60000" y="120000"/>
                  </a:cubicBezTo>
                  <a:cubicBezTo>
                    <a:pt x="60000" y="120000"/>
                    <a:pt x="60000" y="90000"/>
                    <a:pt x="75000" y="90000"/>
                  </a:cubicBezTo>
                  <a:cubicBezTo>
                    <a:pt x="75000" y="90000"/>
                    <a:pt x="75000" y="90000"/>
                    <a:pt x="75000" y="90000"/>
                  </a:cubicBezTo>
                  <a:cubicBezTo>
                    <a:pt x="90000" y="90000"/>
                    <a:pt x="90000" y="90000"/>
                    <a:pt x="105000" y="60000"/>
                  </a:cubicBezTo>
                  <a:cubicBezTo>
                    <a:pt x="105000" y="60000"/>
                    <a:pt x="105000" y="60000"/>
                    <a:pt x="105000" y="30000"/>
                  </a:cubicBezTo>
                  <a:cubicBezTo>
                    <a:pt x="120000" y="30000"/>
                    <a:pt x="120000" y="30000"/>
                    <a:pt x="120000" y="30000"/>
                  </a:cubicBezTo>
                  <a:cubicBezTo>
                    <a:pt x="120000" y="0"/>
                    <a:pt x="105000" y="0"/>
                    <a:pt x="105000" y="0"/>
                  </a:cubicBezTo>
                  <a:cubicBezTo>
                    <a:pt x="90000" y="0"/>
                    <a:pt x="90000" y="30000"/>
                    <a:pt x="90000" y="30000"/>
                  </a:cubicBezTo>
                  <a:cubicBezTo>
                    <a:pt x="90000" y="30000"/>
                    <a:pt x="90000" y="30000"/>
                    <a:pt x="90000" y="30000"/>
                  </a:cubicBezTo>
                  <a:cubicBezTo>
                    <a:pt x="75000" y="30000"/>
                    <a:pt x="75000" y="0"/>
                    <a:pt x="75000" y="0"/>
                  </a:cubicBezTo>
                  <a:cubicBezTo>
                    <a:pt x="75000" y="0"/>
                    <a:pt x="75000" y="0"/>
                    <a:pt x="60000" y="0"/>
                  </a:cubicBezTo>
                  <a:cubicBezTo>
                    <a:pt x="60000" y="0"/>
                    <a:pt x="45000" y="0"/>
                    <a:pt x="45000" y="0"/>
                  </a:cubicBezTo>
                  <a:cubicBezTo>
                    <a:pt x="30000" y="0"/>
                    <a:pt x="30000" y="0"/>
                    <a:pt x="30000" y="0"/>
                  </a:cubicBezTo>
                  <a:cubicBezTo>
                    <a:pt x="15000" y="30000"/>
                    <a:pt x="15000" y="30000"/>
                    <a:pt x="15000" y="30000"/>
                  </a:cubicBezTo>
                  <a:cubicBezTo>
                    <a:pt x="15000" y="30000"/>
                    <a:pt x="15000" y="30000"/>
                    <a:pt x="15000" y="30000"/>
                  </a:cubicBezTo>
                  <a:cubicBezTo>
                    <a:pt x="15000" y="30000"/>
                    <a:pt x="0" y="30000"/>
                    <a:pt x="0" y="60000"/>
                  </a:cubicBezTo>
                  <a:cubicBezTo>
                    <a:pt x="0" y="60000"/>
                    <a:pt x="0" y="60000"/>
                    <a:pt x="0" y="90000"/>
                  </a:cubicBezTo>
                  <a:cubicBezTo>
                    <a:pt x="0" y="90000"/>
                    <a:pt x="0" y="90000"/>
                    <a:pt x="0" y="9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6748047" y="1926020"/>
              <a:ext cx="54803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000" y="120000"/>
                  </a:moveTo>
                  <a:cubicBezTo>
                    <a:pt x="72000" y="120000"/>
                    <a:pt x="72000" y="120000"/>
                    <a:pt x="96000" y="60000"/>
                  </a:cubicBezTo>
                  <a:cubicBezTo>
                    <a:pt x="96000" y="60000"/>
                    <a:pt x="96000" y="60000"/>
                    <a:pt x="96000" y="60000"/>
                  </a:cubicBezTo>
                  <a:cubicBezTo>
                    <a:pt x="96000" y="60000"/>
                    <a:pt x="120000" y="60000"/>
                    <a:pt x="120000" y="60000"/>
                  </a:cubicBezTo>
                  <a:cubicBezTo>
                    <a:pt x="120000" y="0"/>
                    <a:pt x="120000" y="0"/>
                    <a:pt x="96000" y="0"/>
                  </a:cubicBezTo>
                  <a:cubicBezTo>
                    <a:pt x="96000" y="0"/>
                    <a:pt x="96000" y="0"/>
                    <a:pt x="96000" y="0"/>
                  </a:cubicBezTo>
                  <a:cubicBezTo>
                    <a:pt x="72000" y="0"/>
                    <a:pt x="72000" y="0"/>
                    <a:pt x="72000" y="0"/>
                  </a:cubicBezTo>
                  <a:cubicBezTo>
                    <a:pt x="48000" y="0"/>
                    <a:pt x="48000" y="0"/>
                    <a:pt x="24000" y="0"/>
                  </a:cubicBezTo>
                  <a:cubicBezTo>
                    <a:pt x="24000" y="0"/>
                    <a:pt x="24000" y="0"/>
                    <a:pt x="0" y="0"/>
                  </a:cubicBezTo>
                  <a:cubicBezTo>
                    <a:pt x="0" y="0"/>
                    <a:pt x="0" y="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120000"/>
                    <a:pt x="24000" y="120000"/>
                    <a:pt x="24000" y="120000"/>
                  </a:cubicBezTo>
                  <a:cubicBezTo>
                    <a:pt x="48000" y="120000"/>
                    <a:pt x="48000" y="120000"/>
                    <a:pt x="48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6693244" y="1958976"/>
              <a:ext cx="132171" cy="533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24000"/>
                  </a:moveTo>
                  <a:cubicBezTo>
                    <a:pt x="30000" y="24000"/>
                    <a:pt x="30000" y="24000"/>
                    <a:pt x="20000" y="24000"/>
                  </a:cubicBezTo>
                  <a:cubicBezTo>
                    <a:pt x="20000" y="24000"/>
                    <a:pt x="20000" y="48000"/>
                    <a:pt x="20000" y="48000"/>
                  </a:cubicBezTo>
                  <a:cubicBezTo>
                    <a:pt x="10000" y="48000"/>
                    <a:pt x="10000" y="48000"/>
                    <a:pt x="10000" y="48000"/>
                  </a:cubicBezTo>
                  <a:cubicBezTo>
                    <a:pt x="0" y="48000"/>
                    <a:pt x="10000" y="72000"/>
                    <a:pt x="0" y="72000"/>
                  </a:cubicBezTo>
                  <a:cubicBezTo>
                    <a:pt x="0" y="96000"/>
                    <a:pt x="0" y="96000"/>
                    <a:pt x="0" y="96000"/>
                  </a:cubicBezTo>
                  <a:cubicBezTo>
                    <a:pt x="0" y="96000"/>
                    <a:pt x="0" y="120000"/>
                    <a:pt x="0" y="120000"/>
                  </a:cubicBezTo>
                  <a:cubicBezTo>
                    <a:pt x="10000" y="120000"/>
                    <a:pt x="10000" y="120000"/>
                    <a:pt x="10000" y="120000"/>
                  </a:cubicBezTo>
                  <a:cubicBezTo>
                    <a:pt x="20000" y="120000"/>
                    <a:pt x="20000" y="120000"/>
                    <a:pt x="20000" y="120000"/>
                  </a:cubicBezTo>
                  <a:cubicBezTo>
                    <a:pt x="30000" y="120000"/>
                    <a:pt x="30000" y="120000"/>
                    <a:pt x="30000" y="96000"/>
                  </a:cubicBezTo>
                  <a:cubicBezTo>
                    <a:pt x="30000" y="96000"/>
                    <a:pt x="30000" y="96000"/>
                    <a:pt x="30000" y="96000"/>
                  </a:cubicBezTo>
                  <a:cubicBezTo>
                    <a:pt x="40000" y="72000"/>
                    <a:pt x="40000" y="72000"/>
                    <a:pt x="40000" y="72000"/>
                  </a:cubicBezTo>
                  <a:cubicBezTo>
                    <a:pt x="40000" y="72000"/>
                    <a:pt x="40000" y="72000"/>
                    <a:pt x="50000" y="72000"/>
                  </a:cubicBezTo>
                  <a:cubicBezTo>
                    <a:pt x="50000" y="72000"/>
                    <a:pt x="50000" y="72000"/>
                    <a:pt x="60000" y="72000"/>
                  </a:cubicBezTo>
                  <a:cubicBezTo>
                    <a:pt x="60000" y="72000"/>
                    <a:pt x="60000" y="72000"/>
                    <a:pt x="70000" y="72000"/>
                  </a:cubicBezTo>
                  <a:cubicBezTo>
                    <a:pt x="70000" y="72000"/>
                    <a:pt x="70000" y="72000"/>
                    <a:pt x="80000" y="72000"/>
                  </a:cubicBezTo>
                  <a:cubicBezTo>
                    <a:pt x="80000" y="72000"/>
                    <a:pt x="80000" y="72000"/>
                    <a:pt x="90000" y="48000"/>
                  </a:cubicBezTo>
                  <a:cubicBezTo>
                    <a:pt x="90000" y="48000"/>
                    <a:pt x="90000" y="48000"/>
                    <a:pt x="100000" y="48000"/>
                  </a:cubicBezTo>
                  <a:cubicBezTo>
                    <a:pt x="100000" y="48000"/>
                    <a:pt x="110000" y="48000"/>
                    <a:pt x="110000" y="24000"/>
                  </a:cubicBezTo>
                  <a:cubicBezTo>
                    <a:pt x="120000" y="24000"/>
                    <a:pt x="120000" y="24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10000" y="0"/>
                    <a:pt x="110000" y="0"/>
                    <a:pt x="110000" y="0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0000" y="0"/>
                    <a:pt x="90000" y="0"/>
                    <a:pt x="90000" y="0"/>
                  </a:cubicBezTo>
                  <a:cubicBezTo>
                    <a:pt x="80000" y="0"/>
                    <a:pt x="80000" y="0"/>
                    <a:pt x="80000" y="0"/>
                  </a:cubicBezTo>
                  <a:cubicBezTo>
                    <a:pt x="70000" y="0"/>
                    <a:pt x="70000" y="0"/>
                    <a:pt x="60000" y="0"/>
                  </a:cubicBezTo>
                  <a:cubicBezTo>
                    <a:pt x="50000" y="0"/>
                    <a:pt x="50000" y="0"/>
                    <a:pt x="50000" y="0"/>
                  </a:cubicBezTo>
                  <a:cubicBezTo>
                    <a:pt x="40000" y="24000"/>
                    <a:pt x="40000" y="24000"/>
                    <a:pt x="30000" y="24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6802849" y="1850692"/>
              <a:ext cx="54803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000" y="60000"/>
                  </a:moveTo>
                  <a:cubicBezTo>
                    <a:pt x="24000" y="60000"/>
                    <a:pt x="24000" y="60000"/>
                    <a:pt x="48000" y="60000"/>
                  </a:cubicBezTo>
                  <a:cubicBezTo>
                    <a:pt x="48000" y="60000"/>
                    <a:pt x="48000" y="60000"/>
                    <a:pt x="48000" y="60000"/>
                  </a:cubicBezTo>
                  <a:cubicBezTo>
                    <a:pt x="72000" y="120000"/>
                    <a:pt x="72000" y="120000"/>
                    <a:pt x="96000" y="60000"/>
                  </a:cubicBezTo>
                  <a:cubicBezTo>
                    <a:pt x="96000" y="60000"/>
                    <a:pt x="120000" y="12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96000" y="0"/>
                    <a:pt x="96000" y="0"/>
                    <a:pt x="96000" y="0"/>
                  </a:cubicBezTo>
                  <a:cubicBezTo>
                    <a:pt x="72000" y="0"/>
                    <a:pt x="72000" y="0"/>
                    <a:pt x="72000" y="0"/>
                  </a:cubicBezTo>
                  <a:cubicBezTo>
                    <a:pt x="48000" y="0"/>
                    <a:pt x="48000" y="0"/>
                    <a:pt x="48000" y="0"/>
                  </a:cubicBezTo>
                  <a:cubicBezTo>
                    <a:pt x="48000" y="0"/>
                    <a:pt x="24000" y="0"/>
                    <a:pt x="2400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0" y="0"/>
                    <a:pt x="0" y="60000"/>
                    <a:pt x="24000" y="60000"/>
                  </a:cubicBezTo>
                  <a:cubicBezTo>
                    <a:pt x="24000" y="60000"/>
                    <a:pt x="24000" y="60000"/>
                    <a:pt x="24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6814132" y="1872663"/>
              <a:ext cx="5480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000" y="0"/>
                  </a:moveTo>
                  <a:cubicBezTo>
                    <a:pt x="48000" y="0"/>
                    <a:pt x="48000" y="0"/>
                    <a:pt x="2400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0" y="0"/>
                    <a:pt x="24000" y="120000"/>
                    <a:pt x="24000" y="120000"/>
                  </a:cubicBezTo>
                  <a:cubicBezTo>
                    <a:pt x="24000" y="120000"/>
                    <a:pt x="24000" y="120000"/>
                    <a:pt x="48000" y="120000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6000" y="120000"/>
                    <a:pt x="96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96000" y="0"/>
                    <a:pt x="96000" y="0"/>
                  </a:cubicBezTo>
                  <a:cubicBezTo>
                    <a:pt x="96000" y="0"/>
                    <a:pt x="72000" y="0"/>
                    <a:pt x="72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>
              <a:off x="6780284" y="1883648"/>
              <a:ext cx="285297" cy="753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15" y="34285"/>
                  </a:moveTo>
                  <a:cubicBezTo>
                    <a:pt x="4615" y="34285"/>
                    <a:pt x="9230" y="34285"/>
                    <a:pt x="9230" y="34285"/>
                  </a:cubicBezTo>
                  <a:cubicBezTo>
                    <a:pt x="13846" y="34285"/>
                    <a:pt x="13846" y="34285"/>
                    <a:pt x="18461" y="34285"/>
                  </a:cubicBezTo>
                  <a:cubicBezTo>
                    <a:pt x="18461" y="34285"/>
                    <a:pt x="18461" y="34285"/>
                    <a:pt x="23076" y="34285"/>
                  </a:cubicBezTo>
                  <a:cubicBezTo>
                    <a:pt x="23076" y="34285"/>
                    <a:pt x="23076" y="34285"/>
                    <a:pt x="23076" y="34285"/>
                  </a:cubicBezTo>
                  <a:cubicBezTo>
                    <a:pt x="27692" y="34285"/>
                    <a:pt x="23076" y="51428"/>
                    <a:pt x="23076" y="51428"/>
                  </a:cubicBezTo>
                  <a:cubicBezTo>
                    <a:pt x="23076" y="51428"/>
                    <a:pt x="23076" y="51428"/>
                    <a:pt x="23076" y="68571"/>
                  </a:cubicBezTo>
                  <a:cubicBezTo>
                    <a:pt x="23076" y="68571"/>
                    <a:pt x="18461" y="68571"/>
                    <a:pt x="18461" y="68571"/>
                  </a:cubicBezTo>
                  <a:cubicBezTo>
                    <a:pt x="18461" y="68571"/>
                    <a:pt x="13846" y="85714"/>
                    <a:pt x="18461" y="85714"/>
                  </a:cubicBezTo>
                  <a:cubicBezTo>
                    <a:pt x="18461" y="85714"/>
                    <a:pt x="18461" y="85714"/>
                    <a:pt x="18461" y="85714"/>
                  </a:cubicBezTo>
                  <a:cubicBezTo>
                    <a:pt x="23076" y="85714"/>
                    <a:pt x="23076" y="85714"/>
                    <a:pt x="23076" y="85714"/>
                  </a:cubicBezTo>
                  <a:cubicBezTo>
                    <a:pt x="27692" y="85714"/>
                    <a:pt x="27692" y="102857"/>
                    <a:pt x="27692" y="102857"/>
                  </a:cubicBezTo>
                  <a:cubicBezTo>
                    <a:pt x="32307" y="102857"/>
                    <a:pt x="32307" y="102857"/>
                    <a:pt x="32307" y="102857"/>
                  </a:cubicBezTo>
                  <a:cubicBezTo>
                    <a:pt x="36923" y="102857"/>
                    <a:pt x="36923" y="85714"/>
                    <a:pt x="36923" y="85714"/>
                  </a:cubicBezTo>
                  <a:cubicBezTo>
                    <a:pt x="41538" y="85714"/>
                    <a:pt x="41538" y="85714"/>
                    <a:pt x="41538" y="85714"/>
                  </a:cubicBezTo>
                  <a:cubicBezTo>
                    <a:pt x="41538" y="102857"/>
                    <a:pt x="41538" y="102857"/>
                    <a:pt x="41538" y="102857"/>
                  </a:cubicBezTo>
                  <a:cubicBezTo>
                    <a:pt x="41538" y="119999"/>
                    <a:pt x="46153" y="102857"/>
                    <a:pt x="46153" y="102857"/>
                  </a:cubicBezTo>
                  <a:cubicBezTo>
                    <a:pt x="50769" y="102857"/>
                    <a:pt x="55384" y="102857"/>
                    <a:pt x="55384" y="102857"/>
                  </a:cubicBezTo>
                  <a:cubicBezTo>
                    <a:pt x="60000" y="102857"/>
                    <a:pt x="60000" y="85714"/>
                    <a:pt x="60000" y="85714"/>
                  </a:cubicBezTo>
                  <a:cubicBezTo>
                    <a:pt x="64615" y="85714"/>
                    <a:pt x="64615" y="102857"/>
                    <a:pt x="69230" y="102857"/>
                  </a:cubicBezTo>
                  <a:cubicBezTo>
                    <a:pt x="69230" y="102857"/>
                    <a:pt x="69230" y="102857"/>
                    <a:pt x="73846" y="102857"/>
                  </a:cubicBezTo>
                  <a:cubicBezTo>
                    <a:pt x="73846" y="102857"/>
                    <a:pt x="78461" y="85714"/>
                    <a:pt x="78461" y="85714"/>
                  </a:cubicBezTo>
                  <a:cubicBezTo>
                    <a:pt x="83076" y="85714"/>
                    <a:pt x="83076" y="85714"/>
                    <a:pt x="83076" y="102857"/>
                  </a:cubicBezTo>
                  <a:cubicBezTo>
                    <a:pt x="87692" y="102857"/>
                    <a:pt x="87692" y="102857"/>
                    <a:pt x="87692" y="102857"/>
                  </a:cubicBezTo>
                  <a:cubicBezTo>
                    <a:pt x="87692" y="119999"/>
                    <a:pt x="92307" y="119999"/>
                    <a:pt x="96923" y="119999"/>
                  </a:cubicBezTo>
                  <a:cubicBezTo>
                    <a:pt x="96923" y="119999"/>
                    <a:pt x="96923" y="119999"/>
                    <a:pt x="101538" y="102857"/>
                  </a:cubicBezTo>
                  <a:cubicBezTo>
                    <a:pt x="101538" y="102857"/>
                    <a:pt x="106153" y="102857"/>
                    <a:pt x="106153" y="102857"/>
                  </a:cubicBezTo>
                  <a:cubicBezTo>
                    <a:pt x="106153" y="102857"/>
                    <a:pt x="110769" y="102857"/>
                    <a:pt x="110769" y="102857"/>
                  </a:cubicBezTo>
                  <a:cubicBezTo>
                    <a:pt x="110769" y="102857"/>
                    <a:pt x="110769" y="85714"/>
                    <a:pt x="115384" y="85714"/>
                  </a:cubicBezTo>
                  <a:cubicBezTo>
                    <a:pt x="115384" y="85714"/>
                    <a:pt x="115384" y="85714"/>
                    <a:pt x="115384" y="85714"/>
                  </a:cubicBezTo>
                  <a:cubicBezTo>
                    <a:pt x="120000" y="85714"/>
                    <a:pt x="120000" y="85714"/>
                    <a:pt x="120000" y="68571"/>
                  </a:cubicBezTo>
                  <a:cubicBezTo>
                    <a:pt x="115384" y="68571"/>
                    <a:pt x="115384" y="68571"/>
                    <a:pt x="115384" y="51428"/>
                  </a:cubicBezTo>
                  <a:cubicBezTo>
                    <a:pt x="115384" y="51428"/>
                    <a:pt x="110769" y="51428"/>
                    <a:pt x="110769" y="51428"/>
                  </a:cubicBezTo>
                  <a:cubicBezTo>
                    <a:pt x="110769" y="51428"/>
                    <a:pt x="106153" y="51428"/>
                    <a:pt x="106153" y="51428"/>
                  </a:cubicBezTo>
                  <a:cubicBezTo>
                    <a:pt x="101538" y="51428"/>
                    <a:pt x="101538" y="51428"/>
                    <a:pt x="101538" y="51428"/>
                  </a:cubicBezTo>
                  <a:cubicBezTo>
                    <a:pt x="96923" y="51428"/>
                    <a:pt x="96923" y="51428"/>
                    <a:pt x="96923" y="51428"/>
                  </a:cubicBezTo>
                  <a:cubicBezTo>
                    <a:pt x="92307" y="51428"/>
                    <a:pt x="92307" y="51428"/>
                    <a:pt x="92307" y="51428"/>
                  </a:cubicBezTo>
                  <a:cubicBezTo>
                    <a:pt x="92307" y="51428"/>
                    <a:pt x="87692" y="51428"/>
                    <a:pt x="87692" y="51428"/>
                  </a:cubicBezTo>
                  <a:cubicBezTo>
                    <a:pt x="83076" y="51428"/>
                    <a:pt x="83076" y="51428"/>
                    <a:pt x="83076" y="51428"/>
                  </a:cubicBezTo>
                  <a:cubicBezTo>
                    <a:pt x="78461" y="68571"/>
                    <a:pt x="78461" y="51428"/>
                    <a:pt x="73846" y="51428"/>
                  </a:cubicBezTo>
                  <a:cubicBezTo>
                    <a:pt x="69230" y="68571"/>
                    <a:pt x="69230" y="68571"/>
                    <a:pt x="69230" y="68571"/>
                  </a:cubicBezTo>
                  <a:cubicBezTo>
                    <a:pt x="64615" y="68571"/>
                    <a:pt x="64615" y="68571"/>
                    <a:pt x="60000" y="68571"/>
                  </a:cubicBezTo>
                  <a:cubicBezTo>
                    <a:pt x="60000" y="68571"/>
                    <a:pt x="60000" y="51428"/>
                    <a:pt x="55384" y="51428"/>
                  </a:cubicBezTo>
                  <a:cubicBezTo>
                    <a:pt x="55384" y="51428"/>
                    <a:pt x="50769" y="51428"/>
                    <a:pt x="50769" y="51428"/>
                  </a:cubicBezTo>
                  <a:cubicBezTo>
                    <a:pt x="50769" y="68571"/>
                    <a:pt x="50769" y="68571"/>
                    <a:pt x="46153" y="68571"/>
                  </a:cubicBezTo>
                  <a:cubicBezTo>
                    <a:pt x="46153" y="68571"/>
                    <a:pt x="46153" y="68571"/>
                    <a:pt x="46153" y="51428"/>
                  </a:cubicBezTo>
                  <a:cubicBezTo>
                    <a:pt x="46153" y="51428"/>
                    <a:pt x="46153" y="51428"/>
                    <a:pt x="46153" y="51428"/>
                  </a:cubicBezTo>
                  <a:cubicBezTo>
                    <a:pt x="46153" y="34285"/>
                    <a:pt x="50769" y="34285"/>
                    <a:pt x="50769" y="34285"/>
                  </a:cubicBezTo>
                  <a:cubicBezTo>
                    <a:pt x="50769" y="34285"/>
                    <a:pt x="46153" y="34285"/>
                    <a:pt x="46153" y="34285"/>
                  </a:cubicBezTo>
                  <a:cubicBezTo>
                    <a:pt x="46153" y="34285"/>
                    <a:pt x="41538" y="17142"/>
                    <a:pt x="41538" y="17142"/>
                  </a:cubicBezTo>
                  <a:cubicBezTo>
                    <a:pt x="41538" y="17142"/>
                    <a:pt x="36923" y="17142"/>
                    <a:pt x="36923" y="17142"/>
                  </a:cubicBezTo>
                  <a:cubicBezTo>
                    <a:pt x="32307" y="17142"/>
                    <a:pt x="32307" y="17142"/>
                    <a:pt x="27692" y="17142"/>
                  </a:cubicBezTo>
                  <a:cubicBezTo>
                    <a:pt x="27692" y="17142"/>
                    <a:pt x="27692" y="17142"/>
                    <a:pt x="27692" y="17142"/>
                  </a:cubicBezTo>
                  <a:cubicBezTo>
                    <a:pt x="23076" y="17142"/>
                    <a:pt x="23076" y="17142"/>
                    <a:pt x="23076" y="17142"/>
                  </a:cubicBezTo>
                  <a:cubicBezTo>
                    <a:pt x="18461" y="17142"/>
                    <a:pt x="18461" y="17142"/>
                    <a:pt x="13846" y="17142"/>
                  </a:cubicBezTo>
                  <a:cubicBezTo>
                    <a:pt x="13846" y="17142"/>
                    <a:pt x="13846" y="17142"/>
                    <a:pt x="9230" y="17142"/>
                  </a:cubicBezTo>
                  <a:cubicBezTo>
                    <a:pt x="9230" y="17142"/>
                    <a:pt x="4615" y="0"/>
                    <a:pt x="4615" y="17142"/>
                  </a:cubicBezTo>
                  <a:cubicBezTo>
                    <a:pt x="0" y="17142"/>
                    <a:pt x="0" y="17142"/>
                    <a:pt x="0" y="17142"/>
                  </a:cubicBezTo>
                  <a:cubicBezTo>
                    <a:pt x="0" y="34285"/>
                    <a:pt x="0" y="34285"/>
                    <a:pt x="4615" y="34285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6889889" y="1872663"/>
              <a:ext cx="45132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000" y="0"/>
                  </a:moveTo>
                  <a:cubicBezTo>
                    <a:pt x="60000" y="0"/>
                    <a:pt x="60000" y="0"/>
                    <a:pt x="60000" y="0"/>
                  </a:cubicBezTo>
                  <a:cubicBezTo>
                    <a:pt x="60000" y="0"/>
                    <a:pt x="30000" y="0"/>
                    <a:pt x="30000" y="0"/>
                  </a:cubicBezTo>
                  <a:cubicBezTo>
                    <a:pt x="30000" y="0"/>
                    <a:pt x="0" y="0"/>
                    <a:pt x="0" y="120000"/>
                  </a:cubicBezTo>
                  <a:cubicBezTo>
                    <a:pt x="0" y="120000"/>
                    <a:pt x="30000" y="120000"/>
                    <a:pt x="3000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60000" y="120000"/>
                    <a:pt x="60000" y="120000"/>
                    <a:pt x="90000" y="120000"/>
                  </a:cubicBezTo>
                  <a:cubicBezTo>
                    <a:pt x="90000" y="120000"/>
                    <a:pt x="90000" y="120000"/>
                    <a:pt x="9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90000" y="0"/>
                    <a:pt x="9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6670677" y="2172403"/>
              <a:ext cx="164408" cy="737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000" y="85714"/>
                  </a:moveTo>
                  <a:cubicBezTo>
                    <a:pt x="112000" y="85714"/>
                    <a:pt x="120000" y="68571"/>
                    <a:pt x="112000" y="68571"/>
                  </a:cubicBezTo>
                  <a:cubicBezTo>
                    <a:pt x="112000" y="68571"/>
                    <a:pt x="112000" y="68571"/>
                    <a:pt x="104000" y="68571"/>
                  </a:cubicBezTo>
                  <a:cubicBezTo>
                    <a:pt x="104000" y="68571"/>
                    <a:pt x="104000" y="68571"/>
                    <a:pt x="104000" y="68571"/>
                  </a:cubicBezTo>
                  <a:cubicBezTo>
                    <a:pt x="96000" y="68571"/>
                    <a:pt x="96000" y="51428"/>
                    <a:pt x="96000" y="51428"/>
                  </a:cubicBezTo>
                  <a:cubicBezTo>
                    <a:pt x="96000" y="34285"/>
                    <a:pt x="96000" y="34285"/>
                    <a:pt x="88000" y="34285"/>
                  </a:cubicBezTo>
                  <a:cubicBezTo>
                    <a:pt x="88000" y="34285"/>
                    <a:pt x="88000" y="34285"/>
                    <a:pt x="80000" y="17142"/>
                  </a:cubicBezTo>
                  <a:cubicBezTo>
                    <a:pt x="80000" y="17142"/>
                    <a:pt x="72000" y="17142"/>
                    <a:pt x="72000" y="17142"/>
                  </a:cubicBezTo>
                  <a:cubicBezTo>
                    <a:pt x="72000" y="0"/>
                    <a:pt x="72000" y="0"/>
                    <a:pt x="72000" y="0"/>
                  </a:cubicBezTo>
                  <a:cubicBezTo>
                    <a:pt x="72000" y="0"/>
                    <a:pt x="72000" y="0"/>
                    <a:pt x="72000" y="0"/>
                  </a:cubicBezTo>
                  <a:cubicBezTo>
                    <a:pt x="64000" y="0"/>
                    <a:pt x="64000" y="0"/>
                    <a:pt x="56000" y="0"/>
                  </a:cubicBezTo>
                  <a:cubicBezTo>
                    <a:pt x="56000" y="17142"/>
                    <a:pt x="56000" y="17142"/>
                    <a:pt x="48000" y="17142"/>
                  </a:cubicBezTo>
                  <a:cubicBezTo>
                    <a:pt x="48000" y="17142"/>
                    <a:pt x="48000" y="17142"/>
                    <a:pt x="40000" y="34285"/>
                  </a:cubicBezTo>
                  <a:cubicBezTo>
                    <a:pt x="40000" y="34285"/>
                    <a:pt x="40000" y="34285"/>
                    <a:pt x="40000" y="51428"/>
                  </a:cubicBezTo>
                  <a:cubicBezTo>
                    <a:pt x="32000" y="51428"/>
                    <a:pt x="32000" y="51428"/>
                    <a:pt x="32000" y="51428"/>
                  </a:cubicBezTo>
                  <a:cubicBezTo>
                    <a:pt x="24000" y="51428"/>
                    <a:pt x="32000" y="68571"/>
                    <a:pt x="24000" y="68571"/>
                  </a:cubicBezTo>
                  <a:cubicBezTo>
                    <a:pt x="24000" y="68571"/>
                    <a:pt x="24000" y="68571"/>
                    <a:pt x="16000" y="68571"/>
                  </a:cubicBezTo>
                  <a:cubicBezTo>
                    <a:pt x="16000" y="68571"/>
                    <a:pt x="16000" y="68571"/>
                    <a:pt x="16000" y="68571"/>
                  </a:cubicBezTo>
                  <a:cubicBezTo>
                    <a:pt x="8000" y="68571"/>
                    <a:pt x="8000" y="68571"/>
                    <a:pt x="8000" y="85714"/>
                  </a:cubicBezTo>
                  <a:cubicBezTo>
                    <a:pt x="8000" y="85714"/>
                    <a:pt x="8000" y="85714"/>
                    <a:pt x="8000" y="85714"/>
                  </a:cubicBezTo>
                  <a:cubicBezTo>
                    <a:pt x="8000" y="85714"/>
                    <a:pt x="0" y="102857"/>
                    <a:pt x="8000" y="102857"/>
                  </a:cubicBezTo>
                  <a:cubicBezTo>
                    <a:pt x="8000" y="102857"/>
                    <a:pt x="8000" y="102857"/>
                    <a:pt x="8000" y="85714"/>
                  </a:cubicBezTo>
                  <a:cubicBezTo>
                    <a:pt x="16000" y="85714"/>
                    <a:pt x="16000" y="85714"/>
                    <a:pt x="16000" y="85714"/>
                  </a:cubicBezTo>
                  <a:cubicBezTo>
                    <a:pt x="24000" y="102857"/>
                    <a:pt x="24000" y="102857"/>
                    <a:pt x="24000" y="102857"/>
                  </a:cubicBezTo>
                  <a:cubicBezTo>
                    <a:pt x="24000" y="102857"/>
                    <a:pt x="24000" y="119999"/>
                    <a:pt x="24000" y="119999"/>
                  </a:cubicBezTo>
                  <a:cubicBezTo>
                    <a:pt x="32000" y="119999"/>
                    <a:pt x="32000" y="119999"/>
                    <a:pt x="40000" y="102857"/>
                  </a:cubicBezTo>
                  <a:cubicBezTo>
                    <a:pt x="40000" y="102857"/>
                    <a:pt x="40000" y="102857"/>
                    <a:pt x="40000" y="102857"/>
                  </a:cubicBezTo>
                  <a:cubicBezTo>
                    <a:pt x="48000" y="102857"/>
                    <a:pt x="48000" y="102857"/>
                    <a:pt x="48000" y="102857"/>
                  </a:cubicBezTo>
                  <a:cubicBezTo>
                    <a:pt x="56000" y="85714"/>
                    <a:pt x="56000" y="85714"/>
                    <a:pt x="56000" y="85714"/>
                  </a:cubicBezTo>
                  <a:cubicBezTo>
                    <a:pt x="56000" y="85714"/>
                    <a:pt x="56000" y="85714"/>
                    <a:pt x="64000" y="85714"/>
                  </a:cubicBezTo>
                  <a:cubicBezTo>
                    <a:pt x="64000" y="85714"/>
                    <a:pt x="64000" y="68571"/>
                    <a:pt x="64000" y="68571"/>
                  </a:cubicBezTo>
                  <a:cubicBezTo>
                    <a:pt x="72000" y="68571"/>
                    <a:pt x="72000" y="68571"/>
                    <a:pt x="72000" y="85714"/>
                  </a:cubicBezTo>
                  <a:cubicBezTo>
                    <a:pt x="72000" y="85714"/>
                    <a:pt x="72000" y="85714"/>
                    <a:pt x="80000" y="85714"/>
                  </a:cubicBezTo>
                  <a:cubicBezTo>
                    <a:pt x="80000" y="102857"/>
                    <a:pt x="88000" y="102857"/>
                    <a:pt x="88000" y="102857"/>
                  </a:cubicBezTo>
                  <a:cubicBezTo>
                    <a:pt x="88000" y="102857"/>
                    <a:pt x="96000" y="102857"/>
                    <a:pt x="96000" y="102857"/>
                  </a:cubicBezTo>
                  <a:cubicBezTo>
                    <a:pt x="96000" y="102857"/>
                    <a:pt x="104000" y="102857"/>
                    <a:pt x="104000" y="102857"/>
                  </a:cubicBezTo>
                  <a:cubicBezTo>
                    <a:pt x="104000" y="102857"/>
                    <a:pt x="104000" y="102857"/>
                    <a:pt x="112000" y="102857"/>
                  </a:cubicBezTo>
                  <a:cubicBezTo>
                    <a:pt x="112000" y="119999"/>
                    <a:pt x="112000" y="102857"/>
                    <a:pt x="112000" y="85714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>
              <a:off x="6715809" y="2246162"/>
              <a:ext cx="64474" cy="329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80000"/>
                  </a:moveTo>
                  <a:cubicBezTo>
                    <a:pt x="100000" y="40000"/>
                    <a:pt x="100000" y="40000"/>
                    <a:pt x="100000" y="40000"/>
                  </a:cubicBezTo>
                  <a:cubicBezTo>
                    <a:pt x="100000" y="40000"/>
                    <a:pt x="120000" y="40000"/>
                    <a:pt x="100000" y="0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80000" y="0"/>
                    <a:pt x="80000" y="0"/>
                    <a:pt x="60000" y="0"/>
                  </a:cubicBezTo>
                  <a:cubicBezTo>
                    <a:pt x="60000" y="0"/>
                    <a:pt x="60000" y="0"/>
                    <a:pt x="40000" y="0"/>
                  </a:cubicBezTo>
                  <a:cubicBezTo>
                    <a:pt x="40000" y="40000"/>
                    <a:pt x="40000" y="40000"/>
                    <a:pt x="20000" y="40000"/>
                  </a:cubicBezTo>
                  <a:cubicBezTo>
                    <a:pt x="20000" y="40000"/>
                    <a:pt x="20000" y="40000"/>
                    <a:pt x="20000" y="80000"/>
                  </a:cubicBezTo>
                  <a:cubicBezTo>
                    <a:pt x="0" y="80000"/>
                    <a:pt x="0" y="80000"/>
                    <a:pt x="20000" y="80000"/>
                  </a:cubicBezTo>
                  <a:cubicBezTo>
                    <a:pt x="20000" y="120000"/>
                    <a:pt x="20000" y="80000"/>
                    <a:pt x="40000" y="80000"/>
                  </a:cubicBezTo>
                  <a:cubicBezTo>
                    <a:pt x="40000" y="80000"/>
                    <a:pt x="40000" y="80000"/>
                    <a:pt x="60000" y="80000"/>
                  </a:cubicBezTo>
                  <a:cubicBezTo>
                    <a:pt x="60000" y="80000"/>
                    <a:pt x="80000" y="80000"/>
                    <a:pt x="80000" y="8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>
              <a:off x="6857651" y="2225760"/>
              <a:ext cx="22566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60000"/>
                  </a:moveTo>
                  <a:cubicBezTo>
                    <a:pt x="60000" y="0"/>
                    <a:pt x="60000" y="0"/>
                    <a:pt x="60000" y="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60000"/>
                    <a:pt x="0" y="60000"/>
                    <a:pt x="6000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60000" y="120000"/>
                    <a:pt x="120000" y="120000"/>
                    <a:pt x="120000" y="60000"/>
                  </a:cubicBezTo>
                  <a:cubicBezTo>
                    <a:pt x="120000" y="60000"/>
                    <a:pt x="120000" y="60000"/>
                    <a:pt x="6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Shape 417"/>
            <p:cNvSpPr/>
            <p:nvPr/>
          </p:nvSpPr>
          <p:spPr>
            <a:xfrm>
              <a:off x="6889888" y="2225760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>
              <a:off x="6935020" y="2065689"/>
              <a:ext cx="32237" cy="31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40000"/>
                  </a:moveTo>
                  <a:cubicBezTo>
                    <a:pt x="80000" y="80000"/>
                    <a:pt x="40000" y="40000"/>
                    <a:pt x="40000" y="80000"/>
                  </a:cubicBezTo>
                  <a:cubicBezTo>
                    <a:pt x="40000" y="80000"/>
                    <a:pt x="0" y="80000"/>
                    <a:pt x="0" y="80000"/>
                  </a:cubicBezTo>
                  <a:cubicBezTo>
                    <a:pt x="0" y="120000"/>
                    <a:pt x="40000" y="120000"/>
                    <a:pt x="40000" y="120000"/>
                  </a:cubicBezTo>
                  <a:cubicBezTo>
                    <a:pt x="80000" y="120000"/>
                    <a:pt x="80000" y="80000"/>
                    <a:pt x="120000" y="80000"/>
                  </a:cubicBezTo>
                  <a:cubicBezTo>
                    <a:pt x="120000" y="80000"/>
                    <a:pt x="120000" y="80000"/>
                    <a:pt x="120000" y="8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0"/>
                    <a:pt x="120000" y="40000"/>
                    <a:pt x="80000" y="4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Shape 419"/>
            <p:cNvSpPr/>
            <p:nvPr/>
          </p:nvSpPr>
          <p:spPr>
            <a:xfrm>
              <a:off x="6880217" y="1787919"/>
              <a:ext cx="185363" cy="847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58" y="75000"/>
                  </a:moveTo>
                  <a:cubicBezTo>
                    <a:pt x="14117" y="75000"/>
                    <a:pt x="14117" y="75000"/>
                    <a:pt x="14117" y="75000"/>
                  </a:cubicBezTo>
                  <a:cubicBezTo>
                    <a:pt x="21176" y="75000"/>
                    <a:pt x="21176" y="75000"/>
                    <a:pt x="28235" y="75000"/>
                  </a:cubicBezTo>
                  <a:cubicBezTo>
                    <a:pt x="28235" y="75000"/>
                    <a:pt x="35294" y="75000"/>
                    <a:pt x="35294" y="75000"/>
                  </a:cubicBezTo>
                  <a:cubicBezTo>
                    <a:pt x="42352" y="60000"/>
                    <a:pt x="49411" y="60000"/>
                    <a:pt x="42352" y="75000"/>
                  </a:cubicBezTo>
                  <a:cubicBezTo>
                    <a:pt x="42352" y="75000"/>
                    <a:pt x="42352" y="75000"/>
                    <a:pt x="42352" y="75000"/>
                  </a:cubicBezTo>
                  <a:cubicBezTo>
                    <a:pt x="35294" y="75000"/>
                    <a:pt x="35294" y="75000"/>
                    <a:pt x="28235" y="75000"/>
                  </a:cubicBezTo>
                  <a:cubicBezTo>
                    <a:pt x="28235" y="75000"/>
                    <a:pt x="28235" y="90000"/>
                    <a:pt x="21176" y="90000"/>
                  </a:cubicBezTo>
                  <a:cubicBezTo>
                    <a:pt x="21176" y="90000"/>
                    <a:pt x="21176" y="75000"/>
                    <a:pt x="14117" y="75000"/>
                  </a:cubicBezTo>
                  <a:cubicBezTo>
                    <a:pt x="14117" y="75000"/>
                    <a:pt x="14117" y="75000"/>
                    <a:pt x="7058" y="75000"/>
                  </a:cubicBezTo>
                  <a:cubicBezTo>
                    <a:pt x="7058" y="90000"/>
                    <a:pt x="7058" y="90000"/>
                    <a:pt x="14117" y="90000"/>
                  </a:cubicBezTo>
                  <a:cubicBezTo>
                    <a:pt x="14117" y="105000"/>
                    <a:pt x="14117" y="105000"/>
                    <a:pt x="21176" y="105000"/>
                  </a:cubicBezTo>
                  <a:cubicBezTo>
                    <a:pt x="21176" y="105000"/>
                    <a:pt x="21176" y="105000"/>
                    <a:pt x="21176" y="105000"/>
                  </a:cubicBezTo>
                  <a:cubicBezTo>
                    <a:pt x="28235" y="105000"/>
                    <a:pt x="28235" y="105000"/>
                    <a:pt x="35294" y="105000"/>
                  </a:cubicBezTo>
                  <a:cubicBezTo>
                    <a:pt x="35294" y="105000"/>
                    <a:pt x="42352" y="120000"/>
                    <a:pt x="49411" y="105000"/>
                  </a:cubicBezTo>
                  <a:cubicBezTo>
                    <a:pt x="49411" y="105000"/>
                    <a:pt x="49411" y="105000"/>
                    <a:pt x="49411" y="105000"/>
                  </a:cubicBezTo>
                  <a:cubicBezTo>
                    <a:pt x="49411" y="105000"/>
                    <a:pt x="56470" y="90000"/>
                    <a:pt x="56470" y="90000"/>
                  </a:cubicBezTo>
                  <a:cubicBezTo>
                    <a:pt x="56470" y="90000"/>
                    <a:pt x="56470" y="90000"/>
                    <a:pt x="63529" y="90000"/>
                  </a:cubicBezTo>
                  <a:cubicBezTo>
                    <a:pt x="63529" y="90000"/>
                    <a:pt x="70588" y="90000"/>
                    <a:pt x="77647" y="90000"/>
                  </a:cubicBezTo>
                  <a:cubicBezTo>
                    <a:pt x="77647" y="90000"/>
                    <a:pt x="84705" y="75000"/>
                    <a:pt x="84705" y="75000"/>
                  </a:cubicBezTo>
                  <a:cubicBezTo>
                    <a:pt x="91764" y="75000"/>
                    <a:pt x="91764" y="75000"/>
                    <a:pt x="91764" y="75000"/>
                  </a:cubicBezTo>
                  <a:cubicBezTo>
                    <a:pt x="98823" y="75000"/>
                    <a:pt x="98823" y="75000"/>
                    <a:pt x="105882" y="75000"/>
                  </a:cubicBezTo>
                  <a:cubicBezTo>
                    <a:pt x="105882" y="75000"/>
                    <a:pt x="105882" y="75000"/>
                    <a:pt x="112941" y="75000"/>
                  </a:cubicBezTo>
                  <a:cubicBezTo>
                    <a:pt x="112941" y="75000"/>
                    <a:pt x="112941" y="75000"/>
                    <a:pt x="120000" y="75000"/>
                  </a:cubicBezTo>
                  <a:cubicBezTo>
                    <a:pt x="120000" y="60000"/>
                    <a:pt x="120000" y="45000"/>
                    <a:pt x="120000" y="45000"/>
                  </a:cubicBezTo>
                  <a:cubicBezTo>
                    <a:pt x="112941" y="45000"/>
                    <a:pt x="112941" y="60000"/>
                    <a:pt x="112941" y="60000"/>
                  </a:cubicBezTo>
                  <a:cubicBezTo>
                    <a:pt x="112941" y="60000"/>
                    <a:pt x="112941" y="60000"/>
                    <a:pt x="105882" y="60000"/>
                  </a:cubicBezTo>
                  <a:cubicBezTo>
                    <a:pt x="105882" y="60000"/>
                    <a:pt x="98823" y="60000"/>
                    <a:pt x="98823" y="60000"/>
                  </a:cubicBezTo>
                  <a:cubicBezTo>
                    <a:pt x="98823" y="60000"/>
                    <a:pt x="105882" y="60000"/>
                    <a:pt x="105882" y="45000"/>
                  </a:cubicBezTo>
                  <a:cubicBezTo>
                    <a:pt x="105882" y="45000"/>
                    <a:pt x="105882" y="45000"/>
                    <a:pt x="105882" y="45000"/>
                  </a:cubicBezTo>
                  <a:cubicBezTo>
                    <a:pt x="105882" y="30000"/>
                    <a:pt x="105882" y="30000"/>
                    <a:pt x="105882" y="30000"/>
                  </a:cubicBezTo>
                  <a:cubicBezTo>
                    <a:pt x="98823" y="30000"/>
                    <a:pt x="98823" y="45000"/>
                    <a:pt x="98823" y="45000"/>
                  </a:cubicBezTo>
                  <a:cubicBezTo>
                    <a:pt x="91764" y="45000"/>
                    <a:pt x="91764" y="45000"/>
                    <a:pt x="91764" y="45000"/>
                  </a:cubicBezTo>
                  <a:cubicBezTo>
                    <a:pt x="91764" y="45000"/>
                    <a:pt x="91764" y="30000"/>
                    <a:pt x="91764" y="30000"/>
                  </a:cubicBezTo>
                  <a:cubicBezTo>
                    <a:pt x="84705" y="30000"/>
                    <a:pt x="84705" y="30000"/>
                    <a:pt x="84705" y="30000"/>
                  </a:cubicBezTo>
                  <a:cubicBezTo>
                    <a:pt x="77647" y="30000"/>
                    <a:pt x="77647" y="30000"/>
                    <a:pt x="77647" y="30000"/>
                  </a:cubicBezTo>
                  <a:cubicBezTo>
                    <a:pt x="70588" y="30000"/>
                    <a:pt x="70588" y="30000"/>
                    <a:pt x="70588" y="15000"/>
                  </a:cubicBezTo>
                  <a:cubicBezTo>
                    <a:pt x="70588" y="15000"/>
                    <a:pt x="70588" y="15000"/>
                    <a:pt x="63529" y="15000"/>
                  </a:cubicBezTo>
                  <a:cubicBezTo>
                    <a:pt x="63529" y="0"/>
                    <a:pt x="56470" y="0"/>
                    <a:pt x="56470" y="15000"/>
                  </a:cubicBezTo>
                  <a:cubicBezTo>
                    <a:pt x="49411" y="15000"/>
                    <a:pt x="49411" y="15000"/>
                    <a:pt x="49411" y="15000"/>
                  </a:cubicBezTo>
                  <a:cubicBezTo>
                    <a:pt x="42352" y="15000"/>
                    <a:pt x="42352" y="15000"/>
                    <a:pt x="35294" y="15000"/>
                  </a:cubicBezTo>
                  <a:cubicBezTo>
                    <a:pt x="35294" y="30000"/>
                    <a:pt x="35294" y="30000"/>
                    <a:pt x="28235" y="30000"/>
                  </a:cubicBezTo>
                  <a:cubicBezTo>
                    <a:pt x="28235" y="30000"/>
                    <a:pt x="21176" y="30000"/>
                    <a:pt x="21176" y="45000"/>
                  </a:cubicBezTo>
                  <a:cubicBezTo>
                    <a:pt x="14117" y="45000"/>
                    <a:pt x="14117" y="45000"/>
                    <a:pt x="7058" y="45000"/>
                  </a:cubicBezTo>
                  <a:cubicBezTo>
                    <a:pt x="7058" y="45000"/>
                    <a:pt x="7058" y="45000"/>
                    <a:pt x="0" y="45000"/>
                  </a:cubicBezTo>
                  <a:cubicBezTo>
                    <a:pt x="0" y="45000"/>
                    <a:pt x="0" y="45000"/>
                    <a:pt x="0" y="45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75000"/>
                    <a:pt x="7058" y="75000"/>
                    <a:pt x="7058" y="75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6912454" y="1754963"/>
              <a:ext cx="602831" cy="1710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818" y="15000"/>
                  </a:moveTo>
                  <a:cubicBezTo>
                    <a:pt x="117818" y="15000"/>
                    <a:pt x="115636" y="15000"/>
                    <a:pt x="115636" y="15000"/>
                  </a:cubicBezTo>
                  <a:cubicBezTo>
                    <a:pt x="113454" y="7500"/>
                    <a:pt x="113454" y="15000"/>
                    <a:pt x="111272" y="15000"/>
                  </a:cubicBezTo>
                  <a:cubicBezTo>
                    <a:pt x="111272" y="7500"/>
                    <a:pt x="111272" y="7500"/>
                    <a:pt x="109090" y="7500"/>
                  </a:cubicBezTo>
                  <a:cubicBezTo>
                    <a:pt x="106909" y="7500"/>
                    <a:pt x="106909" y="7500"/>
                    <a:pt x="104727" y="7500"/>
                  </a:cubicBezTo>
                  <a:cubicBezTo>
                    <a:pt x="104727" y="7500"/>
                    <a:pt x="104727" y="7500"/>
                    <a:pt x="104727" y="7500"/>
                  </a:cubicBezTo>
                  <a:cubicBezTo>
                    <a:pt x="102545" y="7500"/>
                    <a:pt x="102545" y="7500"/>
                    <a:pt x="100363" y="7500"/>
                  </a:cubicBezTo>
                  <a:cubicBezTo>
                    <a:pt x="98181" y="7500"/>
                    <a:pt x="98181" y="7500"/>
                    <a:pt x="93818" y="7500"/>
                  </a:cubicBezTo>
                  <a:cubicBezTo>
                    <a:pt x="93818" y="7500"/>
                    <a:pt x="93818" y="7500"/>
                    <a:pt x="91636" y="7500"/>
                  </a:cubicBezTo>
                  <a:cubicBezTo>
                    <a:pt x="91636" y="7500"/>
                    <a:pt x="91636" y="7500"/>
                    <a:pt x="89454" y="7500"/>
                  </a:cubicBezTo>
                  <a:cubicBezTo>
                    <a:pt x="89454" y="7500"/>
                    <a:pt x="89454" y="7500"/>
                    <a:pt x="87272" y="7500"/>
                  </a:cubicBezTo>
                  <a:cubicBezTo>
                    <a:pt x="85090" y="7500"/>
                    <a:pt x="85090" y="7500"/>
                    <a:pt x="85090" y="7500"/>
                  </a:cubicBezTo>
                  <a:cubicBezTo>
                    <a:pt x="82909" y="7500"/>
                    <a:pt x="82909" y="7500"/>
                    <a:pt x="80727" y="7500"/>
                  </a:cubicBezTo>
                  <a:cubicBezTo>
                    <a:pt x="80727" y="7500"/>
                    <a:pt x="80727" y="7500"/>
                    <a:pt x="80727" y="0"/>
                  </a:cubicBezTo>
                  <a:cubicBezTo>
                    <a:pt x="78545" y="0"/>
                    <a:pt x="78545" y="7500"/>
                    <a:pt x="76363" y="7500"/>
                  </a:cubicBezTo>
                  <a:cubicBezTo>
                    <a:pt x="76363" y="7500"/>
                    <a:pt x="74181" y="7500"/>
                    <a:pt x="74181" y="7500"/>
                  </a:cubicBezTo>
                  <a:cubicBezTo>
                    <a:pt x="72000" y="7500"/>
                    <a:pt x="72000" y="7500"/>
                    <a:pt x="72000" y="7500"/>
                  </a:cubicBezTo>
                  <a:cubicBezTo>
                    <a:pt x="69818" y="7500"/>
                    <a:pt x="69818" y="7500"/>
                    <a:pt x="67636" y="7500"/>
                  </a:cubicBezTo>
                  <a:cubicBezTo>
                    <a:pt x="67636" y="7500"/>
                    <a:pt x="67636" y="7500"/>
                    <a:pt x="65454" y="7500"/>
                  </a:cubicBezTo>
                  <a:cubicBezTo>
                    <a:pt x="65454" y="7500"/>
                    <a:pt x="65454" y="7500"/>
                    <a:pt x="63272" y="7500"/>
                  </a:cubicBezTo>
                  <a:cubicBezTo>
                    <a:pt x="63272" y="7500"/>
                    <a:pt x="63272" y="7500"/>
                    <a:pt x="61090" y="7500"/>
                  </a:cubicBezTo>
                  <a:cubicBezTo>
                    <a:pt x="58909" y="7500"/>
                    <a:pt x="58909" y="7500"/>
                    <a:pt x="56727" y="7500"/>
                  </a:cubicBezTo>
                  <a:cubicBezTo>
                    <a:pt x="56727" y="7500"/>
                    <a:pt x="54545" y="7500"/>
                    <a:pt x="54545" y="7500"/>
                  </a:cubicBezTo>
                  <a:cubicBezTo>
                    <a:pt x="52363" y="7500"/>
                    <a:pt x="52363" y="15000"/>
                    <a:pt x="52363" y="15000"/>
                  </a:cubicBezTo>
                  <a:cubicBezTo>
                    <a:pt x="52363" y="15000"/>
                    <a:pt x="50181" y="15000"/>
                    <a:pt x="50181" y="15000"/>
                  </a:cubicBezTo>
                  <a:cubicBezTo>
                    <a:pt x="50181" y="15000"/>
                    <a:pt x="48000" y="15000"/>
                    <a:pt x="48000" y="15000"/>
                  </a:cubicBezTo>
                  <a:cubicBezTo>
                    <a:pt x="45818" y="15000"/>
                    <a:pt x="45818" y="15000"/>
                    <a:pt x="45818" y="15000"/>
                  </a:cubicBezTo>
                  <a:cubicBezTo>
                    <a:pt x="43636" y="15000"/>
                    <a:pt x="43636" y="15000"/>
                    <a:pt x="41454" y="15000"/>
                  </a:cubicBezTo>
                  <a:cubicBezTo>
                    <a:pt x="41454" y="15000"/>
                    <a:pt x="41454" y="15000"/>
                    <a:pt x="41454" y="15000"/>
                  </a:cubicBezTo>
                  <a:cubicBezTo>
                    <a:pt x="39272" y="22500"/>
                    <a:pt x="37090" y="22500"/>
                    <a:pt x="37090" y="22500"/>
                  </a:cubicBezTo>
                  <a:cubicBezTo>
                    <a:pt x="34909" y="22500"/>
                    <a:pt x="32727" y="22500"/>
                    <a:pt x="30545" y="22500"/>
                  </a:cubicBezTo>
                  <a:cubicBezTo>
                    <a:pt x="28363" y="22500"/>
                    <a:pt x="28363" y="22500"/>
                    <a:pt x="26181" y="22500"/>
                  </a:cubicBezTo>
                  <a:cubicBezTo>
                    <a:pt x="24000" y="22500"/>
                    <a:pt x="24000" y="22500"/>
                    <a:pt x="24000" y="22500"/>
                  </a:cubicBezTo>
                  <a:cubicBezTo>
                    <a:pt x="21818" y="22500"/>
                    <a:pt x="19636" y="22500"/>
                    <a:pt x="19636" y="22500"/>
                  </a:cubicBezTo>
                  <a:cubicBezTo>
                    <a:pt x="19636" y="22500"/>
                    <a:pt x="19636" y="22500"/>
                    <a:pt x="19636" y="30000"/>
                  </a:cubicBezTo>
                  <a:cubicBezTo>
                    <a:pt x="19636" y="30000"/>
                    <a:pt x="21818" y="30000"/>
                    <a:pt x="21818" y="30000"/>
                  </a:cubicBezTo>
                  <a:cubicBezTo>
                    <a:pt x="21818" y="37500"/>
                    <a:pt x="21818" y="37500"/>
                    <a:pt x="21818" y="37500"/>
                  </a:cubicBezTo>
                  <a:cubicBezTo>
                    <a:pt x="24000" y="37500"/>
                    <a:pt x="24000" y="37500"/>
                    <a:pt x="26181" y="37500"/>
                  </a:cubicBezTo>
                  <a:cubicBezTo>
                    <a:pt x="26181" y="37500"/>
                    <a:pt x="28363" y="37500"/>
                    <a:pt x="28363" y="37500"/>
                  </a:cubicBezTo>
                  <a:cubicBezTo>
                    <a:pt x="28363" y="37500"/>
                    <a:pt x="30545" y="37500"/>
                    <a:pt x="30545" y="37500"/>
                  </a:cubicBezTo>
                  <a:cubicBezTo>
                    <a:pt x="32727" y="37500"/>
                    <a:pt x="32727" y="37500"/>
                    <a:pt x="34909" y="37500"/>
                  </a:cubicBezTo>
                  <a:cubicBezTo>
                    <a:pt x="37090" y="37500"/>
                    <a:pt x="37090" y="37500"/>
                    <a:pt x="39272" y="37500"/>
                  </a:cubicBezTo>
                  <a:cubicBezTo>
                    <a:pt x="39272" y="37500"/>
                    <a:pt x="39272" y="37500"/>
                    <a:pt x="41454" y="37500"/>
                  </a:cubicBezTo>
                  <a:cubicBezTo>
                    <a:pt x="43636" y="37500"/>
                    <a:pt x="43636" y="37500"/>
                    <a:pt x="43636" y="37500"/>
                  </a:cubicBezTo>
                  <a:cubicBezTo>
                    <a:pt x="43636" y="45000"/>
                    <a:pt x="43636" y="45000"/>
                    <a:pt x="43636" y="45000"/>
                  </a:cubicBezTo>
                  <a:cubicBezTo>
                    <a:pt x="39272" y="45000"/>
                    <a:pt x="39272" y="45000"/>
                    <a:pt x="37090" y="45000"/>
                  </a:cubicBezTo>
                  <a:cubicBezTo>
                    <a:pt x="34909" y="45000"/>
                    <a:pt x="34909" y="45000"/>
                    <a:pt x="32727" y="45000"/>
                  </a:cubicBezTo>
                  <a:cubicBezTo>
                    <a:pt x="32727" y="45000"/>
                    <a:pt x="30545" y="37500"/>
                    <a:pt x="30545" y="45000"/>
                  </a:cubicBezTo>
                  <a:cubicBezTo>
                    <a:pt x="30545" y="45000"/>
                    <a:pt x="30545" y="45000"/>
                    <a:pt x="30545" y="52500"/>
                  </a:cubicBezTo>
                  <a:cubicBezTo>
                    <a:pt x="30545" y="52500"/>
                    <a:pt x="32727" y="52500"/>
                    <a:pt x="32727" y="60000"/>
                  </a:cubicBezTo>
                  <a:cubicBezTo>
                    <a:pt x="32727" y="60000"/>
                    <a:pt x="32727" y="60000"/>
                    <a:pt x="32727" y="60000"/>
                  </a:cubicBezTo>
                  <a:cubicBezTo>
                    <a:pt x="32727" y="60000"/>
                    <a:pt x="34909" y="60000"/>
                    <a:pt x="34909" y="60000"/>
                  </a:cubicBezTo>
                  <a:cubicBezTo>
                    <a:pt x="34909" y="67500"/>
                    <a:pt x="37090" y="67500"/>
                    <a:pt x="37090" y="67500"/>
                  </a:cubicBezTo>
                  <a:cubicBezTo>
                    <a:pt x="34909" y="75000"/>
                    <a:pt x="34909" y="67500"/>
                    <a:pt x="32727" y="67500"/>
                  </a:cubicBezTo>
                  <a:cubicBezTo>
                    <a:pt x="32727" y="67500"/>
                    <a:pt x="30545" y="67500"/>
                    <a:pt x="30545" y="67500"/>
                  </a:cubicBezTo>
                  <a:cubicBezTo>
                    <a:pt x="28363" y="67500"/>
                    <a:pt x="28363" y="67500"/>
                    <a:pt x="26181" y="67500"/>
                  </a:cubicBezTo>
                  <a:cubicBezTo>
                    <a:pt x="26181" y="67500"/>
                    <a:pt x="24000" y="67500"/>
                    <a:pt x="24000" y="67500"/>
                  </a:cubicBezTo>
                  <a:cubicBezTo>
                    <a:pt x="21818" y="67500"/>
                    <a:pt x="21818" y="67500"/>
                    <a:pt x="21818" y="67500"/>
                  </a:cubicBezTo>
                  <a:cubicBezTo>
                    <a:pt x="19636" y="67500"/>
                    <a:pt x="19636" y="67500"/>
                    <a:pt x="17454" y="67500"/>
                  </a:cubicBezTo>
                  <a:cubicBezTo>
                    <a:pt x="17454" y="75000"/>
                    <a:pt x="17454" y="75000"/>
                    <a:pt x="17454" y="75000"/>
                  </a:cubicBezTo>
                  <a:cubicBezTo>
                    <a:pt x="15272" y="75000"/>
                    <a:pt x="15272" y="75000"/>
                    <a:pt x="15272" y="75000"/>
                  </a:cubicBezTo>
                  <a:cubicBezTo>
                    <a:pt x="13090" y="75000"/>
                    <a:pt x="13090" y="75000"/>
                    <a:pt x="13090" y="75000"/>
                  </a:cubicBezTo>
                  <a:cubicBezTo>
                    <a:pt x="13090" y="82500"/>
                    <a:pt x="13090" y="82500"/>
                    <a:pt x="10909" y="82500"/>
                  </a:cubicBezTo>
                  <a:cubicBezTo>
                    <a:pt x="10909" y="82500"/>
                    <a:pt x="10909" y="82500"/>
                    <a:pt x="10909" y="82500"/>
                  </a:cubicBezTo>
                  <a:cubicBezTo>
                    <a:pt x="10909" y="90000"/>
                    <a:pt x="10909" y="90000"/>
                    <a:pt x="10909" y="90000"/>
                  </a:cubicBezTo>
                  <a:cubicBezTo>
                    <a:pt x="10909" y="90000"/>
                    <a:pt x="10909" y="90000"/>
                    <a:pt x="8727" y="90000"/>
                  </a:cubicBezTo>
                  <a:cubicBezTo>
                    <a:pt x="8727" y="90000"/>
                    <a:pt x="8727" y="90000"/>
                    <a:pt x="6545" y="90000"/>
                  </a:cubicBezTo>
                  <a:cubicBezTo>
                    <a:pt x="6545" y="90000"/>
                    <a:pt x="6545" y="90000"/>
                    <a:pt x="4363" y="90000"/>
                  </a:cubicBezTo>
                  <a:cubicBezTo>
                    <a:pt x="4363" y="97500"/>
                    <a:pt x="2181" y="97500"/>
                    <a:pt x="2181" y="97500"/>
                  </a:cubicBezTo>
                  <a:cubicBezTo>
                    <a:pt x="0" y="97500"/>
                    <a:pt x="0" y="97500"/>
                    <a:pt x="0" y="97500"/>
                  </a:cubicBezTo>
                  <a:cubicBezTo>
                    <a:pt x="0" y="105000"/>
                    <a:pt x="0" y="105000"/>
                    <a:pt x="0" y="105000"/>
                  </a:cubicBezTo>
                  <a:cubicBezTo>
                    <a:pt x="2181" y="112500"/>
                    <a:pt x="2181" y="105000"/>
                    <a:pt x="4363" y="105000"/>
                  </a:cubicBezTo>
                  <a:cubicBezTo>
                    <a:pt x="6545" y="105000"/>
                    <a:pt x="6545" y="105000"/>
                    <a:pt x="8727" y="105000"/>
                  </a:cubicBezTo>
                  <a:cubicBezTo>
                    <a:pt x="8727" y="105000"/>
                    <a:pt x="8727" y="105000"/>
                    <a:pt x="10909" y="105000"/>
                  </a:cubicBezTo>
                  <a:cubicBezTo>
                    <a:pt x="10909" y="105000"/>
                    <a:pt x="13090" y="105000"/>
                    <a:pt x="13090" y="105000"/>
                  </a:cubicBezTo>
                  <a:cubicBezTo>
                    <a:pt x="15272" y="105000"/>
                    <a:pt x="15272" y="105000"/>
                    <a:pt x="15272" y="105000"/>
                  </a:cubicBezTo>
                  <a:cubicBezTo>
                    <a:pt x="17454" y="97500"/>
                    <a:pt x="17454" y="97500"/>
                    <a:pt x="19636" y="97500"/>
                  </a:cubicBezTo>
                  <a:cubicBezTo>
                    <a:pt x="19636" y="97500"/>
                    <a:pt x="19636" y="105000"/>
                    <a:pt x="21818" y="105000"/>
                  </a:cubicBezTo>
                  <a:cubicBezTo>
                    <a:pt x="21818" y="105000"/>
                    <a:pt x="24000" y="105000"/>
                    <a:pt x="24000" y="105000"/>
                  </a:cubicBezTo>
                  <a:cubicBezTo>
                    <a:pt x="26181" y="97500"/>
                    <a:pt x="26181" y="97500"/>
                    <a:pt x="28363" y="97500"/>
                  </a:cubicBezTo>
                  <a:cubicBezTo>
                    <a:pt x="28363" y="97500"/>
                    <a:pt x="28363" y="97500"/>
                    <a:pt x="28363" y="97500"/>
                  </a:cubicBezTo>
                  <a:cubicBezTo>
                    <a:pt x="30545" y="105000"/>
                    <a:pt x="28363" y="105000"/>
                    <a:pt x="28363" y="112500"/>
                  </a:cubicBezTo>
                  <a:cubicBezTo>
                    <a:pt x="28363" y="120000"/>
                    <a:pt x="30545" y="112500"/>
                    <a:pt x="32727" y="105000"/>
                  </a:cubicBezTo>
                  <a:cubicBezTo>
                    <a:pt x="34909" y="105000"/>
                    <a:pt x="34909" y="105000"/>
                    <a:pt x="37090" y="105000"/>
                  </a:cubicBezTo>
                  <a:cubicBezTo>
                    <a:pt x="37090" y="105000"/>
                    <a:pt x="37090" y="105000"/>
                    <a:pt x="39272" y="105000"/>
                  </a:cubicBezTo>
                  <a:cubicBezTo>
                    <a:pt x="41454" y="105000"/>
                    <a:pt x="41454" y="105000"/>
                    <a:pt x="43636" y="105000"/>
                  </a:cubicBezTo>
                  <a:cubicBezTo>
                    <a:pt x="43636" y="97500"/>
                    <a:pt x="43636" y="97500"/>
                    <a:pt x="43636" y="97500"/>
                  </a:cubicBezTo>
                  <a:cubicBezTo>
                    <a:pt x="43636" y="97500"/>
                    <a:pt x="43636" y="90000"/>
                    <a:pt x="43636" y="90000"/>
                  </a:cubicBezTo>
                  <a:cubicBezTo>
                    <a:pt x="43636" y="90000"/>
                    <a:pt x="43636" y="90000"/>
                    <a:pt x="45818" y="90000"/>
                  </a:cubicBezTo>
                  <a:cubicBezTo>
                    <a:pt x="45818" y="82500"/>
                    <a:pt x="45818" y="90000"/>
                    <a:pt x="45818" y="90000"/>
                  </a:cubicBezTo>
                  <a:cubicBezTo>
                    <a:pt x="48000" y="82500"/>
                    <a:pt x="48000" y="82500"/>
                    <a:pt x="48000" y="82500"/>
                  </a:cubicBezTo>
                  <a:cubicBezTo>
                    <a:pt x="48000" y="82500"/>
                    <a:pt x="48000" y="75000"/>
                    <a:pt x="50181" y="75000"/>
                  </a:cubicBezTo>
                  <a:cubicBezTo>
                    <a:pt x="50181" y="75000"/>
                    <a:pt x="50181" y="82500"/>
                    <a:pt x="52363" y="82500"/>
                  </a:cubicBezTo>
                  <a:cubicBezTo>
                    <a:pt x="52363" y="82500"/>
                    <a:pt x="52363" y="75000"/>
                    <a:pt x="54545" y="75000"/>
                  </a:cubicBezTo>
                  <a:cubicBezTo>
                    <a:pt x="54545" y="75000"/>
                    <a:pt x="56727" y="75000"/>
                    <a:pt x="56727" y="75000"/>
                  </a:cubicBezTo>
                  <a:cubicBezTo>
                    <a:pt x="56727" y="75000"/>
                    <a:pt x="58909" y="75000"/>
                    <a:pt x="58909" y="75000"/>
                  </a:cubicBezTo>
                  <a:cubicBezTo>
                    <a:pt x="58909" y="67500"/>
                    <a:pt x="58909" y="67500"/>
                    <a:pt x="58909" y="67500"/>
                  </a:cubicBezTo>
                  <a:cubicBezTo>
                    <a:pt x="61090" y="60000"/>
                    <a:pt x="61090" y="60000"/>
                    <a:pt x="61090" y="60000"/>
                  </a:cubicBezTo>
                  <a:cubicBezTo>
                    <a:pt x="61090" y="60000"/>
                    <a:pt x="63272" y="60000"/>
                    <a:pt x="63272" y="60000"/>
                  </a:cubicBezTo>
                  <a:cubicBezTo>
                    <a:pt x="63272" y="52500"/>
                    <a:pt x="63272" y="52500"/>
                    <a:pt x="63272" y="52500"/>
                  </a:cubicBezTo>
                  <a:cubicBezTo>
                    <a:pt x="63272" y="52500"/>
                    <a:pt x="63272" y="45000"/>
                    <a:pt x="65454" y="45000"/>
                  </a:cubicBezTo>
                  <a:cubicBezTo>
                    <a:pt x="65454" y="45000"/>
                    <a:pt x="67636" y="45000"/>
                    <a:pt x="67636" y="45000"/>
                  </a:cubicBezTo>
                  <a:cubicBezTo>
                    <a:pt x="69818" y="45000"/>
                    <a:pt x="69818" y="45000"/>
                    <a:pt x="72000" y="45000"/>
                  </a:cubicBezTo>
                  <a:cubicBezTo>
                    <a:pt x="72000" y="52500"/>
                    <a:pt x="72000" y="52500"/>
                    <a:pt x="74181" y="52500"/>
                  </a:cubicBezTo>
                  <a:cubicBezTo>
                    <a:pt x="74181" y="52500"/>
                    <a:pt x="76363" y="52500"/>
                    <a:pt x="76363" y="52500"/>
                  </a:cubicBezTo>
                  <a:cubicBezTo>
                    <a:pt x="78545" y="52500"/>
                    <a:pt x="78545" y="52500"/>
                    <a:pt x="80727" y="52500"/>
                  </a:cubicBezTo>
                  <a:cubicBezTo>
                    <a:pt x="80727" y="52500"/>
                    <a:pt x="80727" y="52500"/>
                    <a:pt x="80727" y="45000"/>
                  </a:cubicBezTo>
                  <a:cubicBezTo>
                    <a:pt x="82909" y="45000"/>
                    <a:pt x="82909" y="45000"/>
                    <a:pt x="82909" y="45000"/>
                  </a:cubicBezTo>
                  <a:cubicBezTo>
                    <a:pt x="82909" y="45000"/>
                    <a:pt x="85090" y="45000"/>
                    <a:pt x="85090" y="45000"/>
                  </a:cubicBezTo>
                  <a:cubicBezTo>
                    <a:pt x="87272" y="45000"/>
                    <a:pt x="87272" y="45000"/>
                    <a:pt x="89454" y="45000"/>
                  </a:cubicBezTo>
                  <a:cubicBezTo>
                    <a:pt x="91636" y="45000"/>
                    <a:pt x="91636" y="37500"/>
                    <a:pt x="93818" y="37500"/>
                  </a:cubicBezTo>
                  <a:cubicBezTo>
                    <a:pt x="93818" y="37500"/>
                    <a:pt x="93818" y="37500"/>
                    <a:pt x="96000" y="37500"/>
                  </a:cubicBezTo>
                  <a:cubicBezTo>
                    <a:pt x="96000" y="30000"/>
                    <a:pt x="98181" y="37500"/>
                    <a:pt x="98181" y="30000"/>
                  </a:cubicBezTo>
                  <a:cubicBezTo>
                    <a:pt x="100363" y="30000"/>
                    <a:pt x="100363" y="30000"/>
                    <a:pt x="100363" y="30000"/>
                  </a:cubicBezTo>
                  <a:cubicBezTo>
                    <a:pt x="102545" y="30000"/>
                    <a:pt x="100363" y="22500"/>
                    <a:pt x="100363" y="22500"/>
                  </a:cubicBezTo>
                  <a:cubicBezTo>
                    <a:pt x="102545" y="22500"/>
                    <a:pt x="102545" y="22500"/>
                    <a:pt x="102545" y="22500"/>
                  </a:cubicBezTo>
                  <a:cubicBezTo>
                    <a:pt x="104727" y="22500"/>
                    <a:pt x="104727" y="22500"/>
                    <a:pt x="106909" y="22500"/>
                  </a:cubicBezTo>
                  <a:cubicBezTo>
                    <a:pt x="106909" y="22500"/>
                    <a:pt x="109090" y="22500"/>
                    <a:pt x="109090" y="22500"/>
                  </a:cubicBezTo>
                  <a:cubicBezTo>
                    <a:pt x="111272" y="22500"/>
                    <a:pt x="111272" y="22500"/>
                    <a:pt x="113454" y="22500"/>
                  </a:cubicBezTo>
                  <a:cubicBezTo>
                    <a:pt x="115636" y="22500"/>
                    <a:pt x="115636" y="22500"/>
                    <a:pt x="117818" y="22500"/>
                  </a:cubicBezTo>
                  <a:cubicBezTo>
                    <a:pt x="117818" y="22500"/>
                    <a:pt x="117818" y="22500"/>
                    <a:pt x="120000" y="22500"/>
                  </a:cubicBezTo>
                  <a:cubicBezTo>
                    <a:pt x="120000" y="22500"/>
                    <a:pt x="120000" y="22500"/>
                    <a:pt x="120000" y="15000"/>
                  </a:cubicBezTo>
                  <a:cubicBezTo>
                    <a:pt x="120000" y="15000"/>
                    <a:pt x="117818" y="15000"/>
                    <a:pt x="117818" y="15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Shape 421"/>
            <p:cNvSpPr/>
            <p:nvPr/>
          </p:nvSpPr>
          <p:spPr>
            <a:xfrm>
              <a:off x="7001106" y="1968392"/>
              <a:ext cx="87040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0"/>
                  </a:moveTo>
                  <a:cubicBezTo>
                    <a:pt x="30000" y="0"/>
                    <a:pt x="30000" y="0"/>
                    <a:pt x="15000" y="0"/>
                  </a:cubicBezTo>
                  <a:cubicBezTo>
                    <a:pt x="15000" y="0"/>
                    <a:pt x="15000" y="0"/>
                    <a:pt x="15000" y="0"/>
                  </a:cubicBezTo>
                  <a:cubicBezTo>
                    <a:pt x="0" y="0"/>
                    <a:pt x="0" y="60000"/>
                    <a:pt x="0" y="60000"/>
                  </a:cubicBezTo>
                  <a:cubicBezTo>
                    <a:pt x="0" y="60000"/>
                    <a:pt x="15000" y="120000"/>
                    <a:pt x="15000" y="120000"/>
                  </a:cubicBezTo>
                  <a:cubicBezTo>
                    <a:pt x="30000" y="120000"/>
                    <a:pt x="30000" y="120000"/>
                    <a:pt x="45000" y="120000"/>
                  </a:cubicBezTo>
                  <a:cubicBezTo>
                    <a:pt x="45000" y="120000"/>
                    <a:pt x="45000" y="60000"/>
                    <a:pt x="60000" y="60000"/>
                  </a:cubicBezTo>
                  <a:cubicBezTo>
                    <a:pt x="60000" y="60000"/>
                    <a:pt x="60000" y="60000"/>
                    <a:pt x="75000" y="60000"/>
                  </a:cubicBezTo>
                  <a:cubicBezTo>
                    <a:pt x="75000" y="60000"/>
                    <a:pt x="75000" y="60000"/>
                    <a:pt x="90000" y="60000"/>
                  </a:cubicBezTo>
                  <a:cubicBezTo>
                    <a:pt x="105000" y="120000"/>
                    <a:pt x="105000" y="120000"/>
                    <a:pt x="120000" y="60000"/>
                  </a:cubicBezTo>
                  <a:cubicBezTo>
                    <a:pt x="120000" y="60000"/>
                    <a:pt x="120000" y="60000"/>
                    <a:pt x="105000" y="60000"/>
                  </a:cubicBezTo>
                  <a:cubicBezTo>
                    <a:pt x="105000" y="0"/>
                    <a:pt x="105000" y="0"/>
                    <a:pt x="90000" y="0"/>
                  </a:cubicBezTo>
                  <a:cubicBezTo>
                    <a:pt x="75000" y="0"/>
                    <a:pt x="75000" y="0"/>
                    <a:pt x="60000" y="0"/>
                  </a:cubicBezTo>
                  <a:cubicBezTo>
                    <a:pt x="45000" y="0"/>
                    <a:pt x="45000" y="0"/>
                    <a:pt x="3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Shape 422"/>
            <p:cNvSpPr/>
            <p:nvPr/>
          </p:nvSpPr>
          <p:spPr>
            <a:xfrm>
              <a:off x="6955974" y="2108062"/>
              <a:ext cx="66086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20000" y="120000"/>
                    <a:pt x="20000" y="12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60000" y="120000"/>
                    <a:pt x="60000" y="120000"/>
                    <a:pt x="80000" y="120000"/>
                  </a:cubicBezTo>
                  <a:cubicBezTo>
                    <a:pt x="80000" y="120000"/>
                    <a:pt x="80000" y="120000"/>
                    <a:pt x="80000" y="120000"/>
                  </a:cubicBezTo>
                  <a:cubicBezTo>
                    <a:pt x="100000" y="60000"/>
                    <a:pt x="100000" y="60000"/>
                    <a:pt x="100000" y="60000"/>
                  </a:cubicBezTo>
                  <a:cubicBezTo>
                    <a:pt x="100000" y="60000"/>
                    <a:pt x="120000" y="0"/>
                    <a:pt x="120000" y="0"/>
                  </a:cubicBezTo>
                  <a:cubicBezTo>
                    <a:pt x="120000" y="0"/>
                    <a:pt x="100000" y="0"/>
                    <a:pt x="100000" y="0"/>
                  </a:cubicBezTo>
                  <a:cubicBezTo>
                    <a:pt x="80000" y="0"/>
                    <a:pt x="80000" y="0"/>
                    <a:pt x="8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20000" y="60000"/>
                    <a:pt x="20000" y="60000"/>
                    <a:pt x="20000" y="60000"/>
                  </a:cubicBezTo>
                  <a:cubicBezTo>
                    <a:pt x="20000" y="60000"/>
                    <a:pt x="0" y="12000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Shape 423"/>
            <p:cNvSpPr/>
            <p:nvPr/>
          </p:nvSpPr>
          <p:spPr>
            <a:xfrm>
              <a:off x="7022059" y="2108062"/>
              <a:ext cx="22566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0000"/>
                    <a:pt x="0" y="60000"/>
                  </a:cubicBezTo>
                  <a:cubicBezTo>
                    <a:pt x="0" y="60000"/>
                    <a:pt x="0" y="6000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>
              <a:off x="6770611" y="1958976"/>
              <a:ext cx="504509" cy="3201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8000"/>
                  </a:moveTo>
                  <a:cubicBezTo>
                    <a:pt x="117391" y="68000"/>
                    <a:pt x="117391" y="68000"/>
                    <a:pt x="117391" y="68000"/>
                  </a:cubicBezTo>
                  <a:cubicBezTo>
                    <a:pt x="114782" y="68000"/>
                    <a:pt x="114782" y="68000"/>
                    <a:pt x="114782" y="64000"/>
                  </a:cubicBezTo>
                  <a:cubicBezTo>
                    <a:pt x="112173" y="64000"/>
                    <a:pt x="112173" y="64000"/>
                    <a:pt x="112173" y="64000"/>
                  </a:cubicBezTo>
                  <a:cubicBezTo>
                    <a:pt x="112173" y="64000"/>
                    <a:pt x="109565" y="68000"/>
                    <a:pt x="109565" y="64000"/>
                  </a:cubicBezTo>
                  <a:cubicBezTo>
                    <a:pt x="109565" y="64000"/>
                    <a:pt x="109565" y="64000"/>
                    <a:pt x="109565" y="60000"/>
                  </a:cubicBezTo>
                  <a:cubicBezTo>
                    <a:pt x="109565" y="60000"/>
                    <a:pt x="109565" y="60000"/>
                    <a:pt x="109565" y="60000"/>
                  </a:cubicBezTo>
                  <a:cubicBezTo>
                    <a:pt x="109565" y="60000"/>
                    <a:pt x="109565" y="60000"/>
                    <a:pt x="109565" y="60000"/>
                  </a:cubicBezTo>
                  <a:cubicBezTo>
                    <a:pt x="106956" y="56000"/>
                    <a:pt x="106956" y="56000"/>
                    <a:pt x="106956" y="56000"/>
                  </a:cubicBezTo>
                  <a:cubicBezTo>
                    <a:pt x="106956" y="56000"/>
                    <a:pt x="106956" y="56000"/>
                    <a:pt x="104347" y="56000"/>
                  </a:cubicBezTo>
                  <a:cubicBezTo>
                    <a:pt x="104347" y="56000"/>
                    <a:pt x="104347" y="56000"/>
                    <a:pt x="101739" y="56000"/>
                  </a:cubicBezTo>
                  <a:cubicBezTo>
                    <a:pt x="101739" y="56000"/>
                    <a:pt x="99130" y="56000"/>
                    <a:pt x="99130" y="56000"/>
                  </a:cubicBezTo>
                  <a:cubicBezTo>
                    <a:pt x="96521" y="56000"/>
                    <a:pt x="96521" y="56000"/>
                    <a:pt x="96521" y="52000"/>
                  </a:cubicBezTo>
                  <a:cubicBezTo>
                    <a:pt x="93913" y="52000"/>
                    <a:pt x="93913" y="52000"/>
                    <a:pt x="93913" y="52000"/>
                  </a:cubicBezTo>
                  <a:cubicBezTo>
                    <a:pt x="93913" y="48000"/>
                    <a:pt x="93913" y="48000"/>
                    <a:pt x="96521" y="48000"/>
                  </a:cubicBezTo>
                  <a:cubicBezTo>
                    <a:pt x="96521" y="48000"/>
                    <a:pt x="96521" y="48000"/>
                    <a:pt x="99130" y="48000"/>
                  </a:cubicBezTo>
                  <a:cubicBezTo>
                    <a:pt x="99130" y="48000"/>
                    <a:pt x="99130" y="48000"/>
                    <a:pt x="101739" y="48000"/>
                  </a:cubicBezTo>
                  <a:cubicBezTo>
                    <a:pt x="101739" y="48000"/>
                    <a:pt x="101739" y="48000"/>
                    <a:pt x="104347" y="48000"/>
                  </a:cubicBezTo>
                  <a:cubicBezTo>
                    <a:pt x="104347" y="48000"/>
                    <a:pt x="104347" y="44000"/>
                    <a:pt x="104347" y="44000"/>
                  </a:cubicBezTo>
                  <a:cubicBezTo>
                    <a:pt x="101739" y="44000"/>
                    <a:pt x="101739" y="44000"/>
                    <a:pt x="101739" y="44000"/>
                  </a:cubicBezTo>
                  <a:cubicBezTo>
                    <a:pt x="99130" y="44000"/>
                    <a:pt x="99130" y="44000"/>
                    <a:pt x="99130" y="44000"/>
                  </a:cubicBezTo>
                  <a:cubicBezTo>
                    <a:pt x="96521" y="40000"/>
                    <a:pt x="101739" y="44000"/>
                    <a:pt x="101739" y="40000"/>
                  </a:cubicBezTo>
                  <a:cubicBezTo>
                    <a:pt x="104347" y="40000"/>
                    <a:pt x="104347" y="40000"/>
                    <a:pt x="104347" y="40000"/>
                  </a:cubicBezTo>
                  <a:cubicBezTo>
                    <a:pt x="101739" y="36000"/>
                    <a:pt x="101739" y="36000"/>
                    <a:pt x="101739" y="36000"/>
                  </a:cubicBezTo>
                  <a:cubicBezTo>
                    <a:pt x="101739" y="36000"/>
                    <a:pt x="101739" y="32000"/>
                    <a:pt x="101739" y="32000"/>
                  </a:cubicBezTo>
                  <a:cubicBezTo>
                    <a:pt x="99130" y="32000"/>
                    <a:pt x="99130" y="32000"/>
                    <a:pt x="99130" y="32000"/>
                  </a:cubicBezTo>
                  <a:cubicBezTo>
                    <a:pt x="99130" y="32000"/>
                    <a:pt x="99130" y="32000"/>
                    <a:pt x="96521" y="32000"/>
                  </a:cubicBezTo>
                  <a:cubicBezTo>
                    <a:pt x="96521" y="32000"/>
                    <a:pt x="96521" y="32000"/>
                    <a:pt x="93913" y="32000"/>
                  </a:cubicBezTo>
                  <a:cubicBezTo>
                    <a:pt x="93913" y="28000"/>
                    <a:pt x="91304" y="28000"/>
                    <a:pt x="91304" y="28000"/>
                  </a:cubicBezTo>
                  <a:cubicBezTo>
                    <a:pt x="91304" y="28000"/>
                    <a:pt x="91304" y="24000"/>
                    <a:pt x="88695" y="24000"/>
                  </a:cubicBezTo>
                  <a:cubicBezTo>
                    <a:pt x="88695" y="24000"/>
                    <a:pt x="88695" y="24000"/>
                    <a:pt x="88695" y="24000"/>
                  </a:cubicBezTo>
                  <a:cubicBezTo>
                    <a:pt x="86086" y="24000"/>
                    <a:pt x="86086" y="24000"/>
                    <a:pt x="86086" y="24000"/>
                  </a:cubicBezTo>
                  <a:cubicBezTo>
                    <a:pt x="83478" y="24000"/>
                    <a:pt x="83478" y="24000"/>
                    <a:pt x="80869" y="24000"/>
                  </a:cubicBezTo>
                  <a:cubicBezTo>
                    <a:pt x="80869" y="24000"/>
                    <a:pt x="80869" y="20000"/>
                    <a:pt x="80869" y="20000"/>
                  </a:cubicBezTo>
                  <a:cubicBezTo>
                    <a:pt x="78260" y="20000"/>
                    <a:pt x="78260" y="16000"/>
                    <a:pt x="78260" y="16000"/>
                  </a:cubicBezTo>
                  <a:cubicBezTo>
                    <a:pt x="75652" y="16000"/>
                    <a:pt x="75652" y="12000"/>
                    <a:pt x="75652" y="12000"/>
                  </a:cubicBezTo>
                  <a:cubicBezTo>
                    <a:pt x="73043" y="12000"/>
                    <a:pt x="70434" y="12000"/>
                    <a:pt x="70434" y="12000"/>
                  </a:cubicBezTo>
                  <a:cubicBezTo>
                    <a:pt x="67826" y="12000"/>
                    <a:pt x="67826" y="12000"/>
                    <a:pt x="65217" y="12000"/>
                  </a:cubicBezTo>
                  <a:cubicBezTo>
                    <a:pt x="65217" y="12000"/>
                    <a:pt x="62608" y="12000"/>
                    <a:pt x="62608" y="12000"/>
                  </a:cubicBezTo>
                  <a:cubicBezTo>
                    <a:pt x="62608" y="16000"/>
                    <a:pt x="62608" y="16000"/>
                    <a:pt x="62608" y="16000"/>
                  </a:cubicBezTo>
                  <a:cubicBezTo>
                    <a:pt x="60000" y="16000"/>
                    <a:pt x="60000" y="16000"/>
                    <a:pt x="60000" y="16000"/>
                  </a:cubicBezTo>
                  <a:cubicBezTo>
                    <a:pt x="57391" y="16000"/>
                    <a:pt x="57391" y="16000"/>
                    <a:pt x="57391" y="16000"/>
                  </a:cubicBezTo>
                  <a:cubicBezTo>
                    <a:pt x="54782" y="16000"/>
                    <a:pt x="54782" y="16000"/>
                    <a:pt x="52173" y="16000"/>
                  </a:cubicBezTo>
                  <a:cubicBezTo>
                    <a:pt x="52173" y="16000"/>
                    <a:pt x="52173" y="20000"/>
                    <a:pt x="49565" y="20000"/>
                  </a:cubicBezTo>
                  <a:cubicBezTo>
                    <a:pt x="49565" y="20000"/>
                    <a:pt x="52173" y="16000"/>
                    <a:pt x="52173" y="16000"/>
                  </a:cubicBezTo>
                  <a:cubicBezTo>
                    <a:pt x="54782" y="12000"/>
                    <a:pt x="54782" y="16000"/>
                    <a:pt x="54782" y="12000"/>
                  </a:cubicBezTo>
                  <a:cubicBezTo>
                    <a:pt x="57391" y="12000"/>
                    <a:pt x="54782" y="12000"/>
                    <a:pt x="54782" y="8000"/>
                  </a:cubicBezTo>
                  <a:cubicBezTo>
                    <a:pt x="54782" y="8000"/>
                    <a:pt x="54782" y="4000"/>
                    <a:pt x="52173" y="4000"/>
                  </a:cubicBezTo>
                  <a:cubicBezTo>
                    <a:pt x="52173" y="4000"/>
                    <a:pt x="52173" y="4000"/>
                    <a:pt x="49565" y="4000"/>
                  </a:cubicBezTo>
                  <a:cubicBezTo>
                    <a:pt x="46956" y="4000"/>
                    <a:pt x="46956" y="4000"/>
                    <a:pt x="44347" y="4000"/>
                  </a:cubicBezTo>
                  <a:cubicBezTo>
                    <a:pt x="44347" y="4000"/>
                    <a:pt x="44347" y="4000"/>
                    <a:pt x="41739" y="8000"/>
                  </a:cubicBezTo>
                  <a:cubicBezTo>
                    <a:pt x="41739" y="8000"/>
                    <a:pt x="41739" y="8000"/>
                    <a:pt x="39130" y="8000"/>
                  </a:cubicBezTo>
                  <a:cubicBezTo>
                    <a:pt x="39130" y="8000"/>
                    <a:pt x="39130" y="4000"/>
                    <a:pt x="36521" y="8000"/>
                  </a:cubicBezTo>
                  <a:cubicBezTo>
                    <a:pt x="36521" y="8000"/>
                    <a:pt x="36521" y="8000"/>
                    <a:pt x="33913" y="8000"/>
                  </a:cubicBezTo>
                  <a:cubicBezTo>
                    <a:pt x="33913" y="12000"/>
                    <a:pt x="33913" y="8000"/>
                    <a:pt x="31304" y="12000"/>
                  </a:cubicBezTo>
                  <a:cubicBezTo>
                    <a:pt x="31304" y="12000"/>
                    <a:pt x="31304" y="12000"/>
                    <a:pt x="31304" y="12000"/>
                  </a:cubicBezTo>
                  <a:cubicBezTo>
                    <a:pt x="28695" y="12000"/>
                    <a:pt x="28695" y="16000"/>
                    <a:pt x="28695" y="16000"/>
                  </a:cubicBezTo>
                  <a:cubicBezTo>
                    <a:pt x="28695" y="16000"/>
                    <a:pt x="26086" y="16000"/>
                    <a:pt x="26086" y="20000"/>
                  </a:cubicBezTo>
                  <a:cubicBezTo>
                    <a:pt x="26086" y="20000"/>
                    <a:pt x="26086" y="20000"/>
                    <a:pt x="26086" y="20000"/>
                  </a:cubicBezTo>
                  <a:cubicBezTo>
                    <a:pt x="26086" y="24000"/>
                    <a:pt x="28695" y="24000"/>
                    <a:pt x="28695" y="24000"/>
                  </a:cubicBezTo>
                  <a:cubicBezTo>
                    <a:pt x="28695" y="24000"/>
                    <a:pt x="28695" y="28000"/>
                    <a:pt x="26086" y="28000"/>
                  </a:cubicBezTo>
                  <a:cubicBezTo>
                    <a:pt x="26086" y="28000"/>
                    <a:pt x="26086" y="28000"/>
                    <a:pt x="23478" y="28000"/>
                  </a:cubicBezTo>
                  <a:cubicBezTo>
                    <a:pt x="23478" y="24000"/>
                    <a:pt x="23478" y="24000"/>
                    <a:pt x="23478" y="24000"/>
                  </a:cubicBezTo>
                  <a:cubicBezTo>
                    <a:pt x="23478" y="20000"/>
                    <a:pt x="23478" y="20000"/>
                    <a:pt x="23478" y="20000"/>
                  </a:cubicBezTo>
                  <a:cubicBezTo>
                    <a:pt x="23478" y="16000"/>
                    <a:pt x="23478" y="16000"/>
                    <a:pt x="23478" y="16000"/>
                  </a:cubicBezTo>
                  <a:cubicBezTo>
                    <a:pt x="26086" y="12000"/>
                    <a:pt x="26086" y="12000"/>
                    <a:pt x="26086" y="12000"/>
                  </a:cubicBezTo>
                  <a:cubicBezTo>
                    <a:pt x="26086" y="8000"/>
                    <a:pt x="28695" y="8000"/>
                    <a:pt x="28695" y="8000"/>
                  </a:cubicBezTo>
                  <a:cubicBezTo>
                    <a:pt x="31304" y="8000"/>
                    <a:pt x="31304" y="8000"/>
                    <a:pt x="33913" y="8000"/>
                  </a:cubicBezTo>
                  <a:cubicBezTo>
                    <a:pt x="33913" y="8000"/>
                    <a:pt x="36521" y="8000"/>
                    <a:pt x="36521" y="4000"/>
                  </a:cubicBezTo>
                  <a:cubicBezTo>
                    <a:pt x="36521" y="4000"/>
                    <a:pt x="36521" y="4000"/>
                    <a:pt x="36521" y="4000"/>
                  </a:cubicBezTo>
                  <a:cubicBezTo>
                    <a:pt x="36521" y="0"/>
                    <a:pt x="36521" y="0"/>
                    <a:pt x="33913" y="0"/>
                  </a:cubicBezTo>
                  <a:cubicBezTo>
                    <a:pt x="33913" y="0"/>
                    <a:pt x="31304" y="0"/>
                    <a:pt x="31304" y="0"/>
                  </a:cubicBezTo>
                  <a:cubicBezTo>
                    <a:pt x="31304" y="0"/>
                    <a:pt x="28695" y="4000"/>
                    <a:pt x="28695" y="4000"/>
                  </a:cubicBezTo>
                  <a:cubicBezTo>
                    <a:pt x="26086" y="4000"/>
                    <a:pt x="26086" y="4000"/>
                    <a:pt x="23478" y="4000"/>
                  </a:cubicBezTo>
                  <a:cubicBezTo>
                    <a:pt x="20869" y="4000"/>
                    <a:pt x="20869" y="4000"/>
                    <a:pt x="18260" y="8000"/>
                  </a:cubicBezTo>
                  <a:cubicBezTo>
                    <a:pt x="18260" y="8000"/>
                    <a:pt x="15652" y="8000"/>
                    <a:pt x="13043" y="8000"/>
                  </a:cubicBezTo>
                  <a:cubicBezTo>
                    <a:pt x="13043" y="8000"/>
                    <a:pt x="13043" y="8000"/>
                    <a:pt x="10434" y="12000"/>
                  </a:cubicBezTo>
                  <a:cubicBezTo>
                    <a:pt x="10434" y="12000"/>
                    <a:pt x="10434" y="12000"/>
                    <a:pt x="7826" y="16000"/>
                  </a:cubicBezTo>
                  <a:cubicBezTo>
                    <a:pt x="7826" y="16000"/>
                    <a:pt x="5217" y="16000"/>
                    <a:pt x="5217" y="20000"/>
                  </a:cubicBezTo>
                  <a:cubicBezTo>
                    <a:pt x="5217" y="20000"/>
                    <a:pt x="2608" y="24000"/>
                    <a:pt x="2608" y="24000"/>
                  </a:cubicBezTo>
                  <a:cubicBezTo>
                    <a:pt x="2608" y="24000"/>
                    <a:pt x="5217" y="24000"/>
                    <a:pt x="5217" y="24000"/>
                  </a:cubicBezTo>
                  <a:cubicBezTo>
                    <a:pt x="7826" y="24000"/>
                    <a:pt x="7826" y="24000"/>
                    <a:pt x="7826" y="24000"/>
                  </a:cubicBezTo>
                  <a:cubicBezTo>
                    <a:pt x="10434" y="24000"/>
                    <a:pt x="10434" y="24000"/>
                    <a:pt x="10434" y="28000"/>
                  </a:cubicBezTo>
                  <a:cubicBezTo>
                    <a:pt x="13043" y="28000"/>
                    <a:pt x="13043" y="28000"/>
                    <a:pt x="13043" y="28000"/>
                  </a:cubicBezTo>
                  <a:cubicBezTo>
                    <a:pt x="13043" y="28000"/>
                    <a:pt x="10434" y="28000"/>
                    <a:pt x="10434" y="28000"/>
                  </a:cubicBezTo>
                  <a:cubicBezTo>
                    <a:pt x="7826" y="28000"/>
                    <a:pt x="7826" y="28000"/>
                    <a:pt x="5217" y="28000"/>
                  </a:cubicBezTo>
                  <a:cubicBezTo>
                    <a:pt x="5217" y="28000"/>
                    <a:pt x="5217" y="28000"/>
                    <a:pt x="2608" y="28000"/>
                  </a:cubicBezTo>
                  <a:cubicBezTo>
                    <a:pt x="2608" y="28000"/>
                    <a:pt x="0" y="28000"/>
                    <a:pt x="0" y="32000"/>
                  </a:cubicBezTo>
                  <a:cubicBezTo>
                    <a:pt x="0" y="32000"/>
                    <a:pt x="2608" y="32000"/>
                    <a:pt x="2608" y="32000"/>
                  </a:cubicBezTo>
                  <a:cubicBezTo>
                    <a:pt x="2608" y="36000"/>
                    <a:pt x="2608" y="36000"/>
                    <a:pt x="2608" y="36000"/>
                  </a:cubicBezTo>
                  <a:cubicBezTo>
                    <a:pt x="5217" y="36000"/>
                    <a:pt x="5217" y="36000"/>
                    <a:pt x="5217" y="36000"/>
                  </a:cubicBezTo>
                  <a:cubicBezTo>
                    <a:pt x="7826" y="36000"/>
                    <a:pt x="7826" y="36000"/>
                    <a:pt x="10434" y="36000"/>
                  </a:cubicBezTo>
                  <a:cubicBezTo>
                    <a:pt x="10434" y="36000"/>
                    <a:pt x="10434" y="36000"/>
                    <a:pt x="10434" y="36000"/>
                  </a:cubicBezTo>
                  <a:cubicBezTo>
                    <a:pt x="13043" y="36000"/>
                    <a:pt x="13043" y="36000"/>
                    <a:pt x="13043" y="36000"/>
                  </a:cubicBezTo>
                  <a:cubicBezTo>
                    <a:pt x="15652" y="36000"/>
                    <a:pt x="15652" y="36000"/>
                    <a:pt x="15652" y="40000"/>
                  </a:cubicBezTo>
                  <a:cubicBezTo>
                    <a:pt x="18260" y="40000"/>
                    <a:pt x="18260" y="36000"/>
                    <a:pt x="20869" y="36000"/>
                  </a:cubicBezTo>
                  <a:cubicBezTo>
                    <a:pt x="20869" y="36000"/>
                    <a:pt x="23478" y="36000"/>
                    <a:pt x="23478" y="40000"/>
                  </a:cubicBezTo>
                  <a:cubicBezTo>
                    <a:pt x="23478" y="40000"/>
                    <a:pt x="26086" y="40000"/>
                    <a:pt x="26086" y="40000"/>
                  </a:cubicBezTo>
                  <a:cubicBezTo>
                    <a:pt x="28695" y="40000"/>
                    <a:pt x="28695" y="40000"/>
                    <a:pt x="28695" y="40000"/>
                  </a:cubicBezTo>
                  <a:cubicBezTo>
                    <a:pt x="28695" y="40000"/>
                    <a:pt x="31304" y="40000"/>
                    <a:pt x="31304" y="40000"/>
                  </a:cubicBezTo>
                  <a:cubicBezTo>
                    <a:pt x="31304" y="40000"/>
                    <a:pt x="33913" y="40000"/>
                    <a:pt x="33913" y="40000"/>
                  </a:cubicBezTo>
                  <a:cubicBezTo>
                    <a:pt x="36521" y="40000"/>
                    <a:pt x="36521" y="40000"/>
                    <a:pt x="36521" y="40000"/>
                  </a:cubicBezTo>
                  <a:cubicBezTo>
                    <a:pt x="39130" y="40000"/>
                    <a:pt x="39130" y="40000"/>
                    <a:pt x="41739" y="40000"/>
                  </a:cubicBezTo>
                  <a:cubicBezTo>
                    <a:pt x="41739" y="40000"/>
                    <a:pt x="41739" y="40000"/>
                    <a:pt x="44347" y="40000"/>
                  </a:cubicBezTo>
                  <a:cubicBezTo>
                    <a:pt x="44347" y="40000"/>
                    <a:pt x="44347" y="40000"/>
                    <a:pt x="46956" y="40000"/>
                  </a:cubicBezTo>
                  <a:cubicBezTo>
                    <a:pt x="46956" y="40000"/>
                    <a:pt x="46956" y="40000"/>
                    <a:pt x="49565" y="36000"/>
                  </a:cubicBezTo>
                  <a:cubicBezTo>
                    <a:pt x="49565" y="36000"/>
                    <a:pt x="46956" y="36000"/>
                    <a:pt x="46956" y="36000"/>
                  </a:cubicBezTo>
                  <a:cubicBezTo>
                    <a:pt x="49565" y="32000"/>
                    <a:pt x="49565" y="32000"/>
                    <a:pt x="49565" y="36000"/>
                  </a:cubicBezTo>
                  <a:cubicBezTo>
                    <a:pt x="52173" y="36000"/>
                    <a:pt x="52173" y="36000"/>
                    <a:pt x="52173" y="36000"/>
                  </a:cubicBezTo>
                  <a:cubicBezTo>
                    <a:pt x="52173" y="40000"/>
                    <a:pt x="52173" y="40000"/>
                    <a:pt x="52173" y="40000"/>
                  </a:cubicBezTo>
                  <a:cubicBezTo>
                    <a:pt x="54782" y="40000"/>
                    <a:pt x="54782" y="44000"/>
                    <a:pt x="54782" y="44000"/>
                  </a:cubicBezTo>
                  <a:cubicBezTo>
                    <a:pt x="57391" y="44000"/>
                    <a:pt x="60000" y="44000"/>
                    <a:pt x="60000" y="44000"/>
                  </a:cubicBezTo>
                  <a:cubicBezTo>
                    <a:pt x="57391" y="48000"/>
                    <a:pt x="57391" y="44000"/>
                    <a:pt x="57391" y="48000"/>
                  </a:cubicBezTo>
                  <a:cubicBezTo>
                    <a:pt x="54782" y="48000"/>
                    <a:pt x="54782" y="48000"/>
                    <a:pt x="54782" y="48000"/>
                  </a:cubicBezTo>
                  <a:cubicBezTo>
                    <a:pt x="52173" y="48000"/>
                    <a:pt x="52173" y="48000"/>
                    <a:pt x="52173" y="52000"/>
                  </a:cubicBezTo>
                  <a:cubicBezTo>
                    <a:pt x="52173" y="52000"/>
                    <a:pt x="52173" y="52000"/>
                    <a:pt x="52173" y="52000"/>
                  </a:cubicBezTo>
                  <a:cubicBezTo>
                    <a:pt x="54782" y="56000"/>
                    <a:pt x="54782" y="52000"/>
                    <a:pt x="57391" y="52000"/>
                  </a:cubicBezTo>
                  <a:cubicBezTo>
                    <a:pt x="57391" y="52000"/>
                    <a:pt x="57391" y="52000"/>
                    <a:pt x="60000" y="52000"/>
                  </a:cubicBezTo>
                  <a:cubicBezTo>
                    <a:pt x="60000" y="52000"/>
                    <a:pt x="60000" y="48000"/>
                    <a:pt x="60000" y="48000"/>
                  </a:cubicBezTo>
                  <a:cubicBezTo>
                    <a:pt x="62608" y="48000"/>
                    <a:pt x="62608" y="52000"/>
                    <a:pt x="62608" y="52000"/>
                  </a:cubicBezTo>
                  <a:cubicBezTo>
                    <a:pt x="62608" y="52000"/>
                    <a:pt x="65217" y="52000"/>
                    <a:pt x="65217" y="56000"/>
                  </a:cubicBezTo>
                  <a:cubicBezTo>
                    <a:pt x="65217" y="56000"/>
                    <a:pt x="67826" y="56000"/>
                    <a:pt x="67826" y="56000"/>
                  </a:cubicBezTo>
                  <a:cubicBezTo>
                    <a:pt x="67826" y="56000"/>
                    <a:pt x="67826" y="56000"/>
                    <a:pt x="67826" y="56000"/>
                  </a:cubicBezTo>
                  <a:cubicBezTo>
                    <a:pt x="67826" y="60000"/>
                    <a:pt x="67826" y="60000"/>
                    <a:pt x="70434" y="60000"/>
                  </a:cubicBezTo>
                  <a:cubicBezTo>
                    <a:pt x="70434" y="60000"/>
                    <a:pt x="70434" y="60000"/>
                    <a:pt x="70434" y="64000"/>
                  </a:cubicBezTo>
                  <a:cubicBezTo>
                    <a:pt x="67826" y="64000"/>
                    <a:pt x="67826" y="68000"/>
                    <a:pt x="67826" y="68000"/>
                  </a:cubicBezTo>
                  <a:cubicBezTo>
                    <a:pt x="67826" y="68000"/>
                    <a:pt x="67826" y="68000"/>
                    <a:pt x="65217" y="68000"/>
                  </a:cubicBezTo>
                  <a:cubicBezTo>
                    <a:pt x="65217" y="68000"/>
                    <a:pt x="65217" y="68000"/>
                    <a:pt x="65217" y="68000"/>
                  </a:cubicBezTo>
                  <a:cubicBezTo>
                    <a:pt x="65217" y="72000"/>
                    <a:pt x="62608" y="72000"/>
                    <a:pt x="62608" y="72000"/>
                  </a:cubicBezTo>
                  <a:cubicBezTo>
                    <a:pt x="62608" y="72000"/>
                    <a:pt x="62608" y="68000"/>
                    <a:pt x="60000" y="72000"/>
                  </a:cubicBezTo>
                  <a:cubicBezTo>
                    <a:pt x="60000" y="72000"/>
                    <a:pt x="60000" y="72000"/>
                    <a:pt x="60000" y="72000"/>
                  </a:cubicBezTo>
                  <a:cubicBezTo>
                    <a:pt x="60000" y="72000"/>
                    <a:pt x="57391" y="76000"/>
                    <a:pt x="57391" y="76000"/>
                  </a:cubicBezTo>
                  <a:cubicBezTo>
                    <a:pt x="57391" y="76000"/>
                    <a:pt x="57391" y="76000"/>
                    <a:pt x="54782" y="76000"/>
                  </a:cubicBezTo>
                  <a:cubicBezTo>
                    <a:pt x="54782" y="76000"/>
                    <a:pt x="54782" y="76000"/>
                    <a:pt x="54782" y="76000"/>
                  </a:cubicBezTo>
                  <a:cubicBezTo>
                    <a:pt x="52173" y="80000"/>
                    <a:pt x="54782" y="80000"/>
                    <a:pt x="54782" y="80000"/>
                  </a:cubicBezTo>
                  <a:cubicBezTo>
                    <a:pt x="54782" y="80000"/>
                    <a:pt x="54782" y="80000"/>
                    <a:pt x="54782" y="84000"/>
                  </a:cubicBezTo>
                  <a:cubicBezTo>
                    <a:pt x="54782" y="84000"/>
                    <a:pt x="54782" y="84000"/>
                    <a:pt x="52173" y="84000"/>
                  </a:cubicBezTo>
                  <a:cubicBezTo>
                    <a:pt x="52173" y="84000"/>
                    <a:pt x="52173" y="84000"/>
                    <a:pt x="49565" y="84000"/>
                  </a:cubicBezTo>
                  <a:cubicBezTo>
                    <a:pt x="49565" y="84000"/>
                    <a:pt x="49565" y="84000"/>
                    <a:pt x="46956" y="84000"/>
                  </a:cubicBezTo>
                  <a:cubicBezTo>
                    <a:pt x="46956" y="84000"/>
                    <a:pt x="46956" y="88000"/>
                    <a:pt x="44347" y="88000"/>
                  </a:cubicBezTo>
                  <a:cubicBezTo>
                    <a:pt x="44347" y="88000"/>
                    <a:pt x="44347" y="84000"/>
                    <a:pt x="41739" y="84000"/>
                  </a:cubicBezTo>
                  <a:cubicBezTo>
                    <a:pt x="41739" y="84000"/>
                    <a:pt x="41739" y="84000"/>
                    <a:pt x="39130" y="84000"/>
                  </a:cubicBezTo>
                  <a:cubicBezTo>
                    <a:pt x="39130" y="84000"/>
                    <a:pt x="39130" y="84000"/>
                    <a:pt x="36521" y="84000"/>
                  </a:cubicBezTo>
                  <a:cubicBezTo>
                    <a:pt x="36521" y="84000"/>
                    <a:pt x="36521" y="84000"/>
                    <a:pt x="36521" y="84000"/>
                  </a:cubicBezTo>
                  <a:cubicBezTo>
                    <a:pt x="33913" y="84000"/>
                    <a:pt x="33913" y="84000"/>
                    <a:pt x="33913" y="88000"/>
                  </a:cubicBezTo>
                  <a:cubicBezTo>
                    <a:pt x="33913" y="88000"/>
                    <a:pt x="31304" y="88000"/>
                    <a:pt x="31304" y="88000"/>
                  </a:cubicBezTo>
                  <a:cubicBezTo>
                    <a:pt x="31304" y="88000"/>
                    <a:pt x="31304" y="88000"/>
                    <a:pt x="28695" y="88000"/>
                  </a:cubicBezTo>
                  <a:cubicBezTo>
                    <a:pt x="28695" y="88000"/>
                    <a:pt x="28695" y="88000"/>
                    <a:pt x="28695" y="92000"/>
                  </a:cubicBezTo>
                  <a:cubicBezTo>
                    <a:pt x="28695" y="92000"/>
                    <a:pt x="28695" y="92000"/>
                    <a:pt x="28695" y="92000"/>
                  </a:cubicBezTo>
                  <a:cubicBezTo>
                    <a:pt x="28695" y="96000"/>
                    <a:pt x="28695" y="96000"/>
                    <a:pt x="28695" y="96000"/>
                  </a:cubicBezTo>
                  <a:cubicBezTo>
                    <a:pt x="31304" y="100000"/>
                    <a:pt x="31304" y="96000"/>
                    <a:pt x="33913" y="96000"/>
                  </a:cubicBezTo>
                  <a:cubicBezTo>
                    <a:pt x="36521" y="96000"/>
                    <a:pt x="36521" y="96000"/>
                    <a:pt x="36521" y="96000"/>
                  </a:cubicBezTo>
                  <a:cubicBezTo>
                    <a:pt x="39130" y="96000"/>
                    <a:pt x="39130" y="96000"/>
                    <a:pt x="39130" y="96000"/>
                  </a:cubicBezTo>
                  <a:cubicBezTo>
                    <a:pt x="39130" y="96000"/>
                    <a:pt x="41739" y="92000"/>
                    <a:pt x="41739" y="92000"/>
                  </a:cubicBezTo>
                  <a:cubicBezTo>
                    <a:pt x="41739" y="92000"/>
                    <a:pt x="41739" y="96000"/>
                    <a:pt x="44347" y="96000"/>
                  </a:cubicBezTo>
                  <a:cubicBezTo>
                    <a:pt x="44347" y="96000"/>
                    <a:pt x="44347" y="96000"/>
                    <a:pt x="44347" y="96000"/>
                  </a:cubicBezTo>
                  <a:cubicBezTo>
                    <a:pt x="46956" y="92000"/>
                    <a:pt x="46956" y="96000"/>
                    <a:pt x="49565" y="96000"/>
                  </a:cubicBezTo>
                  <a:cubicBezTo>
                    <a:pt x="49565" y="96000"/>
                    <a:pt x="49565" y="96000"/>
                    <a:pt x="52173" y="96000"/>
                  </a:cubicBezTo>
                  <a:cubicBezTo>
                    <a:pt x="52173" y="92000"/>
                    <a:pt x="52173" y="92000"/>
                    <a:pt x="52173" y="92000"/>
                  </a:cubicBezTo>
                  <a:cubicBezTo>
                    <a:pt x="54782" y="92000"/>
                    <a:pt x="52173" y="96000"/>
                    <a:pt x="52173" y="96000"/>
                  </a:cubicBezTo>
                  <a:cubicBezTo>
                    <a:pt x="52173" y="100000"/>
                    <a:pt x="54782" y="100000"/>
                    <a:pt x="54782" y="100000"/>
                  </a:cubicBezTo>
                  <a:cubicBezTo>
                    <a:pt x="54782" y="100000"/>
                    <a:pt x="54782" y="100000"/>
                    <a:pt x="57391" y="100000"/>
                  </a:cubicBezTo>
                  <a:cubicBezTo>
                    <a:pt x="57391" y="100000"/>
                    <a:pt x="60000" y="100000"/>
                    <a:pt x="60000" y="104000"/>
                  </a:cubicBezTo>
                  <a:cubicBezTo>
                    <a:pt x="60000" y="104000"/>
                    <a:pt x="60000" y="104000"/>
                    <a:pt x="60000" y="104000"/>
                  </a:cubicBezTo>
                  <a:cubicBezTo>
                    <a:pt x="57391" y="104000"/>
                    <a:pt x="57391" y="104000"/>
                    <a:pt x="57391" y="104000"/>
                  </a:cubicBezTo>
                  <a:cubicBezTo>
                    <a:pt x="54782" y="104000"/>
                    <a:pt x="54782" y="108000"/>
                    <a:pt x="54782" y="108000"/>
                  </a:cubicBezTo>
                  <a:cubicBezTo>
                    <a:pt x="54782" y="112000"/>
                    <a:pt x="57391" y="108000"/>
                    <a:pt x="60000" y="108000"/>
                  </a:cubicBezTo>
                  <a:cubicBezTo>
                    <a:pt x="60000" y="108000"/>
                    <a:pt x="60000" y="108000"/>
                    <a:pt x="62608" y="112000"/>
                  </a:cubicBezTo>
                  <a:cubicBezTo>
                    <a:pt x="62608" y="112000"/>
                    <a:pt x="62608" y="108000"/>
                    <a:pt x="65217" y="112000"/>
                  </a:cubicBezTo>
                  <a:cubicBezTo>
                    <a:pt x="65217" y="112000"/>
                    <a:pt x="65217" y="112000"/>
                    <a:pt x="65217" y="116000"/>
                  </a:cubicBezTo>
                  <a:cubicBezTo>
                    <a:pt x="65217" y="116000"/>
                    <a:pt x="67826" y="116000"/>
                    <a:pt x="70434" y="116000"/>
                  </a:cubicBezTo>
                  <a:cubicBezTo>
                    <a:pt x="70434" y="116000"/>
                    <a:pt x="70434" y="116000"/>
                    <a:pt x="73043" y="116000"/>
                  </a:cubicBezTo>
                  <a:cubicBezTo>
                    <a:pt x="73043" y="116000"/>
                    <a:pt x="73043" y="116000"/>
                    <a:pt x="75652" y="116000"/>
                  </a:cubicBezTo>
                  <a:cubicBezTo>
                    <a:pt x="75652" y="116000"/>
                    <a:pt x="75652" y="120000"/>
                    <a:pt x="75652" y="120000"/>
                  </a:cubicBezTo>
                  <a:cubicBezTo>
                    <a:pt x="78260" y="120000"/>
                    <a:pt x="78260" y="120000"/>
                    <a:pt x="80869" y="120000"/>
                  </a:cubicBezTo>
                  <a:cubicBezTo>
                    <a:pt x="80869" y="120000"/>
                    <a:pt x="80869" y="120000"/>
                    <a:pt x="80869" y="120000"/>
                  </a:cubicBezTo>
                  <a:cubicBezTo>
                    <a:pt x="83478" y="116000"/>
                    <a:pt x="80869" y="116000"/>
                    <a:pt x="80869" y="116000"/>
                  </a:cubicBezTo>
                  <a:cubicBezTo>
                    <a:pt x="80869" y="112000"/>
                    <a:pt x="80869" y="112000"/>
                    <a:pt x="80869" y="112000"/>
                  </a:cubicBezTo>
                  <a:cubicBezTo>
                    <a:pt x="78260" y="112000"/>
                    <a:pt x="78260" y="112000"/>
                    <a:pt x="78260" y="108000"/>
                  </a:cubicBezTo>
                  <a:cubicBezTo>
                    <a:pt x="78260" y="108000"/>
                    <a:pt x="75652" y="108000"/>
                    <a:pt x="75652" y="108000"/>
                  </a:cubicBezTo>
                  <a:cubicBezTo>
                    <a:pt x="75652" y="108000"/>
                    <a:pt x="75652" y="108000"/>
                    <a:pt x="73043" y="104000"/>
                  </a:cubicBezTo>
                  <a:cubicBezTo>
                    <a:pt x="73043" y="104000"/>
                    <a:pt x="73043" y="104000"/>
                    <a:pt x="73043" y="104000"/>
                  </a:cubicBezTo>
                  <a:cubicBezTo>
                    <a:pt x="73043" y="104000"/>
                    <a:pt x="73043" y="100000"/>
                    <a:pt x="73043" y="100000"/>
                  </a:cubicBezTo>
                  <a:cubicBezTo>
                    <a:pt x="73043" y="100000"/>
                    <a:pt x="75652" y="104000"/>
                    <a:pt x="75652" y="104000"/>
                  </a:cubicBezTo>
                  <a:cubicBezTo>
                    <a:pt x="78260" y="104000"/>
                    <a:pt x="78260" y="104000"/>
                    <a:pt x="78260" y="104000"/>
                  </a:cubicBezTo>
                  <a:cubicBezTo>
                    <a:pt x="80869" y="104000"/>
                    <a:pt x="80869" y="108000"/>
                    <a:pt x="80869" y="108000"/>
                  </a:cubicBezTo>
                  <a:cubicBezTo>
                    <a:pt x="80869" y="108000"/>
                    <a:pt x="83478" y="108000"/>
                    <a:pt x="83478" y="112000"/>
                  </a:cubicBezTo>
                  <a:cubicBezTo>
                    <a:pt x="83478" y="112000"/>
                    <a:pt x="83478" y="108000"/>
                    <a:pt x="86086" y="108000"/>
                  </a:cubicBezTo>
                  <a:cubicBezTo>
                    <a:pt x="86086" y="108000"/>
                    <a:pt x="86086" y="116000"/>
                    <a:pt x="88695" y="112000"/>
                  </a:cubicBezTo>
                  <a:cubicBezTo>
                    <a:pt x="88695" y="112000"/>
                    <a:pt x="88695" y="112000"/>
                    <a:pt x="88695" y="108000"/>
                  </a:cubicBezTo>
                  <a:cubicBezTo>
                    <a:pt x="88695" y="108000"/>
                    <a:pt x="88695" y="108000"/>
                    <a:pt x="91304" y="108000"/>
                  </a:cubicBezTo>
                  <a:cubicBezTo>
                    <a:pt x="91304" y="108000"/>
                    <a:pt x="88695" y="104000"/>
                    <a:pt x="91304" y="104000"/>
                  </a:cubicBezTo>
                  <a:cubicBezTo>
                    <a:pt x="91304" y="104000"/>
                    <a:pt x="93913" y="104000"/>
                    <a:pt x="93913" y="104000"/>
                  </a:cubicBezTo>
                  <a:cubicBezTo>
                    <a:pt x="93913" y="104000"/>
                    <a:pt x="93913" y="100000"/>
                    <a:pt x="93913" y="100000"/>
                  </a:cubicBezTo>
                  <a:cubicBezTo>
                    <a:pt x="93913" y="100000"/>
                    <a:pt x="93913" y="100000"/>
                    <a:pt x="93913" y="96000"/>
                  </a:cubicBezTo>
                  <a:cubicBezTo>
                    <a:pt x="93913" y="96000"/>
                    <a:pt x="93913" y="96000"/>
                    <a:pt x="93913" y="96000"/>
                  </a:cubicBezTo>
                  <a:cubicBezTo>
                    <a:pt x="93913" y="92000"/>
                    <a:pt x="93913" y="92000"/>
                    <a:pt x="93913" y="92000"/>
                  </a:cubicBezTo>
                  <a:cubicBezTo>
                    <a:pt x="91304" y="88000"/>
                    <a:pt x="91304" y="88000"/>
                    <a:pt x="91304" y="88000"/>
                  </a:cubicBezTo>
                  <a:cubicBezTo>
                    <a:pt x="88695" y="88000"/>
                    <a:pt x="88695" y="88000"/>
                    <a:pt x="88695" y="88000"/>
                  </a:cubicBezTo>
                  <a:cubicBezTo>
                    <a:pt x="86086" y="88000"/>
                    <a:pt x="86086" y="84000"/>
                    <a:pt x="86086" y="84000"/>
                  </a:cubicBezTo>
                  <a:cubicBezTo>
                    <a:pt x="86086" y="84000"/>
                    <a:pt x="86086" y="80000"/>
                    <a:pt x="86086" y="80000"/>
                  </a:cubicBezTo>
                  <a:cubicBezTo>
                    <a:pt x="86086" y="80000"/>
                    <a:pt x="86086" y="76000"/>
                    <a:pt x="86086" y="76000"/>
                  </a:cubicBezTo>
                  <a:cubicBezTo>
                    <a:pt x="86086" y="76000"/>
                    <a:pt x="86086" y="76000"/>
                    <a:pt x="88695" y="76000"/>
                  </a:cubicBezTo>
                  <a:cubicBezTo>
                    <a:pt x="88695" y="76000"/>
                    <a:pt x="88695" y="72000"/>
                    <a:pt x="88695" y="72000"/>
                  </a:cubicBezTo>
                  <a:cubicBezTo>
                    <a:pt x="88695" y="72000"/>
                    <a:pt x="88695" y="72000"/>
                    <a:pt x="88695" y="72000"/>
                  </a:cubicBezTo>
                  <a:cubicBezTo>
                    <a:pt x="91304" y="72000"/>
                    <a:pt x="91304" y="72000"/>
                    <a:pt x="93913" y="76000"/>
                  </a:cubicBezTo>
                  <a:cubicBezTo>
                    <a:pt x="93913" y="76000"/>
                    <a:pt x="93913" y="76000"/>
                    <a:pt x="96521" y="76000"/>
                  </a:cubicBezTo>
                  <a:cubicBezTo>
                    <a:pt x="96521" y="80000"/>
                    <a:pt x="96521" y="80000"/>
                    <a:pt x="96521" y="80000"/>
                  </a:cubicBezTo>
                  <a:cubicBezTo>
                    <a:pt x="96521" y="80000"/>
                    <a:pt x="96521" y="84000"/>
                    <a:pt x="99130" y="84000"/>
                  </a:cubicBezTo>
                  <a:cubicBezTo>
                    <a:pt x="99130" y="84000"/>
                    <a:pt x="99130" y="84000"/>
                    <a:pt x="99130" y="88000"/>
                  </a:cubicBezTo>
                  <a:cubicBezTo>
                    <a:pt x="99130" y="88000"/>
                    <a:pt x="101739" y="88000"/>
                    <a:pt x="101739" y="88000"/>
                  </a:cubicBezTo>
                  <a:cubicBezTo>
                    <a:pt x="104347" y="88000"/>
                    <a:pt x="104347" y="88000"/>
                    <a:pt x="104347" y="88000"/>
                  </a:cubicBezTo>
                  <a:cubicBezTo>
                    <a:pt x="106956" y="84000"/>
                    <a:pt x="106956" y="84000"/>
                    <a:pt x="106956" y="84000"/>
                  </a:cubicBezTo>
                  <a:cubicBezTo>
                    <a:pt x="106956" y="80000"/>
                    <a:pt x="106956" y="80000"/>
                    <a:pt x="109565" y="80000"/>
                  </a:cubicBezTo>
                  <a:cubicBezTo>
                    <a:pt x="109565" y="80000"/>
                    <a:pt x="109565" y="84000"/>
                    <a:pt x="112173" y="84000"/>
                  </a:cubicBezTo>
                  <a:cubicBezTo>
                    <a:pt x="112173" y="84000"/>
                    <a:pt x="112173" y="80000"/>
                    <a:pt x="112173" y="80000"/>
                  </a:cubicBezTo>
                  <a:cubicBezTo>
                    <a:pt x="114782" y="80000"/>
                    <a:pt x="114782" y="80000"/>
                    <a:pt x="114782" y="76000"/>
                  </a:cubicBezTo>
                  <a:cubicBezTo>
                    <a:pt x="117391" y="76000"/>
                    <a:pt x="114782" y="76000"/>
                    <a:pt x="117391" y="76000"/>
                  </a:cubicBezTo>
                  <a:cubicBezTo>
                    <a:pt x="117391" y="72000"/>
                    <a:pt x="117391" y="76000"/>
                    <a:pt x="117391" y="76000"/>
                  </a:cubicBezTo>
                  <a:cubicBezTo>
                    <a:pt x="120000" y="76000"/>
                    <a:pt x="120000" y="76000"/>
                    <a:pt x="120000" y="72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20000" y="68000"/>
                    <a:pt x="120000" y="68000"/>
                    <a:pt x="120000" y="68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Shape 425"/>
            <p:cNvSpPr/>
            <p:nvPr/>
          </p:nvSpPr>
          <p:spPr>
            <a:xfrm>
              <a:off x="6791566" y="2268132"/>
              <a:ext cx="33849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0" y="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120000"/>
                    <a:pt x="0" y="120000"/>
                    <a:pt x="40000" y="120000"/>
                  </a:cubicBezTo>
                  <a:cubicBezTo>
                    <a:pt x="40000" y="120000"/>
                    <a:pt x="40000" y="60000"/>
                    <a:pt x="40000" y="60000"/>
                  </a:cubicBezTo>
                  <a:cubicBezTo>
                    <a:pt x="80000" y="60000"/>
                    <a:pt x="80000" y="60000"/>
                    <a:pt x="80000" y="60000"/>
                  </a:cubicBezTo>
                  <a:cubicBezTo>
                    <a:pt x="80000" y="60000"/>
                    <a:pt x="120000" y="0"/>
                    <a:pt x="80000" y="0"/>
                  </a:cubicBezTo>
                  <a:cubicBezTo>
                    <a:pt x="80000" y="0"/>
                    <a:pt x="80000" y="0"/>
                    <a:pt x="8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Shape 426"/>
            <p:cNvSpPr/>
            <p:nvPr/>
          </p:nvSpPr>
          <p:spPr>
            <a:xfrm>
              <a:off x="7088145" y="2567873"/>
              <a:ext cx="175692" cy="1600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00" y="88000"/>
                  </a:moveTo>
                  <a:cubicBezTo>
                    <a:pt x="105000" y="88000"/>
                    <a:pt x="105000" y="96000"/>
                    <a:pt x="105000" y="88000"/>
                  </a:cubicBezTo>
                  <a:cubicBezTo>
                    <a:pt x="105000" y="88000"/>
                    <a:pt x="105000" y="88000"/>
                    <a:pt x="105000" y="88000"/>
                  </a:cubicBezTo>
                  <a:cubicBezTo>
                    <a:pt x="105000" y="80000"/>
                    <a:pt x="105000" y="80000"/>
                    <a:pt x="105000" y="80000"/>
                  </a:cubicBezTo>
                  <a:cubicBezTo>
                    <a:pt x="105000" y="80000"/>
                    <a:pt x="112500" y="80000"/>
                    <a:pt x="105000" y="72000"/>
                  </a:cubicBezTo>
                  <a:cubicBezTo>
                    <a:pt x="105000" y="72000"/>
                    <a:pt x="105000" y="72000"/>
                    <a:pt x="105000" y="72000"/>
                  </a:cubicBezTo>
                  <a:cubicBezTo>
                    <a:pt x="105000" y="72000"/>
                    <a:pt x="105000" y="64000"/>
                    <a:pt x="105000" y="64000"/>
                  </a:cubicBezTo>
                  <a:cubicBezTo>
                    <a:pt x="105000" y="64000"/>
                    <a:pt x="112500" y="64000"/>
                    <a:pt x="112500" y="56000"/>
                  </a:cubicBezTo>
                  <a:cubicBezTo>
                    <a:pt x="112500" y="56000"/>
                    <a:pt x="105000" y="56000"/>
                    <a:pt x="105000" y="48000"/>
                  </a:cubicBezTo>
                  <a:cubicBezTo>
                    <a:pt x="105000" y="48000"/>
                    <a:pt x="105000" y="48000"/>
                    <a:pt x="105000" y="48000"/>
                  </a:cubicBezTo>
                  <a:cubicBezTo>
                    <a:pt x="105000" y="48000"/>
                    <a:pt x="105000" y="48000"/>
                    <a:pt x="97500" y="48000"/>
                  </a:cubicBezTo>
                  <a:cubicBezTo>
                    <a:pt x="97500" y="48000"/>
                    <a:pt x="97500" y="48000"/>
                    <a:pt x="97500" y="48000"/>
                  </a:cubicBezTo>
                  <a:cubicBezTo>
                    <a:pt x="97500" y="48000"/>
                    <a:pt x="97500" y="48000"/>
                    <a:pt x="97500" y="48000"/>
                  </a:cubicBezTo>
                  <a:cubicBezTo>
                    <a:pt x="90000" y="48000"/>
                    <a:pt x="90000" y="48000"/>
                    <a:pt x="90000" y="48000"/>
                  </a:cubicBezTo>
                  <a:cubicBezTo>
                    <a:pt x="90000" y="56000"/>
                    <a:pt x="82500" y="56000"/>
                    <a:pt x="82500" y="56000"/>
                  </a:cubicBezTo>
                  <a:cubicBezTo>
                    <a:pt x="82500" y="48000"/>
                    <a:pt x="82500" y="48000"/>
                    <a:pt x="75000" y="48000"/>
                  </a:cubicBezTo>
                  <a:cubicBezTo>
                    <a:pt x="75000" y="40000"/>
                    <a:pt x="82500" y="40000"/>
                    <a:pt x="75000" y="40000"/>
                  </a:cubicBezTo>
                  <a:cubicBezTo>
                    <a:pt x="75000" y="40000"/>
                    <a:pt x="75000" y="40000"/>
                    <a:pt x="75000" y="40000"/>
                  </a:cubicBezTo>
                  <a:cubicBezTo>
                    <a:pt x="75000" y="40000"/>
                    <a:pt x="67500" y="40000"/>
                    <a:pt x="67500" y="40000"/>
                  </a:cubicBezTo>
                  <a:cubicBezTo>
                    <a:pt x="67500" y="40000"/>
                    <a:pt x="67500" y="40000"/>
                    <a:pt x="67500" y="32000"/>
                  </a:cubicBezTo>
                  <a:cubicBezTo>
                    <a:pt x="67500" y="32000"/>
                    <a:pt x="75000" y="32000"/>
                    <a:pt x="75000" y="24000"/>
                  </a:cubicBezTo>
                  <a:cubicBezTo>
                    <a:pt x="75000" y="24000"/>
                    <a:pt x="82500" y="24000"/>
                    <a:pt x="82500" y="16000"/>
                  </a:cubicBezTo>
                  <a:cubicBezTo>
                    <a:pt x="82500" y="16000"/>
                    <a:pt x="90000" y="16000"/>
                    <a:pt x="90000" y="16000"/>
                  </a:cubicBezTo>
                  <a:cubicBezTo>
                    <a:pt x="90000" y="8000"/>
                    <a:pt x="90000" y="8000"/>
                    <a:pt x="90000" y="8000"/>
                  </a:cubicBezTo>
                  <a:cubicBezTo>
                    <a:pt x="90000" y="0"/>
                    <a:pt x="82500" y="8000"/>
                    <a:pt x="82500" y="8000"/>
                  </a:cubicBezTo>
                  <a:cubicBezTo>
                    <a:pt x="82500" y="8000"/>
                    <a:pt x="75000" y="8000"/>
                    <a:pt x="75000" y="8000"/>
                  </a:cubicBezTo>
                  <a:cubicBezTo>
                    <a:pt x="67500" y="8000"/>
                    <a:pt x="67500" y="16000"/>
                    <a:pt x="67500" y="16000"/>
                  </a:cubicBezTo>
                  <a:cubicBezTo>
                    <a:pt x="60000" y="16000"/>
                    <a:pt x="60000" y="16000"/>
                    <a:pt x="60000" y="24000"/>
                  </a:cubicBezTo>
                  <a:cubicBezTo>
                    <a:pt x="52500" y="24000"/>
                    <a:pt x="52500" y="24000"/>
                    <a:pt x="52500" y="32000"/>
                  </a:cubicBezTo>
                  <a:cubicBezTo>
                    <a:pt x="52500" y="32000"/>
                    <a:pt x="45000" y="32000"/>
                    <a:pt x="45000" y="40000"/>
                  </a:cubicBezTo>
                  <a:cubicBezTo>
                    <a:pt x="37500" y="40000"/>
                    <a:pt x="37500" y="48000"/>
                    <a:pt x="37500" y="48000"/>
                  </a:cubicBezTo>
                  <a:cubicBezTo>
                    <a:pt x="30000" y="56000"/>
                    <a:pt x="30000" y="56000"/>
                    <a:pt x="30000" y="56000"/>
                  </a:cubicBezTo>
                  <a:cubicBezTo>
                    <a:pt x="22500" y="64000"/>
                    <a:pt x="22500" y="64000"/>
                    <a:pt x="22500" y="64000"/>
                  </a:cubicBezTo>
                  <a:cubicBezTo>
                    <a:pt x="15000" y="64000"/>
                    <a:pt x="15000" y="64000"/>
                    <a:pt x="15000" y="64000"/>
                  </a:cubicBezTo>
                  <a:cubicBezTo>
                    <a:pt x="15000" y="72000"/>
                    <a:pt x="15000" y="72000"/>
                    <a:pt x="15000" y="72000"/>
                  </a:cubicBezTo>
                  <a:cubicBezTo>
                    <a:pt x="15000" y="80000"/>
                    <a:pt x="15000" y="80000"/>
                    <a:pt x="15000" y="80000"/>
                  </a:cubicBezTo>
                  <a:cubicBezTo>
                    <a:pt x="7500" y="88000"/>
                    <a:pt x="0" y="80000"/>
                    <a:pt x="0" y="88000"/>
                  </a:cubicBezTo>
                  <a:cubicBezTo>
                    <a:pt x="0" y="88000"/>
                    <a:pt x="0" y="96000"/>
                    <a:pt x="0" y="96000"/>
                  </a:cubicBezTo>
                  <a:cubicBezTo>
                    <a:pt x="7500" y="96000"/>
                    <a:pt x="7500" y="96000"/>
                    <a:pt x="7500" y="96000"/>
                  </a:cubicBezTo>
                  <a:cubicBezTo>
                    <a:pt x="15000" y="96000"/>
                    <a:pt x="15000" y="96000"/>
                    <a:pt x="22500" y="96000"/>
                  </a:cubicBezTo>
                  <a:cubicBezTo>
                    <a:pt x="22500" y="96000"/>
                    <a:pt x="30000" y="96000"/>
                    <a:pt x="30000" y="96000"/>
                  </a:cubicBezTo>
                  <a:cubicBezTo>
                    <a:pt x="30000" y="96000"/>
                    <a:pt x="37500" y="96000"/>
                    <a:pt x="37500" y="96000"/>
                  </a:cubicBezTo>
                  <a:cubicBezTo>
                    <a:pt x="37500" y="96000"/>
                    <a:pt x="45000" y="96000"/>
                    <a:pt x="45000" y="96000"/>
                  </a:cubicBezTo>
                  <a:cubicBezTo>
                    <a:pt x="52500" y="96000"/>
                    <a:pt x="52500" y="96000"/>
                    <a:pt x="52500" y="96000"/>
                  </a:cubicBezTo>
                  <a:cubicBezTo>
                    <a:pt x="60000" y="96000"/>
                    <a:pt x="60000" y="96000"/>
                    <a:pt x="60000" y="96000"/>
                  </a:cubicBezTo>
                  <a:cubicBezTo>
                    <a:pt x="67500" y="96000"/>
                    <a:pt x="67500" y="96000"/>
                    <a:pt x="67500" y="96000"/>
                  </a:cubicBezTo>
                  <a:cubicBezTo>
                    <a:pt x="67500" y="96000"/>
                    <a:pt x="67500" y="96000"/>
                    <a:pt x="67500" y="104000"/>
                  </a:cubicBezTo>
                  <a:cubicBezTo>
                    <a:pt x="67500" y="104000"/>
                    <a:pt x="67500" y="104000"/>
                    <a:pt x="60000" y="104000"/>
                  </a:cubicBezTo>
                  <a:cubicBezTo>
                    <a:pt x="60000" y="104000"/>
                    <a:pt x="52500" y="104000"/>
                    <a:pt x="52500" y="104000"/>
                  </a:cubicBezTo>
                  <a:cubicBezTo>
                    <a:pt x="52500" y="112000"/>
                    <a:pt x="60000" y="112000"/>
                    <a:pt x="60000" y="112000"/>
                  </a:cubicBezTo>
                  <a:cubicBezTo>
                    <a:pt x="60000" y="112000"/>
                    <a:pt x="67500" y="112000"/>
                    <a:pt x="67500" y="112000"/>
                  </a:cubicBezTo>
                  <a:cubicBezTo>
                    <a:pt x="75000" y="112000"/>
                    <a:pt x="75000" y="112000"/>
                    <a:pt x="75000" y="104000"/>
                  </a:cubicBezTo>
                  <a:cubicBezTo>
                    <a:pt x="75000" y="104000"/>
                    <a:pt x="75000" y="104000"/>
                    <a:pt x="82500" y="96000"/>
                  </a:cubicBezTo>
                  <a:cubicBezTo>
                    <a:pt x="82500" y="96000"/>
                    <a:pt x="82500" y="96000"/>
                    <a:pt x="90000" y="96000"/>
                  </a:cubicBezTo>
                  <a:cubicBezTo>
                    <a:pt x="90000" y="96000"/>
                    <a:pt x="90000" y="96000"/>
                    <a:pt x="90000" y="96000"/>
                  </a:cubicBezTo>
                  <a:cubicBezTo>
                    <a:pt x="90000" y="96000"/>
                    <a:pt x="90000" y="96000"/>
                    <a:pt x="90000" y="104000"/>
                  </a:cubicBezTo>
                  <a:cubicBezTo>
                    <a:pt x="90000" y="104000"/>
                    <a:pt x="90000" y="104000"/>
                    <a:pt x="90000" y="104000"/>
                  </a:cubicBezTo>
                  <a:cubicBezTo>
                    <a:pt x="82500" y="104000"/>
                    <a:pt x="82500" y="112000"/>
                    <a:pt x="82500" y="112000"/>
                  </a:cubicBezTo>
                  <a:cubicBezTo>
                    <a:pt x="90000" y="112000"/>
                    <a:pt x="90000" y="112000"/>
                    <a:pt x="90000" y="112000"/>
                  </a:cubicBezTo>
                  <a:cubicBezTo>
                    <a:pt x="90000" y="112000"/>
                    <a:pt x="90000" y="120000"/>
                    <a:pt x="97500" y="120000"/>
                  </a:cubicBezTo>
                  <a:cubicBezTo>
                    <a:pt x="97500" y="120000"/>
                    <a:pt x="105000" y="120000"/>
                    <a:pt x="105000" y="112000"/>
                  </a:cubicBezTo>
                  <a:cubicBezTo>
                    <a:pt x="105000" y="112000"/>
                    <a:pt x="105000" y="112000"/>
                    <a:pt x="105000" y="112000"/>
                  </a:cubicBezTo>
                  <a:cubicBezTo>
                    <a:pt x="105000" y="112000"/>
                    <a:pt x="112500" y="104000"/>
                    <a:pt x="112500" y="104000"/>
                  </a:cubicBezTo>
                  <a:cubicBezTo>
                    <a:pt x="112500" y="104000"/>
                    <a:pt x="112500" y="104000"/>
                    <a:pt x="120000" y="96000"/>
                  </a:cubicBezTo>
                  <a:cubicBezTo>
                    <a:pt x="120000" y="96000"/>
                    <a:pt x="120000" y="88000"/>
                    <a:pt x="120000" y="88000"/>
                  </a:cubicBezTo>
                  <a:cubicBezTo>
                    <a:pt x="120000" y="88000"/>
                    <a:pt x="112500" y="88000"/>
                    <a:pt x="112500" y="88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>
              <a:off x="6989822" y="2621230"/>
              <a:ext cx="66086" cy="31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80000" y="120000"/>
                    <a:pt x="80000" y="120000"/>
                    <a:pt x="80000" y="120000"/>
                  </a:cubicBezTo>
                  <a:cubicBezTo>
                    <a:pt x="100000" y="120000"/>
                    <a:pt x="100000" y="120000"/>
                    <a:pt x="120000" y="80000"/>
                  </a:cubicBezTo>
                  <a:cubicBezTo>
                    <a:pt x="120000" y="80000"/>
                    <a:pt x="120000" y="80000"/>
                    <a:pt x="100000" y="40000"/>
                  </a:cubicBezTo>
                  <a:cubicBezTo>
                    <a:pt x="100000" y="40000"/>
                    <a:pt x="100000" y="40000"/>
                    <a:pt x="80000" y="40000"/>
                  </a:cubicBezTo>
                  <a:cubicBezTo>
                    <a:pt x="80000" y="40000"/>
                    <a:pt x="80000" y="40000"/>
                    <a:pt x="60000" y="40000"/>
                  </a:cubicBezTo>
                  <a:cubicBezTo>
                    <a:pt x="60000" y="40000"/>
                    <a:pt x="60000" y="0"/>
                    <a:pt x="60000" y="0"/>
                  </a:cubicBezTo>
                  <a:cubicBezTo>
                    <a:pt x="40000" y="0"/>
                    <a:pt x="40000" y="0"/>
                    <a:pt x="20000" y="0"/>
                  </a:cubicBezTo>
                  <a:cubicBezTo>
                    <a:pt x="20000" y="0"/>
                    <a:pt x="0" y="0"/>
                    <a:pt x="0" y="0"/>
                  </a:cubicBezTo>
                  <a:cubicBezTo>
                    <a:pt x="0" y="0"/>
                    <a:pt x="0" y="40000"/>
                    <a:pt x="0" y="40000"/>
                  </a:cubicBezTo>
                  <a:cubicBezTo>
                    <a:pt x="0" y="40000"/>
                    <a:pt x="0" y="40000"/>
                    <a:pt x="20000" y="40000"/>
                  </a:cubicBezTo>
                  <a:cubicBezTo>
                    <a:pt x="20000" y="40000"/>
                    <a:pt x="20000" y="40000"/>
                    <a:pt x="20000" y="40000"/>
                  </a:cubicBezTo>
                  <a:cubicBezTo>
                    <a:pt x="40000" y="80000"/>
                    <a:pt x="40000" y="80000"/>
                    <a:pt x="40000" y="80000"/>
                  </a:cubicBezTo>
                  <a:cubicBezTo>
                    <a:pt x="40000" y="120000"/>
                    <a:pt x="60000" y="120000"/>
                    <a:pt x="6000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>
              <a:off x="7022059" y="2685572"/>
              <a:ext cx="22566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60000"/>
                  </a:moveTo>
                  <a:cubicBezTo>
                    <a:pt x="60000" y="60000"/>
                    <a:pt x="60000" y="60000"/>
                    <a:pt x="0" y="60000"/>
                  </a:cubicBezTo>
                  <a:cubicBezTo>
                    <a:pt x="0" y="60000"/>
                    <a:pt x="0" y="60000"/>
                    <a:pt x="0" y="120000"/>
                  </a:cubicBezTo>
                  <a:cubicBezTo>
                    <a:pt x="0" y="120000"/>
                    <a:pt x="60000" y="120000"/>
                    <a:pt x="60000" y="120000"/>
                  </a:cubicBezTo>
                  <a:cubicBezTo>
                    <a:pt x="60000" y="120000"/>
                    <a:pt x="60000" y="120000"/>
                    <a:pt x="60000" y="60000"/>
                  </a:cubicBezTo>
                  <a:cubicBezTo>
                    <a:pt x="60000" y="60000"/>
                    <a:pt x="120000" y="60000"/>
                    <a:pt x="60000" y="0"/>
                  </a:cubicBezTo>
                  <a:cubicBezTo>
                    <a:pt x="60000" y="0"/>
                    <a:pt x="60000" y="60000"/>
                    <a:pt x="6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Shape 429"/>
            <p:cNvSpPr/>
            <p:nvPr/>
          </p:nvSpPr>
          <p:spPr>
            <a:xfrm>
              <a:off x="6955974" y="2705974"/>
              <a:ext cx="66086" cy="423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0" y="30000"/>
                    <a:pt x="0" y="30000"/>
                    <a:pt x="0" y="30000"/>
                  </a:cubicBezTo>
                  <a:cubicBezTo>
                    <a:pt x="0" y="30000"/>
                    <a:pt x="0" y="60000"/>
                    <a:pt x="0" y="60000"/>
                  </a:cubicBezTo>
                  <a:cubicBezTo>
                    <a:pt x="20000" y="60000"/>
                    <a:pt x="20000" y="60000"/>
                    <a:pt x="20000" y="90000"/>
                  </a:cubicBezTo>
                  <a:cubicBezTo>
                    <a:pt x="20000" y="90000"/>
                    <a:pt x="40000" y="90000"/>
                    <a:pt x="40000" y="90000"/>
                  </a:cubicBezTo>
                  <a:cubicBezTo>
                    <a:pt x="40000" y="90000"/>
                    <a:pt x="40000" y="90000"/>
                    <a:pt x="60000" y="90000"/>
                  </a:cubicBezTo>
                  <a:cubicBezTo>
                    <a:pt x="60000" y="90000"/>
                    <a:pt x="60000" y="120000"/>
                    <a:pt x="60000" y="120000"/>
                  </a:cubicBezTo>
                  <a:cubicBezTo>
                    <a:pt x="80000" y="120000"/>
                    <a:pt x="80000" y="90000"/>
                    <a:pt x="80000" y="90000"/>
                  </a:cubicBezTo>
                  <a:cubicBezTo>
                    <a:pt x="80000" y="90000"/>
                    <a:pt x="80000" y="90000"/>
                    <a:pt x="100000" y="90000"/>
                  </a:cubicBezTo>
                  <a:cubicBezTo>
                    <a:pt x="100000" y="60000"/>
                    <a:pt x="120000" y="90000"/>
                    <a:pt x="120000" y="60000"/>
                  </a:cubicBezTo>
                  <a:cubicBezTo>
                    <a:pt x="120000" y="60000"/>
                    <a:pt x="100000" y="60000"/>
                    <a:pt x="100000" y="60000"/>
                  </a:cubicBezTo>
                  <a:cubicBezTo>
                    <a:pt x="80000" y="60000"/>
                    <a:pt x="80000" y="60000"/>
                    <a:pt x="80000" y="60000"/>
                  </a:cubicBezTo>
                  <a:cubicBezTo>
                    <a:pt x="80000" y="60000"/>
                    <a:pt x="60000" y="60000"/>
                    <a:pt x="60000" y="60000"/>
                  </a:cubicBezTo>
                  <a:cubicBezTo>
                    <a:pt x="60000" y="60000"/>
                    <a:pt x="40000" y="30000"/>
                    <a:pt x="40000" y="30000"/>
                  </a:cubicBezTo>
                  <a:cubicBezTo>
                    <a:pt x="40000" y="30000"/>
                    <a:pt x="40000" y="30000"/>
                    <a:pt x="40000" y="30000"/>
                  </a:cubicBezTo>
                  <a:cubicBezTo>
                    <a:pt x="20000" y="30000"/>
                    <a:pt x="40000" y="0"/>
                    <a:pt x="2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Shape 430"/>
            <p:cNvSpPr/>
            <p:nvPr/>
          </p:nvSpPr>
          <p:spPr>
            <a:xfrm>
              <a:off x="7022059" y="2705974"/>
              <a:ext cx="43520" cy="423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30000"/>
                    <a:pt x="120000" y="30000"/>
                    <a:pt x="120000" y="0"/>
                  </a:cubicBezTo>
                  <a:cubicBezTo>
                    <a:pt x="90000" y="0"/>
                    <a:pt x="90000" y="0"/>
                    <a:pt x="90000" y="0"/>
                  </a:cubicBezTo>
                  <a:cubicBezTo>
                    <a:pt x="90000" y="0"/>
                    <a:pt x="90000" y="30000"/>
                    <a:pt x="60000" y="30000"/>
                  </a:cubicBezTo>
                  <a:cubicBezTo>
                    <a:pt x="60000" y="30000"/>
                    <a:pt x="60000" y="30000"/>
                    <a:pt x="60000" y="30000"/>
                  </a:cubicBezTo>
                  <a:cubicBezTo>
                    <a:pt x="60000" y="30000"/>
                    <a:pt x="30000" y="30000"/>
                    <a:pt x="30000" y="60000"/>
                  </a:cubicBezTo>
                  <a:cubicBezTo>
                    <a:pt x="30000" y="60000"/>
                    <a:pt x="30000" y="60000"/>
                    <a:pt x="30000" y="90000"/>
                  </a:cubicBezTo>
                  <a:cubicBezTo>
                    <a:pt x="30000" y="90000"/>
                    <a:pt x="30000" y="90000"/>
                    <a:pt x="0" y="90000"/>
                  </a:cubicBezTo>
                  <a:cubicBezTo>
                    <a:pt x="0" y="90000"/>
                    <a:pt x="0" y="90000"/>
                    <a:pt x="0" y="90000"/>
                  </a:cubicBezTo>
                  <a:cubicBezTo>
                    <a:pt x="0" y="120000"/>
                    <a:pt x="0" y="120000"/>
                    <a:pt x="30000" y="120000"/>
                  </a:cubicBezTo>
                  <a:cubicBezTo>
                    <a:pt x="30000" y="120000"/>
                    <a:pt x="30000" y="120000"/>
                    <a:pt x="60000" y="120000"/>
                  </a:cubicBezTo>
                  <a:cubicBezTo>
                    <a:pt x="60000" y="120000"/>
                    <a:pt x="60000" y="120000"/>
                    <a:pt x="90000" y="120000"/>
                  </a:cubicBezTo>
                  <a:cubicBezTo>
                    <a:pt x="90000" y="120000"/>
                    <a:pt x="120000" y="120000"/>
                    <a:pt x="120000" y="120000"/>
                  </a:cubicBezTo>
                  <a:cubicBezTo>
                    <a:pt x="120000" y="90000"/>
                    <a:pt x="120000" y="90000"/>
                    <a:pt x="120000" y="90000"/>
                  </a:cubicBezTo>
                  <a:cubicBezTo>
                    <a:pt x="90000" y="90000"/>
                    <a:pt x="90000" y="90000"/>
                    <a:pt x="90000" y="60000"/>
                  </a:cubicBezTo>
                  <a:cubicBezTo>
                    <a:pt x="90000" y="60000"/>
                    <a:pt x="90000" y="60000"/>
                    <a:pt x="12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>
              <a:off x="7120382" y="2279117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ubicBezTo>
                    <a:pt x="0" y="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>
              <a:off x="6715809" y="2428204"/>
              <a:ext cx="20955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5384" y="0"/>
                  </a:moveTo>
                  <a:lnTo>
                    <a:pt x="0" y="59999"/>
                  </a:lnTo>
                  <a:lnTo>
                    <a:pt x="0" y="119999"/>
                  </a:lnTo>
                  <a:lnTo>
                    <a:pt x="0" y="119999"/>
                  </a:lnTo>
                  <a:lnTo>
                    <a:pt x="55384" y="119999"/>
                  </a:lnTo>
                  <a:lnTo>
                    <a:pt x="120000" y="59999"/>
                  </a:lnTo>
                  <a:lnTo>
                    <a:pt x="120000" y="0"/>
                  </a:lnTo>
                  <a:lnTo>
                    <a:pt x="55384" y="0"/>
                  </a:lnTo>
                  <a:lnTo>
                    <a:pt x="55384" y="0"/>
                  </a:lnTo>
                  <a:close/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Shape 433"/>
            <p:cNvSpPr/>
            <p:nvPr/>
          </p:nvSpPr>
          <p:spPr>
            <a:xfrm>
              <a:off x="6715809" y="2428204"/>
              <a:ext cx="20955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5384" y="0"/>
                  </a:moveTo>
                  <a:lnTo>
                    <a:pt x="0" y="59999"/>
                  </a:lnTo>
                  <a:lnTo>
                    <a:pt x="0" y="119999"/>
                  </a:lnTo>
                  <a:lnTo>
                    <a:pt x="0" y="119999"/>
                  </a:lnTo>
                  <a:lnTo>
                    <a:pt x="55384" y="119999"/>
                  </a:lnTo>
                  <a:lnTo>
                    <a:pt x="120000" y="59999"/>
                  </a:lnTo>
                  <a:lnTo>
                    <a:pt x="120000" y="0"/>
                  </a:lnTo>
                  <a:lnTo>
                    <a:pt x="55384" y="0"/>
                  </a:lnTo>
                  <a:lnTo>
                    <a:pt x="55384" y="0"/>
                  </a:ln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Shape 434"/>
            <p:cNvSpPr/>
            <p:nvPr/>
          </p:nvSpPr>
          <p:spPr>
            <a:xfrm>
              <a:off x="5410213" y="2523932"/>
              <a:ext cx="22566" cy="439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60000"/>
                  </a:moveTo>
                  <a:cubicBezTo>
                    <a:pt x="60000" y="90000"/>
                    <a:pt x="60000" y="90000"/>
                    <a:pt x="60000" y="90000"/>
                  </a:cubicBezTo>
                  <a:cubicBezTo>
                    <a:pt x="60000" y="90000"/>
                    <a:pt x="60000" y="120000"/>
                    <a:pt x="60000" y="120000"/>
                  </a:cubicBezTo>
                  <a:cubicBezTo>
                    <a:pt x="120000" y="90000"/>
                    <a:pt x="120000" y="90000"/>
                    <a:pt x="120000" y="90000"/>
                  </a:cubicBezTo>
                  <a:cubicBezTo>
                    <a:pt x="120000" y="9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30000"/>
                  </a:cubicBezTo>
                  <a:cubicBezTo>
                    <a:pt x="120000" y="30000"/>
                    <a:pt x="120000" y="30000"/>
                    <a:pt x="120000" y="30000"/>
                  </a:cubicBezTo>
                  <a:cubicBezTo>
                    <a:pt x="120000" y="0"/>
                    <a:pt x="60000" y="30000"/>
                    <a:pt x="60000" y="30000"/>
                  </a:cubicBezTo>
                  <a:cubicBezTo>
                    <a:pt x="60000" y="30000"/>
                    <a:pt x="0" y="30000"/>
                    <a:pt x="0" y="30000"/>
                  </a:cubicBezTo>
                  <a:cubicBezTo>
                    <a:pt x="0" y="30000"/>
                    <a:pt x="0" y="30000"/>
                    <a:pt x="0" y="30000"/>
                  </a:cubicBezTo>
                  <a:cubicBezTo>
                    <a:pt x="60000" y="60000"/>
                    <a:pt x="60000" y="60000"/>
                    <a:pt x="6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Shape 435"/>
            <p:cNvSpPr/>
            <p:nvPr/>
          </p:nvSpPr>
          <p:spPr>
            <a:xfrm>
              <a:off x="5410213" y="2503531"/>
              <a:ext cx="54803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000" y="120000"/>
                  </a:moveTo>
                  <a:cubicBezTo>
                    <a:pt x="24000" y="120000"/>
                    <a:pt x="24000" y="120000"/>
                    <a:pt x="48000" y="120000"/>
                  </a:cubicBezTo>
                  <a:cubicBezTo>
                    <a:pt x="48000" y="120000"/>
                    <a:pt x="48000" y="120000"/>
                    <a:pt x="72000" y="120000"/>
                  </a:cubicBezTo>
                  <a:cubicBezTo>
                    <a:pt x="72000" y="120000"/>
                    <a:pt x="72000" y="60000"/>
                    <a:pt x="72000" y="60000"/>
                  </a:cubicBezTo>
                  <a:cubicBezTo>
                    <a:pt x="96000" y="60000"/>
                    <a:pt x="120000" y="60000"/>
                    <a:pt x="120000" y="0"/>
                  </a:cubicBezTo>
                  <a:cubicBezTo>
                    <a:pt x="96000" y="0"/>
                    <a:pt x="96000" y="0"/>
                    <a:pt x="96000" y="0"/>
                  </a:cubicBezTo>
                  <a:cubicBezTo>
                    <a:pt x="72000" y="0"/>
                    <a:pt x="72000" y="0"/>
                    <a:pt x="72000" y="0"/>
                  </a:cubicBezTo>
                  <a:cubicBezTo>
                    <a:pt x="48000" y="0"/>
                    <a:pt x="48000" y="0"/>
                    <a:pt x="4800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24000" y="60000"/>
                    <a:pt x="0" y="60000"/>
                    <a:pt x="0" y="60000"/>
                  </a:cubicBezTo>
                  <a:cubicBezTo>
                    <a:pt x="0" y="60000"/>
                    <a:pt x="24000" y="120000"/>
                    <a:pt x="24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Shape 436"/>
            <p:cNvSpPr/>
            <p:nvPr/>
          </p:nvSpPr>
          <p:spPr>
            <a:xfrm>
              <a:off x="5444062" y="2588275"/>
              <a:ext cx="87040" cy="863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000" y="45000"/>
                  </a:moveTo>
                  <a:cubicBezTo>
                    <a:pt x="90000" y="45000"/>
                    <a:pt x="90000" y="45000"/>
                    <a:pt x="90000" y="30000"/>
                  </a:cubicBezTo>
                  <a:cubicBezTo>
                    <a:pt x="90000" y="30000"/>
                    <a:pt x="75000" y="30000"/>
                    <a:pt x="75000" y="30000"/>
                  </a:cubicBezTo>
                  <a:cubicBezTo>
                    <a:pt x="60000" y="30000"/>
                    <a:pt x="60000" y="30000"/>
                    <a:pt x="60000" y="30000"/>
                  </a:cubicBezTo>
                  <a:cubicBezTo>
                    <a:pt x="45000" y="15000"/>
                    <a:pt x="45000" y="15000"/>
                    <a:pt x="45000" y="15000"/>
                  </a:cubicBezTo>
                  <a:cubicBezTo>
                    <a:pt x="45000" y="15000"/>
                    <a:pt x="30000" y="15000"/>
                    <a:pt x="30000" y="15000"/>
                  </a:cubicBezTo>
                  <a:cubicBezTo>
                    <a:pt x="15000" y="15000"/>
                    <a:pt x="15000" y="0"/>
                    <a:pt x="15000" y="15000"/>
                  </a:cubicBezTo>
                  <a:cubicBezTo>
                    <a:pt x="0" y="15000"/>
                    <a:pt x="15000" y="15000"/>
                    <a:pt x="15000" y="30000"/>
                  </a:cubicBezTo>
                  <a:cubicBezTo>
                    <a:pt x="15000" y="30000"/>
                    <a:pt x="15000" y="45000"/>
                    <a:pt x="15000" y="45000"/>
                  </a:cubicBezTo>
                  <a:cubicBezTo>
                    <a:pt x="30000" y="45000"/>
                    <a:pt x="30000" y="45000"/>
                    <a:pt x="30000" y="45000"/>
                  </a:cubicBezTo>
                  <a:cubicBezTo>
                    <a:pt x="30000" y="60000"/>
                    <a:pt x="30000" y="60000"/>
                    <a:pt x="30000" y="60000"/>
                  </a:cubicBezTo>
                  <a:cubicBezTo>
                    <a:pt x="45000" y="75000"/>
                    <a:pt x="45000" y="75000"/>
                    <a:pt x="60000" y="75000"/>
                  </a:cubicBezTo>
                  <a:cubicBezTo>
                    <a:pt x="60000" y="75000"/>
                    <a:pt x="60000" y="90000"/>
                    <a:pt x="60000" y="90000"/>
                  </a:cubicBezTo>
                  <a:cubicBezTo>
                    <a:pt x="60000" y="90000"/>
                    <a:pt x="60000" y="90000"/>
                    <a:pt x="60000" y="105000"/>
                  </a:cubicBezTo>
                  <a:cubicBezTo>
                    <a:pt x="75000" y="105000"/>
                    <a:pt x="75000" y="105000"/>
                    <a:pt x="90000" y="105000"/>
                  </a:cubicBezTo>
                  <a:cubicBezTo>
                    <a:pt x="90000" y="105000"/>
                    <a:pt x="90000" y="105000"/>
                    <a:pt x="90000" y="105000"/>
                  </a:cubicBezTo>
                  <a:cubicBezTo>
                    <a:pt x="105000" y="120000"/>
                    <a:pt x="105000" y="120000"/>
                    <a:pt x="105000" y="120000"/>
                  </a:cubicBezTo>
                  <a:cubicBezTo>
                    <a:pt x="120000" y="120000"/>
                    <a:pt x="120000" y="120000"/>
                    <a:pt x="120000" y="105000"/>
                  </a:cubicBezTo>
                  <a:cubicBezTo>
                    <a:pt x="120000" y="105000"/>
                    <a:pt x="120000" y="105000"/>
                    <a:pt x="120000" y="105000"/>
                  </a:cubicBezTo>
                  <a:cubicBezTo>
                    <a:pt x="120000" y="90000"/>
                    <a:pt x="120000" y="90000"/>
                    <a:pt x="120000" y="90000"/>
                  </a:cubicBezTo>
                  <a:cubicBezTo>
                    <a:pt x="120000" y="75000"/>
                    <a:pt x="105000" y="90000"/>
                    <a:pt x="105000" y="75000"/>
                  </a:cubicBezTo>
                  <a:cubicBezTo>
                    <a:pt x="105000" y="75000"/>
                    <a:pt x="105000" y="75000"/>
                    <a:pt x="105000" y="60000"/>
                  </a:cubicBezTo>
                  <a:cubicBezTo>
                    <a:pt x="105000" y="60000"/>
                    <a:pt x="105000" y="60000"/>
                    <a:pt x="105000" y="45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Shape 437"/>
            <p:cNvSpPr/>
            <p:nvPr/>
          </p:nvSpPr>
          <p:spPr>
            <a:xfrm>
              <a:off x="6122649" y="3689940"/>
              <a:ext cx="132171" cy="1271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000" y="0"/>
                  </a:moveTo>
                  <a:cubicBezTo>
                    <a:pt x="110000" y="0"/>
                    <a:pt x="100000" y="0"/>
                    <a:pt x="100000" y="10000"/>
                  </a:cubicBezTo>
                  <a:cubicBezTo>
                    <a:pt x="100000" y="10000"/>
                    <a:pt x="100000" y="10000"/>
                    <a:pt x="90000" y="10000"/>
                  </a:cubicBezTo>
                  <a:cubicBezTo>
                    <a:pt x="90000" y="10000"/>
                    <a:pt x="90000" y="10000"/>
                    <a:pt x="90000" y="10000"/>
                  </a:cubicBezTo>
                  <a:cubicBezTo>
                    <a:pt x="90000" y="10000"/>
                    <a:pt x="80000" y="10000"/>
                    <a:pt x="80000" y="20000"/>
                  </a:cubicBezTo>
                  <a:cubicBezTo>
                    <a:pt x="80000" y="20000"/>
                    <a:pt x="80000" y="20000"/>
                    <a:pt x="70000" y="20000"/>
                  </a:cubicBezTo>
                  <a:cubicBezTo>
                    <a:pt x="70000" y="10000"/>
                    <a:pt x="70000" y="10000"/>
                    <a:pt x="70000" y="10000"/>
                  </a:cubicBezTo>
                  <a:cubicBezTo>
                    <a:pt x="60000" y="10000"/>
                    <a:pt x="60000" y="10000"/>
                    <a:pt x="60000" y="20000"/>
                  </a:cubicBezTo>
                  <a:cubicBezTo>
                    <a:pt x="60000" y="20000"/>
                    <a:pt x="50000" y="20000"/>
                    <a:pt x="50000" y="30000"/>
                  </a:cubicBezTo>
                  <a:cubicBezTo>
                    <a:pt x="50000" y="30000"/>
                    <a:pt x="50000" y="30000"/>
                    <a:pt x="50000" y="40000"/>
                  </a:cubicBezTo>
                  <a:cubicBezTo>
                    <a:pt x="40000" y="40000"/>
                    <a:pt x="40000" y="30000"/>
                    <a:pt x="30000" y="30000"/>
                  </a:cubicBezTo>
                  <a:cubicBezTo>
                    <a:pt x="30000" y="30000"/>
                    <a:pt x="30000" y="40000"/>
                    <a:pt x="30000" y="40000"/>
                  </a:cubicBezTo>
                  <a:cubicBezTo>
                    <a:pt x="20000" y="40000"/>
                    <a:pt x="20000" y="40000"/>
                    <a:pt x="20000" y="40000"/>
                  </a:cubicBezTo>
                  <a:cubicBezTo>
                    <a:pt x="20000" y="40000"/>
                    <a:pt x="20000" y="50000"/>
                    <a:pt x="20000" y="50000"/>
                  </a:cubicBezTo>
                  <a:cubicBezTo>
                    <a:pt x="20000" y="50000"/>
                    <a:pt x="20000" y="50000"/>
                    <a:pt x="10000" y="60000"/>
                  </a:cubicBezTo>
                  <a:cubicBezTo>
                    <a:pt x="10000" y="60000"/>
                    <a:pt x="10000" y="6000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60000"/>
                    <a:pt x="0" y="70000"/>
                    <a:pt x="0" y="70000"/>
                  </a:cubicBezTo>
                  <a:cubicBezTo>
                    <a:pt x="0" y="70000"/>
                    <a:pt x="0" y="70000"/>
                    <a:pt x="10000" y="70000"/>
                  </a:cubicBezTo>
                  <a:cubicBezTo>
                    <a:pt x="10000" y="80000"/>
                    <a:pt x="10000" y="80000"/>
                    <a:pt x="10000" y="80000"/>
                  </a:cubicBezTo>
                  <a:cubicBezTo>
                    <a:pt x="20000" y="80000"/>
                    <a:pt x="20000" y="90000"/>
                    <a:pt x="20000" y="90000"/>
                  </a:cubicBezTo>
                  <a:cubicBezTo>
                    <a:pt x="30000" y="100000"/>
                    <a:pt x="30000" y="100000"/>
                    <a:pt x="30000" y="100000"/>
                  </a:cubicBezTo>
                  <a:cubicBezTo>
                    <a:pt x="30000" y="110000"/>
                    <a:pt x="40000" y="110000"/>
                    <a:pt x="40000" y="110000"/>
                  </a:cubicBezTo>
                  <a:cubicBezTo>
                    <a:pt x="40000" y="110000"/>
                    <a:pt x="40000" y="110000"/>
                    <a:pt x="40000" y="110000"/>
                  </a:cubicBezTo>
                  <a:cubicBezTo>
                    <a:pt x="40000" y="110000"/>
                    <a:pt x="40000" y="110000"/>
                    <a:pt x="50000" y="110000"/>
                  </a:cubicBezTo>
                  <a:cubicBezTo>
                    <a:pt x="50000" y="110000"/>
                    <a:pt x="50000" y="110000"/>
                    <a:pt x="6000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70000" y="120000"/>
                    <a:pt x="70000" y="110000"/>
                    <a:pt x="70000" y="120000"/>
                  </a:cubicBezTo>
                  <a:cubicBezTo>
                    <a:pt x="80000" y="120000"/>
                    <a:pt x="80000" y="120000"/>
                    <a:pt x="80000" y="120000"/>
                  </a:cubicBezTo>
                  <a:cubicBezTo>
                    <a:pt x="80000" y="120000"/>
                    <a:pt x="80000" y="120000"/>
                    <a:pt x="90000" y="120000"/>
                  </a:cubicBezTo>
                  <a:cubicBezTo>
                    <a:pt x="90000" y="120000"/>
                    <a:pt x="90000" y="120000"/>
                    <a:pt x="9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00000" y="110000"/>
                    <a:pt x="90000" y="110000"/>
                    <a:pt x="100000" y="100000"/>
                  </a:cubicBezTo>
                  <a:cubicBezTo>
                    <a:pt x="100000" y="100000"/>
                    <a:pt x="100000" y="100000"/>
                    <a:pt x="100000" y="90000"/>
                  </a:cubicBezTo>
                  <a:cubicBezTo>
                    <a:pt x="100000" y="90000"/>
                    <a:pt x="100000" y="80000"/>
                    <a:pt x="100000" y="80000"/>
                  </a:cubicBezTo>
                  <a:cubicBezTo>
                    <a:pt x="100000" y="70000"/>
                    <a:pt x="110000" y="70000"/>
                    <a:pt x="110000" y="70000"/>
                  </a:cubicBezTo>
                  <a:cubicBezTo>
                    <a:pt x="110000" y="60000"/>
                    <a:pt x="100000" y="60000"/>
                    <a:pt x="100000" y="50000"/>
                  </a:cubicBezTo>
                  <a:cubicBezTo>
                    <a:pt x="110000" y="50000"/>
                    <a:pt x="100000" y="40000"/>
                    <a:pt x="110000" y="40000"/>
                  </a:cubicBezTo>
                  <a:cubicBezTo>
                    <a:pt x="110000" y="30000"/>
                    <a:pt x="110000" y="30000"/>
                    <a:pt x="110000" y="30000"/>
                  </a:cubicBezTo>
                  <a:cubicBezTo>
                    <a:pt x="120000" y="30000"/>
                    <a:pt x="120000" y="20000"/>
                    <a:pt x="120000" y="20000"/>
                  </a:cubicBezTo>
                  <a:cubicBezTo>
                    <a:pt x="120000" y="10000"/>
                    <a:pt x="120000" y="10000"/>
                    <a:pt x="120000" y="0"/>
                  </a:cubicBezTo>
                  <a:cubicBezTo>
                    <a:pt x="110000" y="0"/>
                    <a:pt x="110000" y="0"/>
                    <a:pt x="11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Shape 438"/>
            <p:cNvSpPr/>
            <p:nvPr/>
          </p:nvSpPr>
          <p:spPr>
            <a:xfrm>
              <a:off x="6572354" y="3539286"/>
              <a:ext cx="98323" cy="753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8571"/>
                  </a:moveTo>
                  <a:cubicBezTo>
                    <a:pt x="120000" y="68571"/>
                    <a:pt x="120000" y="68571"/>
                    <a:pt x="120000" y="51428"/>
                  </a:cubicBezTo>
                  <a:cubicBezTo>
                    <a:pt x="120000" y="51428"/>
                    <a:pt x="106666" y="51428"/>
                    <a:pt x="106666" y="51428"/>
                  </a:cubicBezTo>
                  <a:cubicBezTo>
                    <a:pt x="106666" y="51428"/>
                    <a:pt x="93333" y="51428"/>
                    <a:pt x="93333" y="51428"/>
                  </a:cubicBezTo>
                  <a:cubicBezTo>
                    <a:pt x="93333" y="51428"/>
                    <a:pt x="80000" y="34285"/>
                    <a:pt x="80000" y="34285"/>
                  </a:cubicBezTo>
                  <a:cubicBezTo>
                    <a:pt x="80000" y="34285"/>
                    <a:pt x="66666" y="34285"/>
                    <a:pt x="66666" y="17142"/>
                  </a:cubicBezTo>
                  <a:cubicBezTo>
                    <a:pt x="53333" y="17142"/>
                    <a:pt x="53333" y="17142"/>
                    <a:pt x="53333" y="17142"/>
                  </a:cubicBezTo>
                  <a:cubicBezTo>
                    <a:pt x="40000" y="17142"/>
                    <a:pt x="40000" y="0"/>
                    <a:pt x="40000" y="0"/>
                  </a:cubicBezTo>
                  <a:cubicBezTo>
                    <a:pt x="40000" y="0"/>
                    <a:pt x="26666" y="0"/>
                    <a:pt x="26666" y="0"/>
                  </a:cubicBezTo>
                  <a:cubicBezTo>
                    <a:pt x="13333" y="0"/>
                    <a:pt x="13333" y="0"/>
                    <a:pt x="13333" y="0"/>
                  </a:cubicBezTo>
                  <a:cubicBezTo>
                    <a:pt x="13333" y="17142"/>
                    <a:pt x="13333" y="17142"/>
                    <a:pt x="13333" y="17142"/>
                  </a:cubicBezTo>
                  <a:cubicBezTo>
                    <a:pt x="13333" y="17142"/>
                    <a:pt x="13333" y="17142"/>
                    <a:pt x="13333" y="34285"/>
                  </a:cubicBezTo>
                  <a:cubicBezTo>
                    <a:pt x="13333" y="34285"/>
                    <a:pt x="0" y="34285"/>
                    <a:pt x="0" y="51428"/>
                  </a:cubicBezTo>
                  <a:cubicBezTo>
                    <a:pt x="0" y="51428"/>
                    <a:pt x="0" y="68571"/>
                    <a:pt x="0" y="68571"/>
                  </a:cubicBezTo>
                  <a:cubicBezTo>
                    <a:pt x="0" y="85714"/>
                    <a:pt x="0" y="85714"/>
                    <a:pt x="0" y="85714"/>
                  </a:cubicBezTo>
                  <a:cubicBezTo>
                    <a:pt x="0" y="85714"/>
                    <a:pt x="0" y="102857"/>
                    <a:pt x="0" y="102857"/>
                  </a:cubicBezTo>
                  <a:cubicBezTo>
                    <a:pt x="0" y="102857"/>
                    <a:pt x="0" y="102857"/>
                    <a:pt x="0" y="119999"/>
                  </a:cubicBezTo>
                  <a:cubicBezTo>
                    <a:pt x="0" y="119999"/>
                    <a:pt x="13333" y="119999"/>
                    <a:pt x="13333" y="119999"/>
                  </a:cubicBezTo>
                  <a:cubicBezTo>
                    <a:pt x="13333" y="119999"/>
                    <a:pt x="13333" y="119999"/>
                    <a:pt x="26666" y="119999"/>
                  </a:cubicBezTo>
                  <a:cubicBezTo>
                    <a:pt x="26666" y="119999"/>
                    <a:pt x="26666" y="102857"/>
                    <a:pt x="26666" y="102857"/>
                  </a:cubicBezTo>
                  <a:cubicBezTo>
                    <a:pt x="26666" y="102857"/>
                    <a:pt x="26666" y="85714"/>
                    <a:pt x="40000" y="85714"/>
                  </a:cubicBezTo>
                  <a:cubicBezTo>
                    <a:pt x="40000" y="85714"/>
                    <a:pt x="40000" y="85714"/>
                    <a:pt x="40000" y="85714"/>
                  </a:cubicBezTo>
                  <a:cubicBezTo>
                    <a:pt x="53333" y="85714"/>
                    <a:pt x="53333" y="85714"/>
                    <a:pt x="53333" y="85714"/>
                  </a:cubicBezTo>
                  <a:cubicBezTo>
                    <a:pt x="53333" y="85714"/>
                    <a:pt x="66666" y="102857"/>
                    <a:pt x="66666" y="85714"/>
                  </a:cubicBezTo>
                  <a:cubicBezTo>
                    <a:pt x="66666" y="85714"/>
                    <a:pt x="66666" y="85714"/>
                    <a:pt x="66666" y="85714"/>
                  </a:cubicBezTo>
                  <a:cubicBezTo>
                    <a:pt x="66666" y="85714"/>
                    <a:pt x="66666" y="85714"/>
                    <a:pt x="80000" y="85714"/>
                  </a:cubicBezTo>
                  <a:cubicBezTo>
                    <a:pt x="80000" y="85714"/>
                    <a:pt x="80000" y="85714"/>
                    <a:pt x="93333" y="85714"/>
                  </a:cubicBezTo>
                  <a:cubicBezTo>
                    <a:pt x="93333" y="85714"/>
                    <a:pt x="93333" y="85714"/>
                    <a:pt x="106666" y="85714"/>
                  </a:cubicBezTo>
                  <a:cubicBezTo>
                    <a:pt x="106666" y="102857"/>
                    <a:pt x="106666" y="85714"/>
                    <a:pt x="106666" y="85714"/>
                  </a:cubicBezTo>
                  <a:cubicBezTo>
                    <a:pt x="106666" y="85714"/>
                    <a:pt x="106666" y="85714"/>
                    <a:pt x="106666" y="85714"/>
                  </a:cubicBezTo>
                  <a:cubicBezTo>
                    <a:pt x="106666" y="68571"/>
                    <a:pt x="120000" y="68571"/>
                    <a:pt x="120000" y="68571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Shape 439"/>
            <p:cNvSpPr/>
            <p:nvPr/>
          </p:nvSpPr>
          <p:spPr>
            <a:xfrm>
              <a:off x="6353143" y="3774684"/>
              <a:ext cx="340101" cy="5131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258" y="80000"/>
                  </a:moveTo>
                  <a:cubicBezTo>
                    <a:pt x="116129" y="80000"/>
                    <a:pt x="112258" y="80000"/>
                    <a:pt x="116129" y="82500"/>
                  </a:cubicBezTo>
                  <a:cubicBezTo>
                    <a:pt x="116129" y="82500"/>
                    <a:pt x="116129" y="82500"/>
                    <a:pt x="120000" y="82500"/>
                  </a:cubicBezTo>
                  <a:cubicBezTo>
                    <a:pt x="120000" y="82500"/>
                    <a:pt x="120000" y="82500"/>
                    <a:pt x="120000" y="82500"/>
                  </a:cubicBezTo>
                  <a:cubicBezTo>
                    <a:pt x="120000" y="80000"/>
                    <a:pt x="116129" y="80000"/>
                    <a:pt x="116129" y="80000"/>
                  </a:cubicBezTo>
                  <a:cubicBezTo>
                    <a:pt x="116129" y="77500"/>
                    <a:pt x="116129" y="77500"/>
                    <a:pt x="116129" y="75000"/>
                  </a:cubicBezTo>
                  <a:cubicBezTo>
                    <a:pt x="116129" y="75000"/>
                    <a:pt x="116129" y="72500"/>
                    <a:pt x="116129" y="72500"/>
                  </a:cubicBezTo>
                  <a:cubicBezTo>
                    <a:pt x="112258" y="70000"/>
                    <a:pt x="112258" y="72500"/>
                    <a:pt x="108387" y="70000"/>
                  </a:cubicBezTo>
                  <a:cubicBezTo>
                    <a:pt x="108387" y="70000"/>
                    <a:pt x="108387" y="67500"/>
                    <a:pt x="108387" y="67500"/>
                  </a:cubicBezTo>
                  <a:cubicBezTo>
                    <a:pt x="108387" y="65000"/>
                    <a:pt x="112258" y="65000"/>
                    <a:pt x="112258" y="65000"/>
                  </a:cubicBezTo>
                  <a:cubicBezTo>
                    <a:pt x="112258" y="62500"/>
                    <a:pt x="108387" y="62500"/>
                    <a:pt x="108387" y="62500"/>
                  </a:cubicBezTo>
                  <a:cubicBezTo>
                    <a:pt x="108387" y="60000"/>
                    <a:pt x="108387" y="60000"/>
                    <a:pt x="108387" y="60000"/>
                  </a:cubicBezTo>
                  <a:cubicBezTo>
                    <a:pt x="108387" y="60000"/>
                    <a:pt x="108387" y="60000"/>
                    <a:pt x="108387" y="57500"/>
                  </a:cubicBezTo>
                  <a:cubicBezTo>
                    <a:pt x="108387" y="57500"/>
                    <a:pt x="108387" y="55000"/>
                    <a:pt x="108387" y="52500"/>
                  </a:cubicBezTo>
                  <a:cubicBezTo>
                    <a:pt x="108387" y="52500"/>
                    <a:pt x="108387" y="52500"/>
                    <a:pt x="108387" y="50000"/>
                  </a:cubicBezTo>
                  <a:cubicBezTo>
                    <a:pt x="112258" y="47500"/>
                    <a:pt x="112258" y="47500"/>
                    <a:pt x="112258" y="45000"/>
                  </a:cubicBezTo>
                  <a:cubicBezTo>
                    <a:pt x="112258" y="45000"/>
                    <a:pt x="112258" y="45000"/>
                    <a:pt x="108387" y="45000"/>
                  </a:cubicBezTo>
                  <a:cubicBezTo>
                    <a:pt x="108387" y="45000"/>
                    <a:pt x="108387" y="45000"/>
                    <a:pt x="104516" y="45000"/>
                  </a:cubicBezTo>
                  <a:cubicBezTo>
                    <a:pt x="104516" y="45000"/>
                    <a:pt x="100645" y="45000"/>
                    <a:pt x="96774" y="45000"/>
                  </a:cubicBezTo>
                  <a:cubicBezTo>
                    <a:pt x="96774" y="45000"/>
                    <a:pt x="92903" y="45000"/>
                    <a:pt x="92903" y="45000"/>
                  </a:cubicBezTo>
                  <a:cubicBezTo>
                    <a:pt x="92903" y="45000"/>
                    <a:pt x="89032" y="45000"/>
                    <a:pt x="89032" y="42500"/>
                  </a:cubicBezTo>
                  <a:cubicBezTo>
                    <a:pt x="89032" y="42500"/>
                    <a:pt x="89032" y="40000"/>
                    <a:pt x="89032" y="40000"/>
                  </a:cubicBezTo>
                  <a:cubicBezTo>
                    <a:pt x="85161" y="40000"/>
                    <a:pt x="85161" y="40000"/>
                    <a:pt x="81290" y="40000"/>
                  </a:cubicBezTo>
                  <a:cubicBezTo>
                    <a:pt x="77419" y="40000"/>
                    <a:pt x="77419" y="40000"/>
                    <a:pt x="73548" y="40000"/>
                  </a:cubicBezTo>
                  <a:cubicBezTo>
                    <a:pt x="69677" y="40000"/>
                    <a:pt x="69677" y="40000"/>
                    <a:pt x="65806" y="37500"/>
                  </a:cubicBezTo>
                  <a:cubicBezTo>
                    <a:pt x="65806" y="37500"/>
                    <a:pt x="65806" y="35000"/>
                    <a:pt x="65806" y="32500"/>
                  </a:cubicBezTo>
                  <a:cubicBezTo>
                    <a:pt x="65806" y="32500"/>
                    <a:pt x="65806" y="32500"/>
                    <a:pt x="65806" y="30000"/>
                  </a:cubicBezTo>
                  <a:cubicBezTo>
                    <a:pt x="65806" y="27500"/>
                    <a:pt x="61935" y="27500"/>
                    <a:pt x="61935" y="27500"/>
                  </a:cubicBezTo>
                  <a:cubicBezTo>
                    <a:pt x="61935" y="25000"/>
                    <a:pt x="61935" y="25000"/>
                    <a:pt x="61935" y="25000"/>
                  </a:cubicBezTo>
                  <a:cubicBezTo>
                    <a:pt x="61935" y="22500"/>
                    <a:pt x="58064" y="22500"/>
                    <a:pt x="58064" y="22500"/>
                  </a:cubicBezTo>
                  <a:cubicBezTo>
                    <a:pt x="58064" y="20000"/>
                    <a:pt x="58064" y="20000"/>
                    <a:pt x="61935" y="20000"/>
                  </a:cubicBezTo>
                  <a:cubicBezTo>
                    <a:pt x="61935" y="17500"/>
                    <a:pt x="61935" y="17500"/>
                    <a:pt x="61935" y="15000"/>
                  </a:cubicBezTo>
                  <a:cubicBezTo>
                    <a:pt x="61935" y="15000"/>
                    <a:pt x="61935" y="15000"/>
                    <a:pt x="61935" y="12500"/>
                  </a:cubicBezTo>
                  <a:cubicBezTo>
                    <a:pt x="61935" y="12500"/>
                    <a:pt x="61935" y="10000"/>
                    <a:pt x="65806" y="10000"/>
                  </a:cubicBezTo>
                  <a:cubicBezTo>
                    <a:pt x="65806" y="7500"/>
                    <a:pt x="69677" y="10000"/>
                    <a:pt x="69677" y="7500"/>
                  </a:cubicBezTo>
                  <a:cubicBezTo>
                    <a:pt x="73548" y="7500"/>
                    <a:pt x="73548" y="7500"/>
                    <a:pt x="73548" y="7500"/>
                  </a:cubicBezTo>
                  <a:cubicBezTo>
                    <a:pt x="73548" y="7500"/>
                    <a:pt x="69677" y="7500"/>
                    <a:pt x="73548" y="7500"/>
                  </a:cubicBezTo>
                  <a:cubicBezTo>
                    <a:pt x="73548" y="7500"/>
                    <a:pt x="73548" y="7500"/>
                    <a:pt x="73548" y="5000"/>
                  </a:cubicBezTo>
                  <a:cubicBezTo>
                    <a:pt x="73548" y="5000"/>
                    <a:pt x="73548" y="5000"/>
                    <a:pt x="77419" y="5000"/>
                  </a:cubicBezTo>
                  <a:cubicBezTo>
                    <a:pt x="77419" y="5000"/>
                    <a:pt x="81290" y="5000"/>
                    <a:pt x="81290" y="2500"/>
                  </a:cubicBezTo>
                  <a:cubicBezTo>
                    <a:pt x="81290" y="2500"/>
                    <a:pt x="81290" y="0"/>
                    <a:pt x="81290" y="0"/>
                  </a:cubicBezTo>
                  <a:cubicBezTo>
                    <a:pt x="77419" y="0"/>
                    <a:pt x="77419" y="0"/>
                    <a:pt x="77419" y="0"/>
                  </a:cubicBezTo>
                  <a:cubicBezTo>
                    <a:pt x="73548" y="0"/>
                    <a:pt x="73548" y="0"/>
                    <a:pt x="69677" y="0"/>
                  </a:cubicBezTo>
                  <a:cubicBezTo>
                    <a:pt x="69677" y="2500"/>
                    <a:pt x="69677" y="2500"/>
                    <a:pt x="69677" y="5000"/>
                  </a:cubicBezTo>
                  <a:cubicBezTo>
                    <a:pt x="69677" y="5000"/>
                    <a:pt x="65806" y="2500"/>
                    <a:pt x="65806" y="5000"/>
                  </a:cubicBezTo>
                  <a:cubicBezTo>
                    <a:pt x="61935" y="5000"/>
                    <a:pt x="61935" y="5000"/>
                    <a:pt x="61935" y="7500"/>
                  </a:cubicBezTo>
                  <a:cubicBezTo>
                    <a:pt x="58064" y="7500"/>
                    <a:pt x="58064" y="7500"/>
                    <a:pt x="54193" y="7500"/>
                  </a:cubicBezTo>
                  <a:cubicBezTo>
                    <a:pt x="50322" y="7500"/>
                    <a:pt x="50322" y="7500"/>
                    <a:pt x="50322" y="7500"/>
                  </a:cubicBezTo>
                  <a:cubicBezTo>
                    <a:pt x="46451" y="10000"/>
                    <a:pt x="46451" y="10000"/>
                    <a:pt x="46451" y="10000"/>
                  </a:cubicBezTo>
                  <a:cubicBezTo>
                    <a:pt x="46451" y="10000"/>
                    <a:pt x="46451" y="10000"/>
                    <a:pt x="46451" y="10000"/>
                  </a:cubicBezTo>
                  <a:cubicBezTo>
                    <a:pt x="42580" y="10000"/>
                    <a:pt x="42580" y="10000"/>
                    <a:pt x="38709" y="10000"/>
                  </a:cubicBezTo>
                  <a:cubicBezTo>
                    <a:pt x="38709" y="10000"/>
                    <a:pt x="38709" y="12500"/>
                    <a:pt x="34838" y="12500"/>
                  </a:cubicBezTo>
                  <a:cubicBezTo>
                    <a:pt x="34838" y="15000"/>
                    <a:pt x="34838" y="15000"/>
                    <a:pt x="34838" y="17500"/>
                  </a:cubicBezTo>
                  <a:cubicBezTo>
                    <a:pt x="34838" y="20000"/>
                    <a:pt x="34838" y="20000"/>
                    <a:pt x="34838" y="22500"/>
                  </a:cubicBezTo>
                  <a:cubicBezTo>
                    <a:pt x="30967" y="22500"/>
                    <a:pt x="30967" y="20000"/>
                    <a:pt x="27096" y="22500"/>
                  </a:cubicBezTo>
                  <a:cubicBezTo>
                    <a:pt x="27096" y="22500"/>
                    <a:pt x="27096" y="22500"/>
                    <a:pt x="27096" y="25000"/>
                  </a:cubicBezTo>
                  <a:cubicBezTo>
                    <a:pt x="27096" y="25000"/>
                    <a:pt x="27096" y="25000"/>
                    <a:pt x="27096" y="25000"/>
                  </a:cubicBezTo>
                  <a:cubicBezTo>
                    <a:pt x="27096" y="27500"/>
                    <a:pt x="23225" y="25000"/>
                    <a:pt x="19354" y="27500"/>
                  </a:cubicBezTo>
                  <a:cubicBezTo>
                    <a:pt x="19354" y="27500"/>
                    <a:pt x="23225" y="30000"/>
                    <a:pt x="19354" y="30000"/>
                  </a:cubicBezTo>
                  <a:cubicBezTo>
                    <a:pt x="19354" y="30000"/>
                    <a:pt x="19354" y="30000"/>
                    <a:pt x="15483" y="30000"/>
                  </a:cubicBezTo>
                  <a:cubicBezTo>
                    <a:pt x="15483" y="30000"/>
                    <a:pt x="15483" y="30000"/>
                    <a:pt x="15483" y="30000"/>
                  </a:cubicBezTo>
                  <a:cubicBezTo>
                    <a:pt x="15483" y="30000"/>
                    <a:pt x="15483" y="32500"/>
                    <a:pt x="15483" y="32500"/>
                  </a:cubicBezTo>
                  <a:cubicBezTo>
                    <a:pt x="15483" y="32500"/>
                    <a:pt x="15483" y="35000"/>
                    <a:pt x="15483" y="35000"/>
                  </a:cubicBezTo>
                  <a:cubicBezTo>
                    <a:pt x="11612" y="35000"/>
                    <a:pt x="11612" y="35000"/>
                    <a:pt x="11612" y="35000"/>
                  </a:cubicBezTo>
                  <a:cubicBezTo>
                    <a:pt x="11612" y="35000"/>
                    <a:pt x="11612" y="35000"/>
                    <a:pt x="11612" y="35000"/>
                  </a:cubicBezTo>
                  <a:cubicBezTo>
                    <a:pt x="11612" y="35000"/>
                    <a:pt x="11612" y="35000"/>
                    <a:pt x="11612" y="37500"/>
                  </a:cubicBezTo>
                  <a:cubicBezTo>
                    <a:pt x="11612" y="37500"/>
                    <a:pt x="11612" y="37500"/>
                    <a:pt x="11612" y="40000"/>
                  </a:cubicBezTo>
                  <a:cubicBezTo>
                    <a:pt x="11612" y="40000"/>
                    <a:pt x="15483" y="40000"/>
                    <a:pt x="15483" y="42500"/>
                  </a:cubicBezTo>
                  <a:cubicBezTo>
                    <a:pt x="15483" y="42500"/>
                    <a:pt x="15483" y="45000"/>
                    <a:pt x="15483" y="45000"/>
                  </a:cubicBezTo>
                  <a:cubicBezTo>
                    <a:pt x="15483" y="47500"/>
                    <a:pt x="15483" y="50000"/>
                    <a:pt x="15483" y="50000"/>
                  </a:cubicBezTo>
                  <a:cubicBezTo>
                    <a:pt x="15483" y="52500"/>
                    <a:pt x="15483" y="52500"/>
                    <a:pt x="15483" y="55000"/>
                  </a:cubicBezTo>
                  <a:cubicBezTo>
                    <a:pt x="15483" y="55000"/>
                    <a:pt x="11612" y="55000"/>
                    <a:pt x="11612" y="55000"/>
                  </a:cubicBezTo>
                  <a:cubicBezTo>
                    <a:pt x="11612" y="57500"/>
                    <a:pt x="11612" y="57500"/>
                    <a:pt x="11612" y="60000"/>
                  </a:cubicBezTo>
                  <a:cubicBezTo>
                    <a:pt x="11612" y="60000"/>
                    <a:pt x="11612" y="60000"/>
                    <a:pt x="11612" y="60000"/>
                  </a:cubicBezTo>
                  <a:cubicBezTo>
                    <a:pt x="11612" y="62500"/>
                    <a:pt x="11612" y="65000"/>
                    <a:pt x="7741" y="67500"/>
                  </a:cubicBezTo>
                  <a:cubicBezTo>
                    <a:pt x="7741" y="67500"/>
                    <a:pt x="11612" y="70000"/>
                    <a:pt x="7741" y="70000"/>
                  </a:cubicBezTo>
                  <a:cubicBezTo>
                    <a:pt x="7741" y="72500"/>
                    <a:pt x="3870" y="70000"/>
                    <a:pt x="3870" y="72500"/>
                  </a:cubicBezTo>
                  <a:cubicBezTo>
                    <a:pt x="0" y="72500"/>
                    <a:pt x="0" y="75000"/>
                    <a:pt x="0" y="75000"/>
                  </a:cubicBezTo>
                  <a:cubicBezTo>
                    <a:pt x="0" y="77500"/>
                    <a:pt x="0" y="77500"/>
                    <a:pt x="0" y="77500"/>
                  </a:cubicBezTo>
                  <a:cubicBezTo>
                    <a:pt x="0" y="80000"/>
                    <a:pt x="0" y="80000"/>
                    <a:pt x="0" y="80000"/>
                  </a:cubicBezTo>
                  <a:cubicBezTo>
                    <a:pt x="0" y="80000"/>
                    <a:pt x="0" y="80000"/>
                    <a:pt x="3870" y="80000"/>
                  </a:cubicBezTo>
                  <a:cubicBezTo>
                    <a:pt x="3870" y="82500"/>
                    <a:pt x="3870" y="82500"/>
                    <a:pt x="3870" y="82500"/>
                  </a:cubicBezTo>
                  <a:cubicBezTo>
                    <a:pt x="7741" y="85000"/>
                    <a:pt x="7741" y="85000"/>
                    <a:pt x="7741" y="85000"/>
                  </a:cubicBezTo>
                  <a:cubicBezTo>
                    <a:pt x="11612" y="85000"/>
                    <a:pt x="11612" y="85000"/>
                    <a:pt x="15483" y="85000"/>
                  </a:cubicBezTo>
                  <a:cubicBezTo>
                    <a:pt x="15483" y="85000"/>
                    <a:pt x="15483" y="87500"/>
                    <a:pt x="15483" y="87500"/>
                  </a:cubicBezTo>
                  <a:cubicBezTo>
                    <a:pt x="19354" y="87500"/>
                    <a:pt x="19354" y="87500"/>
                    <a:pt x="19354" y="87500"/>
                  </a:cubicBezTo>
                  <a:cubicBezTo>
                    <a:pt x="23225" y="87500"/>
                    <a:pt x="23225" y="85000"/>
                    <a:pt x="23225" y="85000"/>
                  </a:cubicBezTo>
                  <a:cubicBezTo>
                    <a:pt x="27096" y="85000"/>
                    <a:pt x="27096" y="87500"/>
                    <a:pt x="27096" y="87500"/>
                  </a:cubicBezTo>
                  <a:cubicBezTo>
                    <a:pt x="30967" y="90000"/>
                    <a:pt x="30967" y="90000"/>
                    <a:pt x="30967" y="90000"/>
                  </a:cubicBezTo>
                  <a:cubicBezTo>
                    <a:pt x="30967" y="90000"/>
                    <a:pt x="30967" y="90000"/>
                    <a:pt x="30967" y="90000"/>
                  </a:cubicBezTo>
                  <a:cubicBezTo>
                    <a:pt x="34838" y="90000"/>
                    <a:pt x="34838" y="90000"/>
                    <a:pt x="34838" y="90000"/>
                  </a:cubicBezTo>
                  <a:cubicBezTo>
                    <a:pt x="38709" y="90000"/>
                    <a:pt x="38709" y="92500"/>
                    <a:pt x="38709" y="92500"/>
                  </a:cubicBezTo>
                  <a:cubicBezTo>
                    <a:pt x="38709" y="92500"/>
                    <a:pt x="38709" y="92500"/>
                    <a:pt x="42580" y="92500"/>
                  </a:cubicBezTo>
                  <a:cubicBezTo>
                    <a:pt x="42580" y="95000"/>
                    <a:pt x="42580" y="95000"/>
                    <a:pt x="42580" y="95000"/>
                  </a:cubicBezTo>
                  <a:cubicBezTo>
                    <a:pt x="46451" y="97500"/>
                    <a:pt x="50322" y="97500"/>
                    <a:pt x="50322" y="97500"/>
                  </a:cubicBezTo>
                  <a:cubicBezTo>
                    <a:pt x="50322" y="100000"/>
                    <a:pt x="50322" y="100000"/>
                    <a:pt x="50322" y="100000"/>
                  </a:cubicBezTo>
                  <a:cubicBezTo>
                    <a:pt x="50322" y="100000"/>
                    <a:pt x="54193" y="102500"/>
                    <a:pt x="54193" y="102500"/>
                  </a:cubicBezTo>
                  <a:cubicBezTo>
                    <a:pt x="54193" y="102500"/>
                    <a:pt x="54193" y="105000"/>
                    <a:pt x="54193" y="105000"/>
                  </a:cubicBezTo>
                  <a:cubicBezTo>
                    <a:pt x="58064" y="105000"/>
                    <a:pt x="58064" y="107500"/>
                    <a:pt x="58064" y="107500"/>
                  </a:cubicBezTo>
                  <a:cubicBezTo>
                    <a:pt x="58064" y="107500"/>
                    <a:pt x="61935" y="107500"/>
                    <a:pt x="61935" y="107500"/>
                  </a:cubicBezTo>
                  <a:cubicBezTo>
                    <a:pt x="61935" y="107500"/>
                    <a:pt x="65806" y="107500"/>
                    <a:pt x="65806" y="107500"/>
                  </a:cubicBezTo>
                  <a:cubicBezTo>
                    <a:pt x="65806" y="107500"/>
                    <a:pt x="65806" y="105000"/>
                    <a:pt x="69677" y="105000"/>
                  </a:cubicBezTo>
                  <a:cubicBezTo>
                    <a:pt x="69677" y="105000"/>
                    <a:pt x="69677" y="105000"/>
                    <a:pt x="73548" y="105000"/>
                  </a:cubicBezTo>
                  <a:cubicBezTo>
                    <a:pt x="73548" y="107500"/>
                    <a:pt x="77419" y="105000"/>
                    <a:pt x="77419" y="105000"/>
                  </a:cubicBezTo>
                  <a:cubicBezTo>
                    <a:pt x="77419" y="105000"/>
                    <a:pt x="77419" y="107500"/>
                    <a:pt x="77419" y="107500"/>
                  </a:cubicBezTo>
                  <a:cubicBezTo>
                    <a:pt x="77419" y="107500"/>
                    <a:pt x="81290" y="107500"/>
                    <a:pt x="81290" y="107500"/>
                  </a:cubicBezTo>
                  <a:cubicBezTo>
                    <a:pt x="85161" y="107500"/>
                    <a:pt x="85161" y="105000"/>
                    <a:pt x="85161" y="107500"/>
                  </a:cubicBezTo>
                  <a:cubicBezTo>
                    <a:pt x="85161" y="107500"/>
                    <a:pt x="85161" y="107500"/>
                    <a:pt x="85161" y="110000"/>
                  </a:cubicBezTo>
                  <a:cubicBezTo>
                    <a:pt x="85161" y="110000"/>
                    <a:pt x="81290" y="112500"/>
                    <a:pt x="81290" y="112500"/>
                  </a:cubicBezTo>
                  <a:cubicBezTo>
                    <a:pt x="81290" y="112500"/>
                    <a:pt x="81290" y="112500"/>
                    <a:pt x="81290" y="112500"/>
                  </a:cubicBezTo>
                  <a:cubicBezTo>
                    <a:pt x="81290" y="115000"/>
                    <a:pt x="77419" y="115000"/>
                    <a:pt x="77419" y="115000"/>
                  </a:cubicBezTo>
                  <a:cubicBezTo>
                    <a:pt x="77419" y="117500"/>
                    <a:pt x="81290" y="117500"/>
                    <a:pt x="81290" y="120000"/>
                  </a:cubicBezTo>
                  <a:cubicBezTo>
                    <a:pt x="81290" y="120000"/>
                    <a:pt x="81290" y="120000"/>
                    <a:pt x="81290" y="120000"/>
                  </a:cubicBezTo>
                  <a:cubicBezTo>
                    <a:pt x="81290" y="120000"/>
                    <a:pt x="81290" y="120000"/>
                    <a:pt x="81290" y="120000"/>
                  </a:cubicBezTo>
                  <a:cubicBezTo>
                    <a:pt x="85161" y="120000"/>
                    <a:pt x="85161" y="120000"/>
                    <a:pt x="89032" y="120000"/>
                  </a:cubicBezTo>
                  <a:cubicBezTo>
                    <a:pt x="89032" y="117500"/>
                    <a:pt x="85161" y="117500"/>
                    <a:pt x="85161" y="117500"/>
                  </a:cubicBezTo>
                  <a:cubicBezTo>
                    <a:pt x="85161" y="115000"/>
                    <a:pt x="89032" y="115000"/>
                    <a:pt x="89032" y="115000"/>
                  </a:cubicBezTo>
                  <a:cubicBezTo>
                    <a:pt x="89032" y="112500"/>
                    <a:pt x="89032" y="112500"/>
                    <a:pt x="89032" y="110000"/>
                  </a:cubicBezTo>
                  <a:cubicBezTo>
                    <a:pt x="89032" y="107500"/>
                    <a:pt x="89032" y="107500"/>
                    <a:pt x="89032" y="107500"/>
                  </a:cubicBezTo>
                  <a:cubicBezTo>
                    <a:pt x="92903" y="105000"/>
                    <a:pt x="89032" y="102500"/>
                    <a:pt x="89032" y="102500"/>
                  </a:cubicBezTo>
                  <a:cubicBezTo>
                    <a:pt x="89032" y="100000"/>
                    <a:pt x="89032" y="100000"/>
                    <a:pt x="89032" y="97500"/>
                  </a:cubicBezTo>
                  <a:cubicBezTo>
                    <a:pt x="89032" y="95000"/>
                    <a:pt x="89032" y="95000"/>
                    <a:pt x="89032" y="92500"/>
                  </a:cubicBezTo>
                  <a:cubicBezTo>
                    <a:pt x="85161" y="92500"/>
                    <a:pt x="85161" y="92500"/>
                    <a:pt x="85161" y="90000"/>
                  </a:cubicBezTo>
                  <a:cubicBezTo>
                    <a:pt x="85161" y="90000"/>
                    <a:pt x="85161" y="87500"/>
                    <a:pt x="85161" y="87500"/>
                  </a:cubicBezTo>
                  <a:cubicBezTo>
                    <a:pt x="85161" y="87500"/>
                    <a:pt x="85161" y="85000"/>
                    <a:pt x="89032" y="85000"/>
                  </a:cubicBezTo>
                  <a:cubicBezTo>
                    <a:pt x="89032" y="85000"/>
                    <a:pt x="92903" y="85000"/>
                    <a:pt x="92903" y="85000"/>
                  </a:cubicBezTo>
                  <a:cubicBezTo>
                    <a:pt x="92903" y="85000"/>
                    <a:pt x="92903" y="82500"/>
                    <a:pt x="92903" y="82500"/>
                  </a:cubicBezTo>
                  <a:cubicBezTo>
                    <a:pt x="92903" y="82500"/>
                    <a:pt x="89032" y="82500"/>
                    <a:pt x="89032" y="82500"/>
                  </a:cubicBezTo>
                  <a:cubicBezTo>
                    <a:pt x="85161" y="80000"/>
                    <a:pt x="89032" y="80000"/>
                    <a:pt x="89032" y="77500"/>
                  </a:cubicBezTo>
                  <a:cubicBezTo>
                    <a:pt x="89032" y="77500"/>
                    <a:pt x="89032" y="77500"/>
                    <a:pt x="92903" y="77500"/>
                  </a:cubicBezTo>
                  <a:cubicBezTo>
                    <a:pt x="92903" y="75000"/>
                    <a:pt x="96774" y="77500"/>
                    <a:pt x="100645" y="77500"/>
                  </a:cubicBezTo>
                  <a:cubicBezTo>
                    <a:pt x="108387" y="77500"/>
                    <a:pt x="108387" y="77500"/>
                    <a:pt x="108387" y="77500"/>
                  </a:cubicBezTo>
                  <a:cubicBezTo>
                    <a:pt x="108387" y="75000"/>
                    <a:pt x="108387" y="75000"/>
                    <a:pt x="112258" y="75000"/>
                  </a:cubicBezTo>
                  <a:cubicBezTo>
                    <a:pt x="112258" y="75000"/>
                    <a:pt x="112258" y="77500"/>
                    <a:pt x="112258" y="8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Shape 440"/>
            <p:cNvSpPr/>
            <p:nvPr/>
          </p:nvSpPr>
          <p:spPr>
            <a:xfrm>
              <a:off x="6661006" y="4832408"/>
              <a:ext cx="427140" cy="9306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6551"/>
                  </a:moveTo>
                  <a:cubicBezTo>
                    <a:pt x="120000" y="16551"/>
                    <a:pt x="120000" y="15172"/>
                    <a:pt x="120000" y="15172"/>
                  </a:cubicBezTo>
                  <a:cubicBezTo>
                    <a:pt x="120000" y="15172"/>
                    <a:pt x="120000" y="15172"/>
                    <a:pt x="116923" y="15172"/>
                  </a:cubicBezTo>
                  <a:cubicBezTo>
                    <a:pt x="116923" y="13793"/>
                    <a:pt x="116923" y="15172"/>
                    <a:pt x="113846" y="13793"/>
                  </a:cubicBezTo>
                  <a:cubicBezTo>
                    <a:pt x="113846" y="15172"/>
                    <a:pt x="113846" y="15172"/>
                    <a:pt x="113846" y="15172"/>
                  </a:cubicBezTo>
                  <a:cubicBezTo>
                    <a:pt x="113846" y="15172"/>
                    <a:pt x="113846" y="15172"/>
                    <a:pt x="113846" y="15172"/>
                  </a:cubicBezTo>
                  <a:cubicBezTo>
                    <a:pt x="113846" y="16551"/>
                    <a:pt x="113846" y="16551"/>
                    <a:pt x="113846" y="16551"/>
                  </a:cubicBezTo>
                  <a:cubicBezTo>
                    <a:pt x="113846" y="17931"/>
                    <a:pt x="113846" y="17931"/>
                    <a:pt x="113846" y="19310"/>
                  </a:cubicBezTo>
                  <a:cubicBezTo>
                    <a:pt x="113846" y="19310"/>
                    <a:pt x="110769" y="19310"/>
                    <a:pt x="110769" y="20689"/>
                  </a:cubicBezTo>
                  <a:cubicBezTo>
                    <a:pt x="107692" y="20689"/>
                    <a:pt x="107692" y="20689"/>
                    <a:pt x="107692" y="20689"/>
                  </a:cubicBezTo>
                  <a:cubicBezTo>
                    <a:pt x="104615" y="22068"/>
                    <a:pt x="104615" y="22068"/>
                    <a:pt x="104615" y="22068"/>
                  </a:cubicBezTo>
                  <a:cubicBezTo>
                    <a:pt x="101538" y="22068"/>
                    <a:pt x="101538" y="22068"/>
                    <a:pt x="98461" y="22068"/>
                  </a:cubicBezTo>
                  <a:cubicBezTo>
                    <a:pt x="98461" y="22068"/>
                    <a:pt x="98461" y="22068"/>
                    <a:pt x="95384" y="22068"/>
                  </a:cubicBezTo>
                  <a:cubicBezTo>
                    <a:pt x="95384" y="22068"/>
                    <a:pt x="92307" y="22068"/>
                    <a:pt x="92307" y="22068"/>
                  </a:cubicBezTo>
                  <a:cubicBezTo>
                    <a:pt x="89230" y="22068"/>
                    <a:pt x="89230" y="22068"/>
                    <a:pt x="89230" y="22068"/>
                  </a:cubicBezTo>
                  <a:cubicBezTo>
                    <a:pt x="86153" y="22068"/>
                    <a:pt x="86153" y="22068"/>
                    <a:pt x="86153" y="22068"/>
                  </a:cubicBezTo>
                  <a:cubicBezTo>
                    <a:pt x="86153" y="22068"/>
                    <a:pt x="86153" y="22068"/>
                    <a:pt x="86153" y="22068"/>
                  </a:cubicBezTo>
                  <a:cubicBezTo>
                    <a:pt x="86153" y="22068"/>
                    <a:pt x="86153" y="22068"/>
                    <a:pt x="86153" y="20689"/>
                  </a:cubicBezTo>
                  <a:cubicBezTo>
                    <a:pt x="86153" y="20689"/>
                    <a:pt x="86153" y="20689"/>
                    <a:pt x="86153" y="19310"/>
                  </a:cubicBezTo>
                  <a:cubicBezTo>
                    <a:pt x="86153" y="19310"/>
                    <a:pt x="86153" y="19310"/>
                    <a:pt x="89230" y="19310"/>
                  </a:cubicBezTo>
                  <a:cubicBezTo>
                    <a:pt x="89230" y="17931"/>
                    <a:pt x="89230" y="16551"/>
                    <a:pt x="89230" y="16551"/>
                  </a:cubicBezTo>
                  <a:cubicBezTo>
                    <a:pt x="89230" y="15172"/>
                    <a:pt x="89230" y="15172"/>
                    <a:pt x="89230" y="15172"/>
                  </a:cubicBezTo>
                  <a:cubicBezTo>
                    <a:pt x="89230" y="15172"/>
                    <a:pt x="89230" y="13793"/>
                    <a:pt x="89230" y="13793"/>
                  </a:cubicBezTo>
                  <a:cubicBezTo>
                    <a:pt x="92307" y="13793"/>
                    <a:pt x="89230" y="12413"/>
                    <a:pt x="89230" y="12413"/>
                  </a:cubicBezTo>
                  <a:cubicBezTo>
                    <a:pt x="89230" y="12413"/>
                    <a:pt x="86153" y="12413"/>
                    <a:pt x="86153" y="12413"/>
                  </a:cubicBezTo>
                  <a:cubicBezTo>
                    <a:pt x="86153" y="12413"/>
                    <a:pt x="83076" y="11034"/>
                    <a:pt x="83076" y="11034"/>
                  </a:cubicBezTo>
                  <a:cubicBezTo>
                    <a:pt x="80000" y="11034"/>
                    <a:pt x="80000" y="11034"/>
                    <a:pt x="76923" y="9655"/>
                  </a:cubicBezTo>
                  <a:cubicBezTo>
                    <a:pt x="76923" y="9655"/>
                    <a:pt x="73846" y="9655"/>
                    <a:pt x="73846" y="9655"/>
                  </a:cubicBezTo>
                  <a:cubicBezTo>
                    <a:pt x="73846" y="9655"/>
                    <a:pt x="73846" y="9655"/>
                    <a:pt x="70769" y="8275"/>
                  </a:cubicBezTo>
                  <a:cubicBezTo>
                    <a:pt x="70769" y="8275"/>
                    <a:pt x="67692" y="8275"/>
                    <a:pt x="67692" y="6896"/>
                  </a:cubicBezTo>
                  <a:cubicBezTo>
                    <a:pt x="64615" y="6896"/>
                    <a:pt x="64615" y="6896"/>
                    <a:pt x="64615" y="5517"/>
                  </a:cubicBezTo>
                  <a:cubicBezTo>
                    <a:pt x="58461" y="4137"/>
                    <a:pt x="55384" y="5517"/>
                    <a:pt x="52307" y="4137"/>
                  </a:cubicBezTo>
                  <a:cubicBezTo>
                    <a:pt x="52307" y="4137"/>
                    <a:pt x="52307" y="4137"/>
                    <a:pt x="52307" y="2758"/>
                  </a:cubicBezTo>
                  <a:cubicBezTo>
                    <a:pt x="52307" y="2758"/>
                    <a:pt x="52307" y="2758"/>
                    <a:pt x="49230" y="2758"/>
                  </a:cubicBezTo>
                  <a:cubicBezTo>
                    <a:pt x="49230" y="1379"/>
                    <a:pt x="49230" y="1379"/>
                    <a:pt x="49230" y="1379"/>
                  </a:cubicBezTo>
                  <a:cubicBezTo>
                    <a:pt x="49230" y="1379"/>
                    <a:pt x="49230" y="1379"/>
                    <a:pt x="49230" y="1379"/>
                  </a:cubicBezTo>
                  <a:cubicBezTo>
                    <a:pt x="49230" y="1379"/>
                    <a:pt x="49230" y="1379"/>
                    <a:pt x="46153" y="0"/>
                  </a:cubicBezTo>
                  <a:cubicBezTo>
                    <a:pt x="46153" y="0"/>
                    <a:pt x="46153" y="0"/>
                    <a:pt x="43076" y="0"/>
                  </a:cubicBezTo>
                  <a:cubicBezTo>
                    <a:pt x="43076" y="0"/>
                    <a:pt x="43076" y="0"/>
                    <a:pt x="40000" y="0"/>
                  </a:cubicBezTo>
                  <a:cubicBezTo>
                    <a:pt x="40000" y="1379"/>
                    <a:pt x="36923" y="1379"/>
                    <a:pt x="36923" y="1379"/>
                  </a:cubicBezTo>
                  <a:cubicBezTo>
                    <a:pt x="36923" y="1379"/>
                    <a:pt x="36923" y="2758"/>
                    <a:pt x="36923" y="2758"/>
                  </a:cubicBezTo>
                  <a:cubicBezTo>
                    <a:pt x="33846" y="2758"/>
                    <a:pt x="33846" y="1379"/>
                    <a:pt x="33846" y="1379"/>
                  </a:cubicBezTo>
                  <a:cubicBezTo>
                    <a:pt x="30769" y="1379"/>
                    <a:pt x="30769" y="1379"/>
                    <a:pt x="30769" y="1379"/>
                  </a:cubicBezTo>
                  <a:cubicBezTo>
                    <a:pt x="27692" y="1379"/>
                    <a:pt x="27692" y="0"/>
                    <a:pt x="24615" y="0"/>
                  </a:cubicBezTo>
                  <a:cubicBezTo>
                    <a:pt x="24615" y="0"/>
                    <a:pt x="21538" y="0"/>
                    <a:pt x="21538" y="1379"/>
                  </a:cubicBezTo>
                  <a:cubicBezTo>
                    <a:pt x="21538" y="1379"/>
                    <a:pt x="21538" y="1379"/>
                    <a:pt x="21538" y="1379"/>
                  </a:cubicBezTo>
                  <a:cubicBezTo>
                    <a:pt x="18461" y="1379"/>
                    <a:pt x="18461" y="1379"/>
                    <a:pt x="18461" y="2758"/>
                  </a:cubicBezTo>
                  <a:cubicBezTo>
                    <a:pt x="21538" y="1379"/>
                    <a:pt x="21538" y="1379"/>
                    <a:pt x="21538" y="1379"/>
                  </a:cubicBezTo>
                  <a:cubicBezTo>
                    <a:pt x="21538" y="2758"/>
                    <a:pt x="21538" y="4137"/>
                    <a:pt x="21538" y="5517"/>
                  </a:cubicBezTo>
                  <a:cubicBezTo>
                    <a:pt x="21538" y="6896"/>
                    <a:pt x="21538" y="6896"/>
                    <a:pt x="21538" y="6896"/>
                  </a:cubicBezTo>
                  <a:cubicBezTo>
                    <a:pt x="21538" y="8275"/>
                    <a:pt x="18461" y="8275"/>
                    <a:pt x="18461" y="8275"/>
                  </a:cubicBezTo>
                  <a:cubicBezTo>
                    <a:pt x="18461" y="9655"/>
                    <a:pt x="18461" y="9655"/>
                    <a:pt x="18461" y="11034"/>
                  </a:cubicBezTo>
                  <a:cubicBezTo>
                    <a:pt x="18461" y="12413"/>
                    <a:pt x="18461" y="12413"/>
                    <a:pt x="18461" y="13793"/>
                  </a:cubicBezTo>
                  <a:cubicBezTo>
                    <a:pt x="18461" y="13793"/>
                    <a:pt x="18461" y="15172"/>
                    <a:pt x="15384" y="15172"/>
                  </a:cubicBezTo>
                  <a:cubicBezTo>
                    <a:pt x="15384" y="16551"/>
                    <a:pt x="15384" y="16551"/>
                    <a:pt x="15384" y="17931"/>
                  </a:cubicBezTo>
                  <a:cubicBezTo>
                    <a:pt x="12307" y="17931"/>
                    <a:pt x="12307" y="19310"/>
                    <a:pt x="12307" y="19310"/>
                  </a:cubicBezTo>
                  <a:cubicBezTo>
                    <a:pt x="9230" y="20689"/>
                    <a:pt x="9230" y="22068"/>
                    <a:pt x="6153" y="23448"/>
                  </a:cubicBezTo>
                  <a:cubicBezTo>
                    <a:pt x="6153" y="24827"/>
                    <a:pt x="3076" y="24827"/>
                    <a:pt x="3076" y="26206"/>
                  </a:cubicBezTo>
                  <a:cubicBezTo>
                    <a:pt x="0" y="27586"/>
                    <a:pt x="0" y="28965"/>
                    <a:pt x="0" y="30344"/>
                  </a:cubicBezTo>
                  <a:cubicBezTo>
                    <a:pt x="0" y="30344"/>
                    <a:pt x="0" y="30344"/>
                    <a:pt x="0" y="30344"/>
                  </a:cubicBezTo>
                  <a:cubicBezTo>
                    <a:pt x="0" y="31724"/>
                    <a:pt x="3076" y="33103"/>
                    <a:pt x="3076" y="34482"/>
                  </a:cubicBezTo>
                  <a:cubicBezTo>
                    <a:pt x="3076" y="35862"/>
                    <a:pt x="3076" y="37241"/>
                    <a:pt x="3076" y="38620"/>
                  </a:cubicBezTo>
                  <a:cubicBezTo>
                    <a:pt x="6153" y="40000"/>
                    <a:pt x="6153" y="41379"/>
                    <a:pt x="6153" y="42758"/>
                  </a:cubicBezTo>
                  <a:cubicBezTo>
                    <a:pt x="6153" y="44137"/>
                    <a:pt x="6153" y="45517"/>
                    <a:pt x="6153" y="46896"/>
                  </a:cubicBezTo>
                  <a:cubicBezTo>
                    <a:pt x="6153" y="48275"/>
                    <a:pt x="9230" y="48275"/>
                    <a:pt x="9230" y="51034"/>
                  </a:cubicBezTo>
                  <a:cubicBezTo>
                    <a:pt x="9230" y="51034"/>
                    <a:pt x="9230" y="52413"/>
                    <a:pt x="9230" y="53793"/>
                  </a:cubicBezTo>
                  <a:cubicBezTo>
                    <a:pt x="9230" y="53793"/>
                    <a:pt x="12307" y="55172"/>
                    <a:pt x="9230" y="55172"/>
                  </a:cubicBezTo>
                  <a:cubicBezTo>
                    <a:pt x="9230" y="56551"/>
                    <a:pt x="9230" y="55172"/>
                    <a:pt x="9230" y="56551"/>
                  </a:cubicBezTo>
                  <a:cubicBezTo>
                    <a:pt x="6153" y="56551"/>
                    <a:pt x="6153" y="57931"/>
                    <a:pt x="6153" y="59310"/>
                  </a:cubicBezTo>
                  <a:cubicBezTo>
                    <a:pt x="6153" y="59310"/>
                    <a:pt x="6153" y="59310"/>
                    <a:pt x="6153" y="59310"/>
                  </a:cubicBezTo>
                  <a:cubicBezTo>
                    <a:pt x="6153" y="60689"/>
                    <a:pt x="6153" y="60689"/>
                    <a:pt x="6153" y="62068"/>
                  </a:cubicBezTo>
                  <a:cubicBezTo>
                    <a:pt x="6153" y="62068"/>
                    <a:pt x="9230" y="62068"/>
                    <a:pt x="9230" y="62068"/>
                  </a:cubicBezTo>
                  <a:cubicBezTo>
                    <a:pt x="12307" y="63448"/>
                    <a:pt x="15384" y="64827"/>
                    <a:pt x="12307" y="64827"/>
                  </a:cubicBezTo>
                  <a:cubicBezTo>
                    <a:pt x="12307" y="66206"/>
                    <a:pt x="12307" y="66206"/>
                    <a:pt x="9230" y="67586"/>
                  </a:cubicBezTo>
                  <a:cubicBezTo>
                    <a:pt x="9230" y="68965"/>
                    <a:pt x="9230" y="70344"/>
                    <a:pt x="9230" y="71724"/>
                  </a:cubicBezTo>
                  <a:cubicBezTo>
                    <a:pt x="9230" y="73103"/>
                    <a:pt x="9230" y="73103"/>
                    <a:pt x="9230" y="73103"/>
                  </a:cubicBezTo>
                  <a:cubicBezTo>
                    <a:pt x="9230" y="74482"/>
                    <a:pt x="12307" y="75862"/>
                    <a:pt x="12307" y="75862"/>
                  </a:cubicBezTo>
                  <a:cubicBezTo>
                    <a:pt x="12307" y="77241"/>
                    <a:pt x="12307" y="77241"/>
                    <a:pt x="12307" y="77241"/>
                  </a:cubicBezTo>
                  <a:cubicBezTo>
                    <a:pt x="12307" y="78620"/>
                    <a:pt x="12307" y="78620"/>
                    <a:pt x="12307" y="78620"/>
                  </a:cubicBezTo>
                  <a:cubicBezTo>
                    <a:pt x="15384" y="80000"/>
                    <a:pt x="15384" y="80000"/>
                    <a:pt x="15384" y="80000"/>
                  </a:cubicBezTo>
                  <a:cubicBezTo>
                    <a:pt x="15384" y="81379"/>
                    <a:pt x="15384" y="82758"/>
                    <a:pt x="15384" y="82758"/>
                  </a:cubicBezTo>
                  <a:cubicBezTo>
                    <a:pt x="15384" y="84137"/>
                    <a:pt x="18461" y="84137"/>
                    <a:pt x="18461" y="84137"/>
                  </a:cubicBezTo>
                  <a:cubicBezTo>
                    <a:pt x="18461" y="84137"/>
                    <a:pt x="18461" y="85517"/>
                    <a:pt x="18461" y="85517"/>
                  </a:cubicBezTo>
                  <a:cubicBezTo>
                    <a:pt x="21538" y="86896"/>
                    <a:pt x="21538" y="86896"/>
                    <a:pt x="21538" y="86896"/>
                  </a:cubicBezTo>
                  <a:cubicBezTo>
                    <a:pt x="21538" y="88275"/>
                    <a:pt x="21538" y="88275"/>
                    <a:pt x="24615" y="88275"/>
                  </a:cubicBezTo>
                  <a:cubicBezTo>
                    <a:pt x="24615" y="89655"/>
                    <a:pt x="24615" y="88275"/>
                    <a:pt x="27692" y="89655"/>
                  </a:cubicBezTo>
                  <a:cubicBezTo>
                    <a:pt x="27692" y="89655"/>
                    <a:pt x="24615" y="89655"/>
                    <a:pt x="24615" y="89655"/>
                  </a:cubicBezTo>
                  <a:cubicBezTo>
                    <a:pt x="24615" y="89655"/>
                    <a:pt x="24615" y="89655"/>
                    <a:pt x="24615" y="89655"/>
                  </a:cubicBezTo>
                  <a:cubicBezTo>
                    <a:pt x="24615" y="91034"/>
                    <a:pt x="27692" y="91034"/>
                    <a:pt x="27692" y="91034"/>
                  </a:cubicBezTo>
                  <a:cubicBezTo>
                    <a:pt x="27692" y="92413"/>
                    <a:pt x="27692" y="92413"/>
                    <a:pt x="27692" y="92413"/>
                  </a:cubicBezTo>
                  <a:cubicBezTo>
                    <a:pt x="27692" y="93793"/>
                    <a:pt x="27692" y="93793"/>
                    <a:pt x="27692" y="95172"/>
                  </a:cubicBezTo>
                  <a:cubicBezTo>
                    <a:pt x="27692" y="95172"/>
                    <a:pt x="27692" y="95172"/>
                    <a:pt x="30769" y="96551"/>
                  </a:cubicBezTo>
                  <a:cubicBezTo>
                    <a:pt x="30769" y="96551"/>
                    <a:pt x="30769" y="96551"/>
                    <a:pt x="30769" y="96551"/>
                  </a:cubicBezTo>
                  <a:cubicBezTo>
                    <a:pt x="30769" y="97931"/>
                    <a:pt x="27692" y="97931"/>
                    <a:pt x="27692" y="97931"/>
                  </a:cubicBezTo>
                  <a:cubicBezTo>
                    <a:pt x="27692" y="97931"/>
                    <a:pt x="27692" y="97931"/>
                    <a:pt x="30769" y="99310"/>
                  </a:cubicBezTo>
                  <a:cubicBezTo>
                    <a:pt x="30769" y="99310"/>
                    <a:pt x="30769" y="99310"/>
                    <a:pt x="30769" y="100689"/>
                  </a:cubicBezTo>
                  <a:cubicBezTo>
                    <a:pt x="30769" y="100689"/>
                    <a:pt x="27692" y="100689"/>
                    <a:pt x="27692" y="102068"/>
                  </a:cubicBezTo>
                  <a:cubicBezTo>
                    <a:pt x="27692" y="102068"/>
                    <a:pt x="30769" y="102068"/>
                    <a:pt x="30769" y="103448"/>
                  </a:cubicBezTo>
                  <a:cubicBezTo>
                    <a:pt x="30769" y="104827"/>
                    <a:pt x="30769" y="104827"/>
                    <a:pt x="30769" y="106206"/>
                  </a:cubicBezTo>
                  <a:cubicBezTo>
                    <a:pt x="27692" y="107586"/>
                    <a:pt x="27692" y="106206"/>
                    <a:pt x="27692" y="107586"/>
                  </a:cubicBezTo>
                  <a:cubicBezTo>
                    <a:pt x="24615" y="107586"/>
                    <a:pt x="27692" y="108965"/>
                    <a:pt x="27692" y="108965"/>
                  </a:cubicBezTo>
                  <a:cubicBezTo>
                    <a:pt x="27692" y="110344"/>
                    <a:pt x="27692" y="110344"/>
                    <a:pt x="27692" y="110344"/>
                  </a:cubicBezTo>
                  <a:cubicBezTo>
                    <a:pt x="30769" y="111724"/>
                    <a:pt x="30769" y="110344"/>
                    <a:pt x="33846" y="110344"/>
                  </a:cubicBezTo>
                  <a:cubicBezTo>
                    <a:pt x="33846" y="111724"/>
                    <a:pt x="30769" y="111724"/>
                    <a:pt x="33846" y="113103"/>
                  </a:cubicBezTo>
                  <a:cubicBezTo>
                    <a:pt x="33846" y="113103"/>
                    <a:pt x="33846" y="113103"/>
                    <a:pt x="36923" y="113103"/>
                  </a:cubicBezTo>
                  <a:cubicBezTo>
                    <a:pt x="36923" y="113103"/>
                    <a:pt x="36923" y="113103"/>
                    <a:pt x="40000" y="113103"/>
                  </a:cubicBezTo>
                  <a:cubicBezTo>
                    <a:pt x="40000" y="113103"/>
                    <a:pt x="40000" y="113103"/>
                    <a:pt x="40000" y="113103"/>
                  </a:cubicBezTo>
                  <a:cubicBezTo>
                    <a:pt x="43076" y="114482"/>
                    <a:pt x="40000" y="114482"/>
                    <a:pt x="40000" y="115862"/>
                  </a:cubicBezTo>
                  <a:cubicBezTo>
                    <a:pt x="40000" y="115862"/>
                    <a:pt x="40000" y="115862"/>
                    <a:pt x="43076" y="115862"/>
                  </a:cubicBezTo>
                  <a:cubicBezTo>
                    <a:pt x="43076" y="117241"/>
                    <a:pt x="43076" y="117241"/>
                    <a:pt x="43076" y="117241"/>
                  </a:cubicBezTo>
                  <a:cubicBezTo>
                    <a:pt x="46153" y="117241"/>
                    <a:pt x="46153" y="117241"/>
                    <a:pt x="49230" y="118620"/>
                  </a:cubicBezTo>
                  <a:cubicBezTo>
                    <a:pt x="52307" y="118620"/>
                    <a:pt x="52307" y="118620"/>
                    <a:pt x="55384" y="118620"/>
                  </a:cubicBezTo>
                  <a:cubicBezTo>
                    <a:pt x="58461" y="118620"/>
                    <a:pt x="58461" y="117241"/>
                    <a:pt x="58461" y="117241"/>
                  </a:cubicBezTo>
                  <a:cubicBezTo>
                    <a:pt x="61538" y="117241"/>
                    <a:pt x="61538" y="118620"/>
                    <a:pt x="64615" y="118620"/>
                  </a:cubicBezTo>
                  <a:cubicBezTo>
                    <a:pt x="67692" y="118620"/>
                    <a:pt x="67692" y="118620"/>
                    <a:pt x="67692" y="118620"/>
                  </a:cubicBezTo>
                  <a:cubicBezTo>
                    <a:pt x="70769" y="120000"/>
                    <a:pt x="70769" y="120000"/>
                    <a:pt x="70769" y="120000"/>
                  </a:cubicBezTo>
                  <a:cubicBezTo>
                    <a:pt x="73846" y="118620"/>
                    <a:pt x="70769" y="118620"/>
                    <a:pt x="70769" y="118620"/>
                  </a:cubicBezTo>
                  <a:cubicBezTo>
                    <a:pt x="70769" y="117241"/>
                    <a:pt x="67692" y="118620"/>
                    <a:pt x="67692" y="118620"/>
                  </a:cubicBezTo>
                  <a:cubicBezTo>
                    <a:pt x="67692" y="117241"/>
                    <a:pt x="67692" y="117241"/>
                    <a:pt x="67692" y="117241"/>
                  </a:cubicBezTo>
                  <a:cubicBezTo>
                    <a:pt x="67692" y="117241"/>
                    <a:pt x="64615" y="117241"/>
                    <a:pt x="64615" y="115862"/>
                  </a:cubicBezTo>
                  <a:cubicBezTo>
                    <a:pt x="64615" y="115862"/>
                    <a:pt x="64615" y="115862"/>
                    <a:pt x="64615" y="115862"/>
                  </a:cubicBezTo>
                  <a:cubicBezTo>
                    <a:pt x="61538" y="114482"/>
                    <a:pt x="61538" y="113103"/>
                    <a:pt x="64615" y="113103"/>
                  </a:cubicBezTo>
                  <a:cubicBezTo>
                    <a:pt x="64615" y="111724"/>
                    <a:pt x="64615" y="111724"/>
                    <a:pt x="64615" y="111724"/>
                  </a:cubicBezTo>
                  <a:cubicBezTo>
                    <a:pt x="64615" y="111724"/>
                    <a:pt x="67692" y="111724"/>
                    <a:pt x="67692" y="110344"/>
                  </a:cubicBezTo>
                  <a:cubicBezTo>
                    <a:pt x="67692" y="110344"/>
                    <a:pt x="67692" y="110344"/>
                    <a:pt x="67692" y="108965"/>
                  </a:cubicBezTo>
                  <a:cubicBezTo>
                    <a:pt x="67692" y="108965"/>
                    <a:pt x="67692" y="108965"/>
                    <a:pt x="67692" y="107586"/>
                  </a:cubicBezTo>
                  <a:cubicBezTo>
                    <a:pt x="67692" y="107586"/>
                    <a:pt x="67692" y="106206"/>
                    <a:pt x="67692" y="106206"/>
                  </a:cubicBezTo>
                  <a:cubicBezTo>
                    <a:pt x="67692" y="106206"/>
                    <a:pt x="67692" y="106206"/>
                    <a:pt x="70769" y="104827"/>
                  </a:cubicBezTo>
                  <a:cubicBezTo>
                    <a:pt x="70769" y="104827"/>
                    <a:pt x="70769" y="104827"/>
                    <a:pt x="73846" y="104827"/>
                  </a:cubicBezTo>
                  <a:cubicBezTo>
                    <a:pt x="73846" y="103448"/>
                    <a:pt x="73846" y="103448"/>
                    <a:pt x="76923" y="103448"/>
                  </a:cubicBezTo>
                  <a:cubicBezTo>
                    <a:pt x="76923" y="102068"/>
                    <a:pt x="76923" y="102068"/>
                    <a:pt x="76923" y="100689"/>
                  </a:cubicBezTo>
                  <a:cubicBezTo>
                    <a:pt x="76923" y="100689"/>
                    <a:pt x="76923" y="100689"/>
                    <a:pt x="73846" y="100689"/>
                  </a:cubicBezTo>
                  <a:cubicBezTo>
                    <a:pt x="73846" y="99310"/>
                    <a:pt x="73846" y="99310"/>
                    <a:pt x="73846" y="99310"/>
                  </a:cubicBezTo>
                  <a:cubicBezTo>
                    <a:pt x="70769" y="99310"/>
                    <a:pt x="70769" y="99310"/>
                    <a:pt x="70769" y="99310"/>
                  </a:cubicBezTo>
                  <a:cubicBezTo>
                    <a:pt x="67692" y="99310"/>
                    <a:pt x="67692" y="99310"/>
                    <a:pt x="67692" y="99310"/>
                  </a:cubicBezTo>
                  <a:cubicBezTo>
                    <a:pt x="64615" y="99310"/>
                    <a:pt x="64615" y="97931"/>
                    <a:pt x="64615" y="97931"/>
                  </a:cubicBezTo>
                  <a:cubicBezTo>
                    <a:pt x="64615" y="97931"/>
                    <a:pt x="64615" y="97931"/>
                    <a:pt x="61538" y="97931"/>
                  </a:cubicBezTo>
                  <a:cubicBezTo>
                    <a:pt x="61538" y="96551"/>
                    <a:pt x="61538" y="96551"/>
                    <a:pt x="61538" y="96551"/>
                  </a:cubicBezTo>
                  <a:cubicBezTo>
                    <a:pt x="58461" y="96551"/>
                    <a:pt x="58461" y="95172"/>
                    <a:pt x="58461" y="95172"/>
                  </a:cubicBezTo>
                  <a:cubicBezTo>
                    <a:pt x="58461" y="93793"/>
                    <a:pt x="58461" y="93793"/>
                    <a:pt x="58461" y="93793"/>
                  </a:cubicBezTo>
                  <a:cubicBezTo>
                    <a:pt x="61538" y="92413"/>
                    <a:pt x="61538" y="92413"/>
                    <a:pt x="64615" y="92413"/>
                  </a:cubicBezTo>
                  <a:cubicBezTo>
                    <a:pt x="64615" y="91034"/>
                    <a:pt x="67692" y="92413"/>
                    <a:pt x="67692" y="91034"/>
                  </a:cubicBezTo>
                  <a:cubicBezTo>
                    <a:pt x="67692" y="91034"/>
                    <a:pt x="67692" y="91034"/>
                    <a:pt x="67692" y="89655"/>
                  </a:cubicBezTo>
                  <a:cubicBezTo>
                    <a:pt x="67692" y="89655"/>
                    <a:pt x="67692" y="89655"/>
                    <a:pt x="67692" y="89655"/>
                  </a:cubicBezTo>
                  <a:cubicBezTo>
                    <a:pt x="67692" y="89655"/>
                    <a:pt x="70769" y="89655"/>
                    <a:pt x="70769" y="88275"/>
                  </a:cubicBezTo>
                  <a:cubicBezTo>
                    <a:pt x="70769" y="88275"/>
                    <a:pt x="67692" y="88275"/>
                    <a:pt x="67692" y="86896"/>
                  </a:cubicBezTo>
                  <a:cubicBezTo>
                    <a:pt x="67692" y="86896"/>
                    <a:pt x="67692" y="86896"/>
                    <a:pt x="67692" y="85517"/>
                  </a:cubicBezTo>
                  <a:cubicBezTo>
                    <a:pt x="67692" y="85517"/>
                    <a:pt x="67692" y="85517"/>
                    <a:pt x="67692" y="84137"/>
                  </a:cubicBezTo>
                  <a:cubicBezTo>
                    <a:pt x="67692" y="84137"/>
                    <a:pt x="70769" y="84137"/>
                    <a:pt x="70769" y="84137"/>
                  </a:cubicBezTo>
                  <a:cubicBezTo>
                    <a:pt x="70769" y="84137"/>
                    <a:pt x="70769" y="84137"/>
                    <a:pt x="70769" y="82758"/>
                  </a:cubicBezTo>
                  <a:cubicBezTo>
                    <a:pt x="67692" y="82758"/>
                    <a:pt x="67692" y="82758"/>
                    <a:pt x="67692" y="82758"/>
                  </a:cubicBezTo>
                  <a:cubicBezTo>
                    <a:pt x="67692" y="81379"/>
                    <a:pt x="70769" y="82758"/>
                    <a:pt x="70769" y="81379"/>
                  </a:cubicBezTo>
                  <a:cubicBezTo>
                    <a:pt x="70769" y="81379"/>
                    <a:pt x="70769" y="81379"/>
                    <a:pt x="70769" y="81379"/>
                  </a:cubicBezTo>
                  <a:cubicBezTo>
                    <a:pt x="70769" y="80000"/>
                    <a:pt x="67692" y="81379"/>
                    <a:pt x="67692" y="80000"/>
                  </a:cubicBezTo>
                  <a:cubicBezTo>
                    <a:pt x="67692" y="80000"/>
                    <a:pt x="67692" y="81379"/>
                    <a:pt x="64615" y="80000"/>
                  </a:cubicBezTo>
                  <a:cubicBezTo>
                    <a:pt x="64615" y="80000"/>
                    <a:pt x="64615" y="80000"/>
                    <a:pt x="64615" y="80000"/>
                  </a:cubicBezTo>
                  <a:cubicBezTo>
                    <a:pt x="64615" y="78620"/>
                    <a:pt x="64615" y="78620"/>
                    <a:pt x="64615" y="78620"/>
                  </a:cubicBezTo>
                  <a:cubicBezTo>
                    <a:pt x="64615" y="77241"/>
                    <a:pt x="64615" y="77241"/>
                    <a:pt x="64615" y="77241"/>
                  </a:cubicBezTo>
                  <a:cubicBezTo>
                    <a:pt x="61538" y="77241"/>
                    <a:pt x="61538" y="77241"/>
                    <a:pt x="61538" y="75862"/>
                  </a:cubicBezTo>
                  <a:cubicBezTo>
                    <a:pt x="61538" y="75862"/>
                    <a:pt x="61538" y="75862"/>
                    <a:pt x="61538" y="74482"/>
                  </a:cubicBezTo>
                  <a:cubicBezTo>
                    <a:pt x="61538" y="74482"/>
                    <a:pt x="64615" y="74482"/>
                    <a:pt x="64615" y="74482"/>
                  </a:cubicBezTo>
                  <a:cubicBezTo>
                    <a:pt x="67692" y="74482"/>
                    <a:pt x="67692" y="75862"/>
                    <a:pt x="70769" y="75862"/>
                  </a:cubicBezTo>
                  <a:cubicBezTo>
                    <a:pt x="70769" y="75862"/>
                    <a:pt x="70769" y="75862"/>
                    <a:pt x="73846" y="75862"/>
                  </a:cubicBezTo>
                  <a:cubicBezTo>
                    <a:pt x="73846" y="75862"/>
                    <a:pt x="76923" y="75862"/>
                    <a:pt x="76923" y="75862"/>
                  </a:cubicBezTo>
                  <a:cubicBezTo>
                    <a:pt x="76923" y="75862"/>
                    <a:pt x="80000" y="75862"/>
                    <a:pt x="80000" y="75862"/>
                  </a:cubicBezTo>
                  <a:cubicBezTo>
                    <a:pt x="80000" y="75862"/>
                    <a:pt x="80000" y="74482"/>
                    <a:pt x="80000" y="74482"/>
                  </a:cubicBezTo>
                  <a:cubicBezTo>
                    <a:pt x="80000" y="74482"/>
                    <a:pt x="80000" y="74482"/>
                    <a:pt x="80000" y="73103"/>
                  </a:cubicBezTo>
                  <a:cubicBezTo>
                    <a:pt x="80000" y="74482"/>
                    <a:pt x="80000" y="74482"/>
                    <a:pt x="80000" y="74482"/>
                  </a:cubicBezTo>
                  <a:cubicBezTo>
                    <a:pt x="80000" y="73103"/>
                    <a:pt x="80000" y="71724"/>
                    <a:pt x="80000" y="71724"/>
                  </a:cubicBezTo>
                  <a:cubicBezTo>
                    <a:pt x="80000" y="70344"/>
                    <a:pt x="80000" y="68965"/>
                    <a:pt x="80000" y="68965"/>
                  </a:cubicBezTo>
                  <a:cubicBezTo>
                    <a:pt x="80000" y="67586"/>
                    <a:pt x="80000" y="67586"/>
                    <a:pt x="80000" y="67586"/>
                  </a:cubicBezTo>
                  <a:cubicBezTo>
                    <a:pt x="83076" y="67586"/>
                    <a:pt x="83076" y="67586"/>
                    <a:pt x="86153" y="67586"/>
                  </a:cubicBezTo>
                  <a:cubicBezTo>
                    <a:pt x="86153" y="67586"/>
                    <a:pt x="86153" y="67586"/>
                    <a:pt x="89230" y="67586"/>
                  </a:cubicBezTo>
                  <a:cubicBezTo>
                    <a:pt x="89230" y="67586"/>
                    <a:pt x="92307" y="67586"/>
                    <a:pt x="92307" y="67586"/>
                  </a:cubicBezTo>
                  <a:cubicBezTo>
                    <a:pt x="92307" y="67586"/>
                    <a:pt x="95384" y="67586"/>
                    <a:pt x="95384" y="67586"/>
                  </a:cubicBezTo>
                  <a:cubicBezTo>
                    <a:pt x="98461" y="67586"/>
                    <a:pt x="98461" y="66206"/>
                    <a:pt x="101538" y="66206"/>
                  </a:cubicBezTo>
                  <a:cubicBezTo>
                    <a:pt x="104615" y="66206"/>
                    <a:pt x="104615" y="66206"/>
                    <a:pt x="107692" y="66206"/>
                  </a:cubicBezTo>
                  <a:cubicBezTo>
                    <a:pt x="107692" y="64827"/>
                    <a:pt x="107692" y="64827"/>
                    <a:pt x="110769" y="63448"/>
                  </a:cubicBezTo>
                  <a:cubicBezTo>
                    <a:pt x="110769" y="63448"/>
                    <a:pt x="110769" y="62068"/>
                    <a:pt x="113846" y="62068"/>
                  </a:cubicBezTo>
                  <a:cubicBezTo>
                    <a:pt x="113846" y="60689"/>
                    <a:pt x="113846" y="60689"/>
                    <a:pt x="113846" y="59310"/>
                  </a:cubicBezTo>
                  <a:cubicBezTo>
                    <a:pt x="113846" y="59310"/>
                    <a:pt x="113846" y="59310"/>
                    <a:pt x="113846" y="59310"/>
                  </a:cubicBezTo>
                  <a:cubicBezTo>
                    <a:pt x="113846" y="59310"/>
                    <a:pt x="113846" y="59310"/>
                    <a:pt x="113846" y="57931"/>
                  </a:cubicBezTo>
                  <a:cubicBezTo>
                    <a:pt x="110769" y="57931"/>
                    <a:pt x="110769" y="57931"/>
                    <a:pt x="110769" y="56551"/>
                  </a:cubicBezTo>
                  <a:cubicBezTo>
                    <a:pt x="110769" y="56551"/>
                    <a:pt x="107692" y="56551"/>
                    <a:pt x="107692" y="55172"/>
                  </a:cubicBezTo>
                  <a:cubicBezTo>
                    <a:pt x="107692" y="55172"/>
                    <a:pt x="107692" y="55172"/>
                    <a:pt x="107692" y="53793"/>
                  </a:cubicBezTo>
                  <a:cubicBezTo>
                    <a:pt x="107692" y="53793"/>
                    <a:pt x="107692" y="53793"/>
                    <a:pt x="107692" y="53793"/>
                  </a:cubicBezTo>
                  <a:cubicBezTo>
                    <a:pt x="107692" y="52413"/>
                    <a:pt x="107692" y="52413"/>
                    <a:pt x="107692" y="52413"/>
                  </a:cubicBezTo>
                  <a:cubicBezTo>
                    <a:pt x="104615" y="51034"/>
                    <a:pt x="104615" y="52413"/>
                    <a:pt x="101538" y="52413"/>
                  </a:cubicBezTo>
                  <a:cubicBezTo>
                    <a:pt x="98461" y="52413"/>
                    <a:pt x="98461" y="51034"/>
                    <a:pt x="98461" y="51034"/>
                  </a:cubicBezTo>
                  <a:cubicBezTo>
                    <a:pt x="98461" y="49655"/>
                    <a:pt x="95384" y="49655"/>
                    <a:pt x="95384" y="49655"/>
                  </a:cubicBezTo>
                  <a:cubicBezTo>
                    <a:pt x="95384" y="48275"/>
                    <a:pt x="98461" y="48275"/>
                    <a:pt x="98461" y="48275"/>
                  </a:cubicBezTo>
                  <a:cubicBezTo>
                    <a:pt x="95384" y="48275"/>
                    <a:pt x="95384" y="48275"/>
                    <a:pt x="95384" y="48275"/>
                  </a:cubicBezTo>
                  <a:cubicBezTo>
                    <a:pt x="95384" y="48275"/>
                    <a:pt x="95384" y="46896"/>
                    <a:pt x="95384" y="46896"/>
                  </a:cubicBezTo>
                  <a:cubicBezTo>
                    <a:pt x="95384" y="46896"/>
                    <a:pt x="95384" y="45517"/>
                    <a:pt x="95384" y="45517"/>
                  </a:cubicBezTo>
                  <a:cubicBezTo>
                    <a:pt x="95384" y="45517"/>
                    <a:pt x="95384" y="44137"/>
                    <a:pt x="95384" y="44137"/>
                  </a:cubicBezTo>
                  <a:cubicBezTo>
                    <a:pt x="95384" y="44137"/>
                    <a:pt x="95384" y="42758"/>
                    <a:pt x="95384" y="42758"/>
                  </a:cubicBezTo>
                  <a:cubicBezTo>
                    <a:pt x="95384" y="41379"/>
                    <a:pt x="95384" y="41379"/>
                    <a:pt x="95384" y="41379"/>
                  </a:cubicBezTo>
                  <a:cubicBezTo>
                    <a:pt x="95384" y="40000"/>
                    <a:pt x="95384" y="40000"/>
                    <a:pt x="95384" y="38620"/>
                  </a:cubicBezTo>
                  <a:cubicBezTo>
                    <a:pt x="95384" y="38620"/>
                    <a:pt x="95384" y="37241"/>
                    <a:pt x="95384" y="37241"/>
                  </a:cubicBezTo>
                  <a:cubicBezTo>
                    <a:pt x="95384" y="35862"/>
                    <a:pt x="95384" y="35862"/>
                    <a:pt x="95384" y="34482"/>
                  </a:cubicBezTo>
                  <a:cubicBezTo>
                    <a:pt x="95384" y="34482"/>
                    <a:pt x="95384" y="34482"/>
                    <a:pt x="95384" y="33103"/>
                  </a:cubicBezTo>
                  <a:cubicBezTo>
                    <a:pt x="95384" y="33103"/>
                    <a:pt x="95384" y="33103"/>
                    <a:pt x="95384" y="33103"/>
                  </a:cubicBezTo>
                  <a:cubicBezTo>
                    <a:pt x="95384" y="33103"/>
                    <a:pt x="95384" y="33103"/>
                    <a:pt x="95384" y="33103"/>
                  </a:cubicBezTo>
                  <a:cubicBezTo>
                    <a:pt x="98461" y="31724"/>
                    <a:pt x="98461" y="31724"/>
                    <a:pt x="98461" y="31724"/>
                  </a:cubicBezTo>
                  <a:cubicBezTo>
                    <a:pt x="98461" y="31724"/>
                    <a:pt x="101538" y="30344"/>
                    <a:pt x="101538" y="30344"/>
                  </a:cubicBezTo>
                  <a:cubicBezTo>
                    <a:pt x="101538" y="30344"/>
                    <a:pt x="101538" y="28965"/>
                    <a:pt x="101538" y="28965"/>
                  </a:cubicBezTo>
                  <a:cubicBezTo>
                    <a:pt x="101538" y="28965"/>
                    <a:pt x="101538" y="28965"/>
                    <a:pt x="104615" y="28965"/>
                  </a:cubicBezTo>
                  <a:cubicBezTo>
                    <a:pt x="104615" y="27586"/>
                    <a:pt x="104615" y="27586"/>
                    <a:pt x="104615" y="27586"/>
                  </a:cubicBezTo>
                  <a:cubicBezTo>
                    <a:pt x="104615" y="26206"/>
                    <a:pt x="107692" y="26206"/>
                    <a:pt x="107692" y="26206"/>
                  </a:cubicBezTo>
                  <a:cubicBezTo>
                    <a:pt x="107692" y="24827"/>
                    <a:pt x="107692" y="24827"/>
                    <a:pt x="110769" y="24827"/>
                  </a:cubicBezTo>
                  <a:cubicBezTo>
                    <a:pt x="110769" y="23448"/>
                    <a:pt x="110769" y="23448"/>
                    <a:pt x="110769" y="23448"/>
                  </a:cubicBezTo>
                  <a:cubicBezTo>
                    <a:pt x="110769" y="23448"/>
                    <a:pt x="113846" y="23448"/>
                    <a:pt x="113846" y="22068"/>
                  </a:cubicBezTo>
                  <a:cubicBezTo>
                    <a:pt x="113846" y="22068"/>
                    <a:pt x="113846" y="22068"/>
                    <a:pt x="113846" y="22068"/>
                  </a:cubicBezTo>
                  <a:cubicBezTo>
                    <a:pt x="116923" y="20689"/>
                    <a:pt x="116923" y="22068"/>
                    <a:pt x="116923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19310"/>
                    <a:pt x="120000" y="19310"/>
                    <a:pt x="120000" y="19310"/>
                  </a:cubicBezTo>
                  <a:cubicBezTo>
                    <a:pt x="120000" y="17931"/>
                    <a:pt x="120000" y="17931"/>
                    <a:pt x="120000" y="16551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Shape 441"/>
            <p:cNvSpPr/>
            <p:nvPr/>
          </p:nvSpPr>
          <p:spPr>
            <a:xfrm>
              <a:off x="6912454" y="5774003"/>
              <a:ext cx="109605" cy="643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000" y="100000"/>
                  </a:moveTo>
                  <a:cubicBezTo>
                    <a:pt x="108000" y="100000"/>
                    <a:pt x="108000" y="100000"/>
                    <a:pt x="96000" y="100000"/>
                  </a:cubicBezTo>
                  <a:cubicBezTo>
                    <a:pt x="96000" y="100000"/>
                    <a:pt x="96000" y="100000"/>
                    <a:pt x="96000" y="100000"/>
                  </a:cubicBezTo>
                  <a:cubicBezTo>
                    <a:pt x="84000" y="100000"/>
                    <a:pt x="84000" y="80000"/>
                    <a:pt x="72000" y="80000"/>
                  </a:cubicBezTo>
                  <a:cubicBezTo>
                    <a:pt x="72000" y="80000"/>
                    <a:pt x="72000" y="80000"/>
                    <a:pt x="60000" y="80000"/>
                  </a:cubicBezTo>
                  <a:cubicBezTo>
                    <a:pt x="60000" y="80000"/>
                    <a:pt x="60000" y="60000"/>
                    <a:pt x="48000" y="60000"/>
                  </a:cubicBezTo>
                  <a:cubicBezTo>
                    <a:pt x="48000" y="60000"/>
                    <a:pt x="48000" y="60000"/>
                    <a:pt x="36000" y="40000"/>
                  </a:cubicBezTo>
                  <a:cubicBezTo>
                    <a:pt x="36000" y="40000"/>
                    <a:pt x="36000" y="40000"/>
                    <a:pt x="36000" y="40000"/>
                  </a:cubicBezTo>
                  <a:cubicBezTo>
                    <a:pt x="24000" y="40000"/>
                    <a:pt x="24000" y="40000"/>
                    <a:pt x="24000" y="20000"/>
                  </a:cubicBezTo>
                  <a:cubicBezTo>
                    <a:pt x="24000" y="20000"/>
                    <a:pt x="24000" y="20000"/>
                    <a:pt x="24000" y="20000"/>
                  </a:cubicBezTo>
                  <a:cubicBezTo>
                    <a:pt x="24000" y="0"/>
                    <a:pt x="12000" y="0"/>
                    <a:pt x="12000" y="0"/>
                  </a:cubicBezTo>
                  <a:cubicBezTo>
                    <a:pt x="12000" y="0"/>
                    <a:pt x="0" y="0"/>
                    <a:pt x="0" y="0"/>
                  </a:cubicBezTo>
                  <a:cubicBezTo>
                    <a:pt x="12000" y="0"/>
                    <a:pt x="12000" y="0"/>
                    <a:pt x="12000" y="0"/>
                  </a:cubicBezTo>
                  <a:cubicBezTo>
                    <a:pt x="12000" y="0"/>
                    <a:pt x="12000" y="20000"/>
                    <a:pt x="12000" y="20000"/>
                  </a:cubicBezTo>
                  <a:cubicBezTo>
                    <a:pt x="24000" y="40000"/>
                    <a:pt x="24000" y="40000"/>
                    <a:pt x="24000" y="40000"/>
                  </a:cubicBezTo>
                  <a:cubicBezTo>
                    <a:pt x="24000" y="60000"/>
                    <a:pt x="24000" y="60000"/>
                    <a:pt x="24000" y="60000"/>
                  </a:cubicBezTo>
                  <a:cubicBezTo>
                    <a:pt x="24000" y="80000"/>
                    <a:pt x="24000" y="80000"/>
                    <a:pt x="36000" y="100000"/>
                  </a:cubicBezTo>
                  <a:cubicBezTo>
                    <a:pt x="36000" y="100000"/>
                    <a:pt x="36000" y="100000"/>
                    <a:pt x="48000" y="100000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48000" y="120000"/>
                    <a:pt x="60000" y="120000"/>
                    <a:pt x="60000" y="100000"/>
                  </a:cubicBezTo>
                  <a:cubicBezTo>
                    <a:pt x="60000" y="100000"/>
                    <a:pt x="72000" y="100000"/>
                    <a:pt x="72000" y="120000"/>
                  </a:cubicBezTo>
                  <a:cubicBezTo>
                    <a:pt x="84000" y="120000"/>
                    <a:pt x="84000" y="120000"/>
                    <a:pt x="84000" y="120000"/>
                  </a:cubicBezTo>
                  <a:cubicBezTo>
                    <a:pt x="96000" y="120000"/>
                    <a:pt x="96000" y="120000"/>
                    <a:pt x="108000" y="120000"/>
                  </a:cubicBezTo>
                  <a:cubicBezTo>
                    <a:pt x="108000" y="120000"/>
                    <a:pt x="120000" y="120000"/>
                    <a:pt x="12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100000"/>
                    <a:pt x="108000" y="100000"/>
                    <a:pt x="108000" y="10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Shape 442"/>
            <p:cNvSpPr/>
            <p:nvPr/>
          </p:nvSpPr>
          <p:spPr>
            <a:xfrm>
              <a:off x="6912454" y="5452291"/>
              <a:ext cx="22566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0" y="0"/>
                    <a:pt x="60000" y="60000"/>
                    <a:pt x="60000" y="60000"/>
                  </a:cubicBezTo>
                  <a:cubicBezTo>
                    <a:pt x="60000" y="60000"/>
                    <a:pt x="0" y="60000"/>
                    <a:pt x="6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Shape 443"/>
            <p:cNvSpPr/>
            <p:nvPr/>
          </p:nvSpPr>
          <p:spPr>
            <a:xfrm>
              <a:off x="8962723" y="4843393"/>
              <a:ext cx="449706" cy="3844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219" y="36666"/>
                  </a:moveTo>
                  <a:cubicBezTo>
                    <a:pt x="111219" y="36666"/>
                    <a:pt x="111219" y="33333"/>
                    <a:pt x="111219" y="33333"/>
                  </a:cubicBezTo>
                  <a:cubicBezTo>
                    <a:pt x="111219" y="30000"/>
                    <a:pt x="111219" y="30000"/>
                    <a:pt x="114146" y="26666"/>
                  </a:cubicBezTo>
                  <a:cubicBezTo>
                    <a:pt x="114146" y="26666"/>
                    <a:pt x="111219" y="23333"/>
                    <a:pt x="114146" y="23333"/>
                  </a:cubicBezTo>
                  <a:cubicBezTo>
                    <a:pt x="114146" y="23333"/>
                    <a:pt x="114146" y="20000"/>
                    <a:pt x="114146" y="20000"/>
                  </a:cubicBezTo>
                  <a:cubicBezTo>
                    <a:pt x="114146" y="16666"/>
                    <a:pt x="111219" y="16666"/>
                    <a:pt x="111219" y="16666"/>
                  </a:cubicBezTo>
                  <a:cubicBezTo>
                    <a:pt x="111219" y="13333"/>
                    <a:pt x="108292" y="13333"/>
                    <a:pt x="108292" y="10000"/>
                  </a:cubicBezTo>
                  <a:cubicBezTo>
                    <a:pt x="108292" y="6666"/>
                    <a:pt x="111219" y="6666"/>
                    <a:pt x="108292" y="6666"/>
                  </a:cubicBezTo>
                  <a:cubicBezTo>
                    <a:pt x="108292" y="3333"/>
                    <a:pt x="108292" y="3333"/>
                    <a:pt x="108292" y="3333"/>
                  </a:cubicBezTo>
                  <a:cubicBezTo>
                    <a:pt x="108292" y="3333"/>
                    <a:pt x="105365" y="3333"/>
                    <a:pt x="105365" y="3333"/>
                  </a:cubicBezTo>
                  <a:cubicBezTo>
                    <a:pt x="102439" y="0"/>
                    <a:pt x="102439" y="0"/>
                    <a:pt x="99512" y="0"/>
                  </a:cubicBezTo>
                  <a:cubicBezTo>
                    <a:pt x="99512" y="0"/>
                    <a:pt x="96585" y="3333"/>
                    <a:pt x="96585" y="0"/>
                  </a:cubicBezTo>
                  <a:cubicBezTo>
                    <a:pt x="96585" y="0"/>
                    <a:pt x="96585" y="0"/>
                    <a:pt x="96585" y="0"/>
                  </a:cubicBezTo>
                  <a:cubicBezTo>
                    <a:pt x="93658" y="3333"/>
                    <a:pt x="93658" y="3333"/>
                    <a:pt x="93658" y="3333"/>
                  </a:cubicBezTo>
                  <a:cubicBezTo>
                    <a:pt x="90731" y="3333"/>
                    <a:pt x="90731" y="6666"/>
                    <a:pt x="87804" y="6666"/>
                  </a:cubicBezTo>
                  <a:cubicBezTo>
                    <a:pt x="87804" y="10000"/>
                    <a:pt x="84878" y="10000"/>
                    <a:pt x="81951" y="10000"/>
                  </a:cubicBezTo>
                  <a:cubicBezTo>
                    <a:pt x="81951" y="13333"/>
                    <a:pt x="79024" y="13333"/>
                    <a:pt x="79024" y="16666"/>
                  </a:cubicBezTo>
                  <a:cubicBezTo>
                    <a:pt x="76097" y="16666"/>
                    <a:pt x="76097" y="16666"/>
                    <a:pt x="73170" y="16666"/>
                  </a:cubicBezTo>
                  <a:cubicBezTo>
                    <a:pt x="73170" y="16666"/>
                    <a:pt x="73170" y="20000"/>
                    <a:pt x="70243" y="20000"/>
                  </a:cubicBezTo>
                  <a:cubicBezTo>
                    <a:pt x="70243" y="23333"/>
                    <a:pt x="67317" y="23333"/>
                    <a:pt x="67317" y="23333"/>
                  </a:cubicBezTo>
                  <a:cubicBezTo>
                    <a:pt x="67317" y="26666"/>
                    <a:pt x="67317" y="26666"/>
                    <a:pt x="67317" y="26666"/>
                  </a:cubicBezTo>
                  <a:cubicBezTo>
                    <a:pt x="67317" y="30000"/>
                    <a:pt x="67317" y="30000"/>
                    <a:pt x="67317" y="30000"/>
                  </a:cubicBezTo>
                  <a:cubicBezTo>
                    <a:pt x="64390" y="33333"/>
                    <a:pt x="64390" y="33333"/>
                    <a:pt x="61463" y="33333"/>
                  </a:cubicBezTo>
                  <a:cubicBezTo>
                    <a:pt x="61463" y="33333"/>
                    <a:pt x="58536" y="33333"/>
                    <a:pt x="58536" y="33333"/>
                  </a:cubicBezTo>
                  <a:cubicBezTo>
                    <a:pt x="55609" y="33333"/>
                    <a:pt x="55609" y="33333"/>
                    <a:pt x="55609" y="30000"/>
                  </a:cubicBezTo>
                  <a:cubicBezTo>
                    <a:pt x="52682" y="30000"/>
                    <a:pt x="52682" y="30000"/>
                    <a:pt x="49756" y="30000"/>
                  </a:cubicBezTo>
                  <a:cubicBezTo>
                    <a:pt x="49756" y="26666"/>
                    <a:pt x="49756" y="26666"/>
                    <a:pt x="46829" y="26666"/>
                  </a:cubicBezTo>
                  <a:cubicBezTo>
                    <a:pt x="46829" y="30000"/>
                    <a:pt x="46829" y="30000"/>
                    <a:pt x="46829" y="30000"/>
                  </a:cubicBezTo>
                  <a:cubicBezTo>
                    <a:pt x="43902" y="33333"/>
                    <a:pt x="43902" y="33333"/>
                    <a:pt x="43902" y="36666"/>
                  </a:cubicBezTo>
                  <a:cubicBezTo>
                    <a:pt x="43902" y="36666"/>
                    <a:pt x="40975" y="36666"/>
                    <a:pt x="40975" y="36666"/>
                  </a:cubicBezTo>
                  <a:cubicBezTo>
                    <a:pt x="38048" y="40000"/>
                    <a:pt x="38048" y="40000"/>
                    <a:pt x="38048" y="43333"/>
                  </a:cubicBezTo>
                  <a:cubicBezTo>
                    <a:pt x="35121" y="43333"/>
                    <a:pt x="35121" y="43333"/>
                    <a:pt x="35121" y="43333"/>
                  </a:cubicBezTo>
                  <a:cubicBezTo>
                    <a:pt x="32195" y="43333"/>
                    <a:pt x="29268" y="43333"/>
                    <a:pt x="29268" y="40000"/>
                  </a:cubicBezTo>
                  <a:cubicBezTo>
                    <a:pt x="29268" y="40000"/>
                    <a:pt x="29268" y="40000"/>
                    <a:pt x="29268" y="40000"/>
                  </a:cubicBezTo>
                  <a:cubicBezTo>
                    <a:pt x="29268" y="36666"/>
                    <a:pt x="29268" y="36666"/>
                    <a:pt x="32195" y="36666"/>
                  </a:cubicBezTo>
                  <a:cubicBezTo>
                    <a:pt x="32195" y="36666"/>
                    <a:pt x="32195" y="33333"/>
                    <a:pt x="32195" y="33333"/>
                  </a:cubicBezTo>
                  <a:cubicBezTo>
                    <a:pt x="32195" y="30000"/>
                    <a:pt x="29268" y="30000"/>
                    <a:pt x="29268" y="30000"/>
                  </a:cubicBezTo>
                  <a:cubicBezTo>
                    <a:pt x="29268" y="26666"/>
                    <a:pt x="29268" y="26666"/>
                    <a:pt x="29268" y="23333"/>
                  </a:cubicBezTo>
                  <a:cubicBezTo>
                    <a:pt x="26341" y="23333"/>
                    <a:pt x="26341" y="23333"/>
                    <a:pt x="26341" y="23333"/>
                  </a:cubicBezTo>
                  <a:cubicBezTo>
                    <a:pt x="26341" y="36666"/>
                    <a:pt x="26341" y="46666"/>
                    <a:pt x="26341" y="60000"/>
                  </a:cubicBezTo>
                  <a:cubicBezTo>
                    <a:pt x="23414" y="60000"/>
                    <a:pt x="23414" y="60000"/>
                    <a:pt x="23414" y="60000"/>
                  </a:cubicBezTo>
                  <a:cubicBezTo>
                    <a:pt x="20487" y="60000"/>
                    <a:pt x="20487" y="60000"/>
                    <a:pt x="20487" y="60000"/>
                  </a:cubicBezTo>
                  <a:cubicBezTo>
                    <a:pt x="20487" y="60000"/>
                    <a:pt x="20487" y="60000"/>
                    <a:pt x="20487" y="60000"/>
                  </a:cubicBezTo>
                  <a:cubicBezTo>
                    <a:pt x="17560" y="63333"/>
                    <a:pt x="17560" y="63333"/>
                    <a:pt x="17560" y="63333"/>
                  </a:cubicBezTo>
                  <a:cubicBezTo>
                    <a:pt x="17560" y="63333"/>
                    <a:pt x="14634" y="63333"/>
                    <a:pt x="14634" y="63333"/>
                  </a:cubicBezTo>
                  <a:cubicBezTo>
                    <a:pt x="14634" y="63333"/>
                    <a:pt x="11707" y="63333"/>
                    <a:pt x="11707" y="63333"/>
                  </a:cubicBezTo>
                  <a:cubicBezTo>
                    <a:pt x="8780" y="63333"/>
                    <a:pt x="8780" y="63333"/>
                    <a:pt x="8780" y="63333"/>
                  </a:cubicBezTo>
                  <a:cubicBezTo>
                    <a:pt x="5853" y="60000"/>
                    <a:pt x="5853" y="60000"/>
                    <a:pt x="5853" y="60000"/>
                  </a:cubicBezTo>
                  <a:cubicBezTo>
                    <a:pt x="5853" y="60000"/>
                    <a:pt x="5853" y="60000"/>
                    <a:pt x="5853" y="60000"/>
                  </a:cubicBezTo>
                  <a:cubicBezTo>
                    <a:pt x="5853" y="56666"/>
                    <a:pt x="5853" y="56666"/>
                    <a:pt x="5853" y="56666"/>
                  </a:cubicBezTo>
                  <a:cubicBezTo>
                    <a:pt x="5853" y="56666"/>
                    <a:pt x="2926" y="56666"/>
                    <a:pt x="2926" y="56666"/>
                  </a:cubicBezTo>
                  <a:cubicBezTo>
                    <a:pt x="2926" y="56666"/>
                    <a:pt x="2926" y="56666"/>
                    <a:pt x="2926" y="56666"/>
                  </a:cubicBezTo>
                  <a:cubicBezTo>
                    <a:pt x="2926" y="60000"/>
                    <a:pt x="0" y="6000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60000"/>
                    <a:pt x="0" y="63333"/>
                    <a:pt x="0" y="63333"/>
                  </a:cubicBezTo>
                  <a:cubicBezTo>
                    <a:pt x="0" y="63333"/>
                    <a:pt x="0" y="63333"/>
                    <a:pt x="2926" y="63333"/>
                  </a:cubicBezTo>
                  <a:cubicBezTo>
                    <a:pt x="2926" y="66666"/>
                    <a:pt x="2926" y="66666"/>
                    <a:pt x="2926" y="70000"/>
                  </a:cubicBezTo>
                  <a:cubicBezTo>
                    <a:pt x="2926" y="70000"/>
                    <a:pt x="2926" y="70000"/>
                    <a:pt x="2926" y="70000"/>
                  </a:cubicBezTo>
                  <a:cubicBezTo>
                    <a:pt x="2926" y="73333"/>
                    <a:pt x="2926" y="73333"/>
                    <a:pt x="2926" y="76666"/>
                  </a:cubicBezTo>
                  <a:cubicBezTo>
                    <a:pt x="2926" y="76666"/>
                    <a:pt x="2926" y="80000"/>
                    <a:pt x="5853" y="80000"/>
                  </a:cubicBezTo>
                  <a:cubicBezTo>
                    <a:pt x="5853" y="80000"/>
                    <a:pt x="5853" y="83333"/>
                    <a:pt x="8780" y="83333"/>
                  </a:cubicBezTo>
                  <a:cubicBezTo>
                    <a:pt x="8780" y="83333"/>
                    <a:pt x="8780" y="86666"/>
                    <a:pt x="8780" y="86666"/>
                  </a:cubicBezTo>
                  <a:cubicBezTo>
                    <a:pt x="8780" y="90000"/>
                    <a:pt x="11707" y="90000"/>
                    <a:pt x="11707" y="90000"/>
                  </a:cubicBezTo>
                  <a:cubicBezTo>
                    <a:pt x="11707" y="90000"/>
                    <a:pt x="11707" y="93333"/>
                    <a:pt x="11707" y="93333"/>
                  </a:cubicBezTo>
                  <a:cubicBezTo>
                    <a:pt x="11707" y="93333"/>
                    <a:pt x="11707" y="96666"/>
                    <a:pt x="11707" y="96666"/>
                  </a:cubicBezTo>
                  <a:cubicBezTo>
                    <a:pt x="11707" y="96666"/>
                    <a:pt x="11707" y="100000"/>
                    <a:pt x="11707" y="100000"/>
                  </a:cubicBezTo>
                  <a:cubicBezTo>
                    <a:pt x="11707" y="100000"/>
                    <a:pt x="8780" y="100000"/>
                    <a:pt x="8780" y="100000"/>
                  </a:cubicBezTo>
                  <a:cubicBezTo>
                    <a:pt x="8780" y="100000"/>
                    <a:pt x="8780" y="103333"/>
                    <a:pt x="8780" y="103333"/>
                  </a:cubicBezTo>
                  <a:cubicBezTo>
                    <a:pt x="8780" y="106666"/>
                    <a:pt x="8780" y="106666"/>
                    <a:pt x="11707" y="106666"/>
                  </a:cubicBezTo>
                  <a:cubicBezTo>
                    <a:pt x="11707" y="110000"/>
                    <a:pt x="11707" y="110000"/>
                    <a:pt x="11707" y="110000"/>
                  </a:cubicBezTo>
                  <a:cubicBezTo>
                    <a:pt x="11707" y="110000"/>
                    <a:pt x="8780" y="110000"/>
                    <a:pt x="11707" y="113333"/>
                  </a:cubicBezTo>
                  <a:cubicBezTo>
                    <a:pt x="11707" y="113333"/>
                    <a:pt x="11707" y="113333"/>
                    <a:pt x="14634" y="113333"/>
                  </a:cubicBezTo>
                  <a:cubicBezTo>
                    <a:pt x="14634" y="113333"/>
                    <a:pt x="14634" y="113333"/>
                    <a:pt x="17560" y="116666"/>
                  </a:cubicBezTo>
                  <a:cubicBezTo>
                    <a:pt x="17560" y="116666"/>
                    <a:pt x="17560" y="116666"/>
                    <a:pt x="17560" y="116666"/>
                  </a:cubicBezTo>
                  <a:cubicBezTo>
                    <a:pt x="20487" y="120000"/>
                    <a:pt x="20487" y="120000"/>
                    <a:pt x="20487" y="120000"/>
                  </a:cubicBezTo>
                  <a:cubicBezTo>
                    <a:pt x="23414" y="120000"/>
                    <a:pt x="23414" y="120000"/>
                    <a:pt x="23414" y="120000"/>
                  </a:cubicBezTo>
                  <a:cubicBezTo>
                    <a:pt x="23414" y="116666"/>
                    <a:pt x="26341" y="116666"/>
                    <a:pt x="26341" y="116666"/>
                  </a:cubicBezTo>
                  <a:cubicBezTo>
                    <a:pt x="29268" y="116666"/>
                    <a:pt x="29268" y="116666"/>
                    <a:pt x="29268" y="116666"/>
                  </a:cubicBezTo>
                  <a:cubicBezTo>
                    <a:pt x="32195" y="116666"/>
                    <a:pt x="32195" y="116666"/>
                    <a:pt x="32195" y="116666"/>
                  </a:cubicBezTo>
                  <a:cubicBezTo>
                    <a:pt x="35121" y="116666"/>
                    <a:pt x="35121" y="116666"/>
                    <a:pt x="35121" y="116666"/>
                  </a:cubicBezTo>
                  <a:cubicBezTo>
                    <a:pt x="38048" y="113333"/>
                    <a:pt x="38048" y="113333"/>
                    <a:pt x="38048" y="113333"/>
                  </a:cubicBezTo>
                  <a:cubicBezTo>
                    <a:pt x="38048" y="113333"/>
                    <a:pt x="40975" y="113333"/>
                    <a:pt x="40975" y="113333"/>
                  </a:cubicBezTo>
                  <a:cubicBezTo>
                    <a:pt x="40975" y="113333"/>
                    <a:pt x="40975" y="113333"/>
                    <a:pt x="43902" y="113333"/>
                  </a:cubicBezTo>
                  <a:cubicBezTo>
                    <a:pt x="43902" y="113333"/>
                    <a:pt x="43902" y="113333"/>
                    <a:pt x="46829" y="113333"/>
                  </a:cubicBezTo>
                  <a:cubicBezTo>
                    <a:pt x="46829" y="113333"/>
                    <a:pt x="46829" y="113333"/>
                    <a:pt x="46829" y="113333"/>
                  </a:cubicBezTo>
                  <a:cubicBezTo>
                    <a:pt x="49756" y="113333"/>
                    <a:pt x="49756" y="113333"/>
                    <a:pt x="49756" y="113333"/>
                  </a:cubicBezTo>
                  <a:cubicBezTo>
                    <a:pt x="52682" y="113333"/>
                    <a:pt x="52682" y="113333"/>
                    <a:pt x="52682" y="113333"/>
                  </a:cubicBezTo>
                  <a:cubicBezTo>
                    <a:pt x="55609" y="113333"/>
                    <a:pt x="55609" y="113333"/>
                    <a:pt x="55609" y="113333"/>
                  </a:cubicBezTo>
                  <a:cubicBezTo>
                    <a:pt x="58536" y="113333"/>
                    <a:pt x="58536" y="113333"/>
                    <a:pt x="58536" y="113333"/>
                  </a:cubicBezTo>
                  <a:cubicBezTo>
                    <a:pt x="61463" y="113333"/>
                    <a:pt x="61463" y="113333"/>
                    <a:pt x="61463" y="110000"/>
                  </a:cubicBezTo>
                  <a:cubicBezTo>
                    <a:pt x="64390" y="110000"/>
                    <a:pt x="64390" y="110000"/>
                    <a:pt x="64390" y="110000"/>
                  </a:cubicBezTo>
                  <a:cubicBezTo>
                    <a:pt x="67317" y="110000"/>
                    <a:pt x="67317" y="110000"/>
                    <a:pt x="70243" y="110000"/>
                  </a:cubicBezTo>
                  <a:cubicBezTo>
                    <a:pt x="70243" y="110000"/>
                    <a:pt x="70243" y="106666"/>
                    <a:pt x="73170" y="106666"/>
                  </a:cubicBezTo>
                  <a:cubicBezTo>
                    <a:pt x="73170" y="106666"/>
                    <a:pt x="73170" y="106666"/>
                    <a:pt x="76097" y="106666"/>
                  </a:cubicBezTo>
                  <a:cubicBezTo>
                    <a:pt x="76097" y="106666"/>
                    <a:pt x="76097" y="106666"/>
                    <a:pt x="79024" y="103333"/>
                  </a:cubicBezTo>
                  <a:cubicBezTo>
                    <a:pt x="79024" y="103333"/>
                    <a:pt x="79024" y="103333"/>
                    <a:pt x="81951" y="103333"/>
                  </a:cubicBezTo>
                  <a:cubicBezTo>
                    <a:pt x="81951" y="100000"/>
                    <a:pt x="84878" y="100000"/>
                    <a:pt x="84878" y="100000"/>
                  </a:cubicBezTo>
                  <a:cubicBezTo>
                    <a:pt x="87804" y="96666"/>
                    <a:pt x="87804" y="96666"/>
                    <a:pt x="90731" y="93333"/>
                  </a:cubicBezTo>
                  <a:cubicBezTo>
                    <a:pt x="90731" y="90000"/>
                    <a:pt x="90731" y="90000"/>
                    <a:pt x="90731" y="90000"/>
                  </a:cubicBezTo>
                  <a:cubicBezTo>
                    <a:pt x="93658" y="86666"/>
                    <a:pt x="93658" y="90000"/>
                    <a:pt x="96585" y="86666"/>
                  </a:cubicBezTo>
                  <a:cubicBezTo>
                    <a:pt x="96585" y="86666"/>
                    <a:pt x="96585" y="86666"/>
                    <a:pt x="99512" y="83333"/>
                  </a:cubicBezTo>
                  <a:cubicBezTo>
                    <a:pt x="99512" y="83333"/>
                    <a:pt x="99512" y="83333"/>
                    <a:pt x="99512" y="80000"/>
                  </a:cubicBezTo>
                  <a:cubicBezTo>
                    <a:pt x="102439" y="80000"/>
                    <a:pt x="102439" y="76666"/>
                    <a:pt x="102439" y="76666"/>
                  </a:cubicBezTo>
                  <a:cubicBezTo>
                    <a:pt x="105365" y="73333"/>
                    <a:pt x="105365" y="73333"/>
                    <a:pt x="105365" y="70000"/>
                  </a:cubicBezTo>
                  <a:cubicBezTo>
                    <a:pt x="105365" y="70000"/>
                    <a:pt x="108292" y="70000"/>
                    <a:pt x="108292" y="66666"/>
                  </a:cubicBezTo>
                  <a:cubicBezTo>
                    <a:pt x="108292" y="63333"/>
                    <a:pt x="108292" y="63333"/>
                    <a:pt x="111219" y="63333"/>
                  </a:cubicBezTo>
                  <a:cubicBezTo>
                    <a:pt x="111219" y="60000"/>
                    <a:pt x="114146" y="63333"/>
                    <a:pt x="114146" y="60000"/>
                  </a:cubicBezTo>
                  <a:cubicBezTo>
                    <a:pt x="114146" y="60000"/>
                    <a:pt x="114146" y="60000"/>
                    <a:pt x="114146" y="60000"/>
                  </a:cubicBezTo>
                  <a:cubicBezTo>
                    <a:pt x="114146" y="60000"/>
                    <a:pt x="114146" y="60000"/>
                    <a:pt x="114146" y="56666"/>
                  </a:cubicBezTo>
                  <a:cubicBezTo>
                    <a:pt x="114146" y="53333"/>
                    <a:pt x="117073" y="53333"/>
                    <a:pt x="117073" y="50000"/>
                  </a:cubicBezTo>
                  <a:cubicBezTo>
                    <a:pt x="117073" y="50000"/>
                    <a:pt x="117073" y="50000"/>
                    <a:pt x="117073" y="46666"/>
                  </a:cubicBezTo>
                  <a:cubicBezTo>
                    <a:pt x="117073" y="46666"/>
                    <a:pt x="120000" y="43333"/>
                    <a:pt x="120000" y="43333"/>
                  </a:cubicBezTo>
                  <a:cubicBezTo>
                    <a:pt x="111219" y="40000"/>
                    <a:pt x="111219" y="40000"/>
                    <a:pt x="111219" y="40000"/>
                  </a:cubicBezTo>
                  <a:cubicBezTo>
                    <a:pt x="111219" y="40000"/>
                    <a:pt x="111219" y="40000"/>
                    <a:pt x="111219" y="36666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>
              <a:off x="9565554" y="3165786"/>
              <a:ext cx="11283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Shape 445"/>
            <p:cNvSpPr/>
            <p:nvPr/>
          </p:nvSpPr>
          <p:spPr>
            <a:xfrm>
              <a:off x="9510750" y="2075105"/>
              <a:ext cx="43520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0"/>
                  </a:moveTo>
                  <a:cubicBezTo>
                    <a:pt x="30000" y="0"/>
                    <a:pt x="0" y="60000"/>
                    <a:pt x="30000" y="60000"/>
                  </a:cubicBezTo>
                  <a:cubicBezTo>
                    <a:pt x="30000" y="60000"/>
                    <a:pt x="30000" y="60000"/>
                    <a:pt x="30000" y="120000"/>
                  </a:cubicBezTo>
                  <a:cubicBezTo>
                    <a:pt x="60000" y="120000"/>
                    <a:pt x="60000" y="120000"/>
                    <a:pt x="90000" y="120000"/>
                  </a:cubicBezTo>
                  <a:cubicBezTo>
                    <a:pt x="90000" y="120000"/>
                    <a:pt x="90000" y="12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0"/>
                    <a:pt x="90000" y="0"/>
                    <a:pt x="9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60000" y="0"/>
                    <a:pt x="30000" y="0"/>
                    <a:pt x="3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Shape 446"/>
            <p:cNvSpPr/>
            <p:nvPr/>
          </p:nvSpPr>
          <p:spPr>
            <a:xfrm>
              <a:off x="9707396" y="2054705"/>
              <a:ext cx="43520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60000"/>
                  </a:moveTo>
                  <a:cubicBezTo>
                    <a:pt x="60000" y="0"/>
                    <a:pt x="60000" y="0"/>
                    <a:pt x="60000" y="0"/>
                  </a:cubicBezTo>
                  <a:cubicBezTo>
                    <a:pt x="30000" y="0"/>
                    <a:pt x="30000" y="0"/>
                    <a:pt x="3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60000"/>
                  </a:cubicBezTo>
                  <a:cubicBezTo>
                    <a:pt x="0" y="60000"/>
                    <a:pt x="30000" y="60000"/>
                    <a:pt x="30000" y="60000"/>
                  </a:cubicBezTo>
                  <a:cubicBezTo>
                    <a:pt x="30000" y="60000"/>
                    <a:pt x="60000" y="60000"/>
                    <a:pt x="60000" y="60000"/>
                  </a:cubicBezTo>
                  <a:cubicBezTo>
                    <a:pt x="90000" y="60000"/>
                    <a:pt x="90000" y="120000"/>
                    <a:pt x="90000" y="60000"/>
                  </a:cubicBezTo>
                  <a:cubicBezTo>
                    <a:pt x="120000" y="60000"/>
                    <a:pt x="90000" y="60000"/>
                    <a:pt x="90000" y="60000"/>
                  </a:cubicBezTo>
                  <a:cubicBezTo>
                    <a:pt x="90000" y="0"/>
                    <a:pt x="90000" y="60000"/>
                    <a:pt x="6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Shape 447"/>
            <p:cNvSpPr/>
            <p:nvPr/>
          </p:nvSpPr>
          <p:spPr>
            <a:xfrm>
              <a:off x="9542987" y="1883648"/>
              <a:ext cx="253060" cy="1710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17" y="97500"/>
                  </a:moveTo>
                  <a:cubicBezTo>
                    <a:pt x="10434" y="97500"/>
                    <a:pt x="10434" y="97500"/>
                    <a:pt x="10434" y="97500"/>
                  </a:cubicBezTo>
                  <a:cubicBezTo>
                    <a:pt x="15652" y="97500"/>
                    <a:pt x="15652" y="105000"/>
                    <a:pt x="15652" y="105000"/>
                  </a:cubicBezTo>
                  <a:cubicBezTo>
                    <a:pt x="15652" y="105000"/>
                    <a:pt x="20869" y="105000"/>
                    <a:pt x="20869" y="105000"/>
                  </a:cubicBezTo>
                  <a:cubicBezTo>
                    <a:pt x="20869" y="105000"/>
                    <a:pt x="20869" y="97500"/>
                    <a:pt x="20869" y="97500"/>
                  </a:cubicBezTo>
                  <a:cubicBezTo>
                    <a:pt x="26086" y="97500"/>
                    <a:pt x="26086" y="105000"/>
                    <a:pt x="26086" y="105000"/>
                  </a:cubicBezTo>
                  <a:cubicBezTo>
                    <a:pt x="26086" y="105000"/>
                    <a:pt x="26086" y="105000"/>
                    <a:pt x="26086" y="112500"/>
                  </a:cubicBezTo>
                  <a:cubicBezTo>
                    <a:pt x="31304" y="112500"/>
                    <a:pt x="31304" y="112500"/>
                    <a:pt x="31304" y="112500"/>
                  </a:cubicBezTo>
                  <a:cubicBezTo>
                    <a:pt x="36521" y="112500"/>
                    <a:pt x="36521" y="112500"/>
                    <a:pt x="41739" y="112500"/>
                  </a:cubicBezTo>
                  <a:cubicBezTo>
                    <a:pt x="41739" y="112500"/>
                    <a:pt x="41739" y="112500"/>
                    <a:pt x="41739" y="112500"/>
                  </a:cubicBezTo>
                  <a:cubicBezTo>
                    <a:pt x="46956" y="112500"/>
                    <a:pt x="46956" y="112500"/>
                    <a:pt x="46956" y="112500"/>
                  </a:cubicBezTo>
                  <a:cubicBezTo>
                    <a:pt x="52173" y="112500"/>
                    <a:pt x="52173" y="112500"/>
                    <a:pt x="52173" y="112500"/>
                  </a:cubicBezTo>
                  <a:cubicBezTo>
                    <a:pt x="52173" y="112500"/>
                    <a:pt x="57391" y="112500"/>
                    <a:pt x="57391" y="112500"/>
                  </a:cubicBezTo>
                  <a:cubicBezTo>
                    <a:pt x="57391" y="112500"/>
                    <a:pt x="62608" y="120000"/>
                    <a:pt x="62608" y="112500"/>
                  </a:cubicBezTo>
                  <a:cubicBezTo>
                    <a:pt x="62608" y="112500"/>
                    <a:pt x="62608" y="112500"/>
                    <a:pt x="62608" y="105000"/>
                  </a:cubicBezTo>
                  <a:cubicBezTo>
                    <a:pt x="57391" y="105000"/>
                    <a:pt x="57391" y="105000"/>
                    <a:pt x="57391" y="105000"/>
                  </a:cubicBezTo>
                  <a:cubicBezTo>
                    <a:pt x="52173" y="105000"/>
                    <a:pt x="52173" y="105000"/>
                    <a:pt x="46956" y="105000"/>
                  </a:cubicBezTo>
                  <a:cubicBezTo>
                    <a:pt x="46956" y="105000"/>
                    <a:pt x="46956" y="105000"/>
                    <a:pt x="46956" y="97500"/>
                  </a:cubicBezTo>
                  <a:cubicBezTo>
                    <a:pt x="46956" y="97500"/>
                    <a:pt x="41739" y="97500"/>
                    <a:pt x="41739" y="97500"/>
                  </a:cubicBezTo>
                  <a:cubicBezTo>
                    <a:pt x="41739" y="97500"/>
                    <a:pt x="41739" y="90000"/>
                    <a:pt x="36521" y="90000"/>
                  </a:cubicBezTo>
                  <a:cubicBezTo>
                    <a:pt x="36521" y="90000"/>
                    <a:pt x="36521" y="90000"/>
                    <a:pt x="36521" y="82500"/>
                  </a:cubicBezTo>
                  <a:cubicBezTo>
                    <a:pt x="31304" y="82500"/>
                    <a:pt x="31304" y="82500"/>
                    <a:pt x="36521" y="75000"/>
                  </a:cubicBezTo>
                  <a:cubicBezTo>
                    <a:pt x="36521" y="75000"/>
                    <a:pt x="36521" y="75000"/>
                    <a:pt x="36521" y="75000"/>
                  </a:cubicBezTo>
                  <a:cubicBezTo>
                    <a:pt x="36521" y="67500"/>
                    <a:pt x="36521" y="75000"/>
                    <a:pt x="36521" y="67500"/>
                  </a:cubicBezTo>
                  <a:cubicBezTo>
                    <a:pt x="36521" y="67500"/>
                    <a:pt x="36521" y="67500"/>
                    <a:pt x="36521" y="67500"/>
                  </a:cubicBezTo>
                  <a:cubicBezTo>
                    <a:pt x="36521" y="60000"/>
                    <a:pt x="41739" y="67500"/>
                    <a:pt x="41739" y="67500"/>
                  </a:cubicBezTo>
                  <a:cubicBezTo>
                    <a:pt x="41739" y="67500"/>
                    <a:pt x="41739" y="60000"/>
                    <a:pt x="46956" y="60000"/>
                  </a:cubicBezTo>
                  <a:cubicBezTo>
                    <a:pt x="46956" y="60000"/>
                    <a:pt x="46956" y="52500"/>
                    <a:pt x="46956" y="52500"/>
                  </a:cubicBezTo>
                  <a:cubicBezTo>
                    <a:pt x="52173" y="52500"/>
                    <a:pt x="52173" y="45000"/>
                    <a:pt x="52173" y="45000"/>
                  </a:cubicBezTo>
                  <a:cubicBezTo>
                    <a:pt x="52173" y="45000"/>
                    <a:pt x="57391" y="45000"/>
                    <a:pt x="57391" y="45000"/>
                  </a:cubicBezTo>
                  <a:cubicBezTo>
                    <a:pt x="57391" y="45000"/>
                    <a:pt x="57391" y="45000"/>
                    <a:pt x="62608" y="45000"/>
                  </a:cubicBezTo>
                  <a:cubicBezTo>
                    <a:pt x="62608" y="45000"/>
                    <a:pt x="62608" y="37500"/>
                    <a:pt x="62608" y="37500"/>
                  </a:cubicBezTo>
                  <a:cubicBezTo>
                    <a:pt x="67826" y="37500"/>
                    <a:pt x="67826" y="37500"/>
                    <a:pt x="67826" y="37500"/>
                  </a:cubicBezTo>
                  <a:cubicBezTo>
                    <a:pt x="73043" y="30000"/>
                    <a:pt x="73043" y="30000"/>
                    <a:pt x="78260" y="30000"/>
                  </a:cubicBezTo>
                  <a:cubicBezTo>
                    <a:pt x="78260" y="30000"/>
                    <a:pt x="83478" y="30000"/>
                    <a:pt x="83478" y="30000"/>
                  </a:cubicBezTo>
                  <a:cubicBezTo>
                    <a:pt x="88695" y="30000"/>
                    <a:pt x="88695" y="30000"/>
                    <a:pt x="88695" y="30000"/>
                  </a:cubicBezTo>
                  <a:cubicBezTo>
                    <a:pt x="93913" y="22500"/>
                    <a:pt x="93913" y="22500"/>
                    <a:pt x="99130" y="22500"/>
                  </a:cubicBezTo>
                  <a:cubicBezTo>
                    <a:pt x="99130" y="22500"/>
                    <a:pt x="99130" y="22500"/>
                    <a:pt x="104347" y="22500"/>
                  </a:cubicBezTo>
                  <a:cubicBezTo>
                    <a:pt x="104347" y="22500"/>
                    <a:pt x="109565" y="22500"/>
                    <a:pt x="109565" y="22500"/>
                  </a:cubicBezTo>
                  <a:cubicBezTo>
                    <a:pt x="114782" y="22500"/>
                    <a:pt x="114782" y="22500"/>
                    <a:pt x="120000" y="15000"/>
                  </a:cubicBezTo>
                  <a:cubicBezTo>
                    <a:pt x="120000" y="15000"/>
                    <a:pt x="120000" y="15000"/>
                    <a:pt x="120000" y="15000"/>
                  </a:cubicBezTo>
                  <a:cubicBezTo>
                    <a:pt x="120000" y="7500"/>
                    <a:pt x="120000" y="7500"/>
                    <a:pt x="120000" y="7500"/>
                  </a:cubicBezTo>
                  <a:cubicBezTo>
                    <a:pt x="120000" y="7500"/>
                    <a:pt x="114782" y="7500"/>
                    <a:pt x="114782" y="7500"/>
                  </a:cubicBezTo>
                  <a:cubicBezTo>
                    <a:pt x="114782" y="7500"/>
                    <a:pt x="109565" y="0"/>
                    <a:pt x="109565" y="0"/>
                  </a:cubicBezTo>
                  <a:cubicBezTo>
                    <a:pt x="109565" y="0"/>
                    <a:pt x="109565" y="7500"/>
                    <a:pt x="104347" y="7500"/>
                  </a:cubicBezTo>
                  <a:cubicBezTo>
                    <a:pt x="104347" y="7500"/>
                    <a:pt x="104347" y="0"/>
                    <a:pt x="99130" y="7500"/>
                  </a:cubicBezTo>
                  <a:cubicBezTo>
                    <a:pt x="99130" y="7500"/>
                    <a:pt x="99130" y="7500"/>
                    <a:pt x="99130" y="7500"/>
                  </a:cubicBezTo>
                  <a:cubicBezTo>
                    <a:pt x="99130" y="7500"/>
                    <a:pt x="99130" y="15000"/>
                    <a:pt x="93913" y="15000"/>
                  </a:cubicBezTo>
                  <a:cubicBezTo>
                    <a:pt x="93913" y="15000"/>
                    <a:pt x="88695" y="15000"/>
                    <a:pt x="83478" y="15000"/>
                  </a:cubicBezTo>
                  <a:cubicBezTo>
                    <a:pt x="83478" y="15000"/>
                    <a:pt x="78260" y="15000"/>
                    <a:pt x="78260" y="15000"/>
                  </a:cubicBezTo>
                  <a:cubicBezTo>
                    <a:pt x="73043" y="15000"/>
                    <a:pt x="73043" y="15000"/>
                    <a:pt x="73043" y="15000"/>
                  </a:cubicBezTo>
                  <a:cubicBezTo>
                    <a:pt x="67826" y="15000"/>
                    <a:pt x="67826" y="15000"/>
                    <a:pt x="67826" y="15000"/>
                  </a:cubicBezTo>
                  <a:cubicBezTo>
                    <a:pt x="62608" y="15000"/>
                    <a:pt x="62608" y="15000"/>
                    <a:pt x="62608" y="15000"/>
                  </a:cubicBezTo>
                  <a:cubicBezTo>
                    <a:pt x="57391" y="15000"/>
                    <a:pt x="57391" y="22500"/>
                    <a:pt x="57391" y="22500"/>
                  </a:cubicBezTo>
                  <a:cubicBezTo>
                    <a:pt x="52173" y="22500"/>
                    <a:pt x="52173" y="22500"/>
                    <a:pt x="52173" y="22500"/>
                  </a:cubicBezTo>
                  <a:cubicBezTo>
                    <a:pt x="46956" y="22500"/>
                    <a:pt x="46956" y="22500"/>
                    <a:pt x="46956" y="22500"/>
                  </a:cubicBezTo>
                  <a:cubicBezTo>
                    <a:pt x="41739" y="22500"/>
                    <a:pt x="41739" y="22500"/>
                    <a:pt x="36521" y="22500"/>
                  </a:cubicBezTo>
                  <a:cubicBezTo>
                    <a:pt x="36521" y="22500"/>
                    <a:pt x="36521" y="30000"/>
                    <a:pt x="36521" y="30000"/>
                  </a:cubicBezTo>
                  <a:cubicBezTo>
                    <a:pt x="36521" y="30000"/>
                    <a:pt x="36521" y="37500"/>
                    <a:pt x="31304" y="37500"/>
                  </a:cubicBezTo>
                  <a:cubicBezTo>
                    <a:pt x="31304" y="37500"/>
                    <a:pt x="31304" y="37500"/>
                    <a:pt x="31304" y="37500"/>
                  </a:cubicBezTo>
                  <a:cubicBezTo>
                    <a:pt x="26086" y="37500"/>
                    <a:pt x="26086" y="37500"/>
                    <a:pt x="26086" y="37500"/>
                  </a:cubicBezTo>
                  <a:cubicBezTo>
                    <a:pt x="20869" y="37500"/>
                    <a:pt x="20869" y="37500"/>
                    <a:pt x="20869" y="45000"/>
                  </a:cubicBezTo>
                  <a:cubicBezTo>
                    <a:pt x="20869" y="45000"/>
                    <a:pt x="20869" y="45000"/>
                    <a:pt x="20869" y="52500"/>
                  </a:cubicBezTo>
                  <a:cubicBezTo>
                    <a:pt x="20869" y="52500"/>
                    <a:pt x="20869" y="52500"/>
                    <a:pt x="20869" y="52500"/>
                  </a:cubicBezTo>
                  <a:cubicBezTo>
                    <a:pt x="15652" y="52500"/>
                    <a:pt x="15652" y="52500"/>
                    <a:pt x="15652" y="60000"/>
                  </a:cubicBezTo>
                  <a:cubicBezTo>
                    <a:pt x="10434" y="60000"/>
                    <a:pt x="10434" y="60000"/>
                    <a:pt x="15652" y="60000"/>
                  </a:cubicBezTo>
                  <a:cubicBezTo>
                    <a:pt x="15652" y="67500"/>
                    <a:pt x="20869" y="60000"/>
                    <a:pt x="20869" y="60000"/>
                  </a:cubicBezTo>
                  <a:cubicBezTo>
                    <a:pt x="20869" y="67500"/>
                    <a:pt x="15652" y="67500"/>
                    <a:pt x="15652" y="67500"/>
                  </a:cubicBezTo>
                  <a:cubicBezTo>
                    <a:pt x="15652" y="67500"/>
                    <a:pt x="10434" y="67500"/>
                    <a:pt x="10434" y="67500"/>
                  </a:cubicBezTo>
                  <a:cubicBezTo>
                    <a:pt x="10434" y="67500"/>
                    <a:pt x="10434" y="67500"/>
                    <a:pt x="5217" y="75000"/>
                  </a:cubicBezTo>
                  <a:cubicBezTo>
                    <a:pt x="5217" y="75000"/>
                    <a:pt x="5217" y="75000"/>
                    <a:pt x="5217" y="75000"/>
                  </a:cubicBezTo>
                  <a:cubicBezTo>
                    <a:pt x="10434" y="82500"/>
                    <a:pt x="10434" y="82500"/>
                    <a:pt x="10434" y="82500"/>
                  </a:cubicBezTo>
                  <a:cubicBezTo>
                    <a:pt x="10434" y="82500"/>
                    <a:pt x="10434" y="82500"/>
                    <a:pt x="5217" y="90000"/>
                  </a:cubicBezTo>
                  <a:cubicBezTo>
                    <a:pt x="5217" y="90000"/>
                    <a:pt x="5217" y="82500"/>
                    <a:pt x="0" y="82500"/>
                  </a:cubicBezTo>
                  <a:cubicBezTo>
                    <a:pt x="0" y="90000"/>
                    <a:pt x="0" y="90000"/>
                    <a:pt x="0" y="90000"/>
                  </a:cubicBezTo>
                  <a:cubicBezTo>
                    <a:pt x="0" y="90000"/>
                    <a:pt x="0" y="90000"/>
                    <a:pt x="0" y="97500"/>
                  </a:cubicBezTo>
                  <a:cubicBezTo>
                    <a:pt x="0" y="97500"/>
                    <a:pt x="5217" y="97500"/>
                    <a:pt x="5217" y="975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Shape 448"/>
            <p:cNvSpPr/>
            <p:nvPr/>
          </p:nvSpPr>
          <p:spPr>
            <a:xfrm>
              <a:off x="9049763" y="2663602"/>
              <a:ext cx="230494" cy="1490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14" y="59999"/>
                  </a:moveTo>
                  <a:cubicBezTo>
                    <a:pt x="5714" y="59999"/>
                    <a:pt x="5714" y="68571"/>
                    <a:pt x="0" y="68571"/>
                  </a:cubicBezTo>
                  <a:cubicBezTo>
                    <a:pt x="0" y="68571"/>
                    <a:pt x="0" y="68571"/>
                    <a:pt x="0" y="68571"/>
                  </a:cubicBezTo>
                  <a:cubicBezTo>
                    <a:pt x="0" y="68571"/>
                    <a:pt x="5714" y="68571"/>
                    <a:pt x="5714" y="68571"/>
                  </a:cubicBezTo>
                  <a:cubicBezTo>
                    <a:pt x="5714" y="77142"/>
                    <a:pt x="5714" y="77142"/>
                    <a:pt x="11428" y="77142"/>
                  </a:cubicBezTo>
                  <a:cubicBezTo>
                    <a:pt x="11428" y="77142"/>
                    <a:pt x="11428" y="85714"/>
                    <a:pt x="11428" y="85714"/>
                  </a:cubicBezTo>
                  <a:cubicBezTo>
                    <a:pt x="11428" y="85714"/>
                    <a:pt x="11428" y="85714"/>
                    <a:pt x="11428" y="94285"/>
                  </a:cubicBezTo>
                  <a:cubicBezTo>
                    <a:pt x="11428" y="94285"/>
                    <a:pt x="17142" y="94285"/>
                    <a:pt x="17142" y="94285"/>
                  </a:cubicBezTo>
                  <a:cubicBezTo>
                    <a:pt x="17142" y="94285"/>
                    <a:pt x="17142" y="94285"/>
                    <a:pt x="22857" y="94285"/>
                  </a:cubicBezTo>
                  <a:cubicBezTo>
                    <a:pt x="22857" y="94285"/>
                    <a:pt x="22857" y="94285"/>
                    <a:pt x="28571" y="94285"/>
                  </a:cubicBezTo>
                  <a:cubicBezTo>
                    <a:pt x="28571" y="94285"/>
                    <a:pt x="28571" y="102857"/>
                    <a:pt x="28571" y="102857"/>
                  </a:cubicBezTo>
                  <a:cubicBezTo>
                    <a:pt x="28571" y="102857"/>
                    <a:pt x="28571" y="111428"/>
                    <a:pt x="28571" y="111428"/>
                  </a:cubicBezTo>
                  <a:cubicBezTo>
                    <a:pt x="34285" y="111428"/>
                    <a:pt x="34285" y="111428"/>
                    <a:pt x="40000" y="111428"/>
                  </a:cubicBezTo>
                  <a:cubicBezTo>
                    <a:pt x="40000" y="111428"/>
                    <a:pt x="40000" y="111428"/>
                    <a:pt x="45714" y="119999"/>
                  </a:cubicBezTo>
                  <a:cubicBezTo>
                    <a:pt x="45714" y="119999"/>
                    <a:pt x="45714" y="119999"/>
                    <a:pt x="51428" y="119999"/>
                  </a:cubicBezTo>
                  <a:cubicBezTo>
                    <a:pt x="51428" y="119999"/>
                    <a:pt x="51428" y="119999"/>
                    <a:pt x="51428" y="119999"/>
                  </a:cubicBezTo>
                  <a:cubicBezTo>
                    <a:pt x="57142" y="119999"/>
                    <a:pt x="57142" y="119999"/>
                    <a:pt x="62857" y="119999"/>
                  </a:cubicBezTo>
                  <a:cubicBezTo>
                    <a:pt x="62857" y="119999"/>
                    <a:pt x="62857" y="119999"/>
                    <a:pt x="62857" y="119999"/>
                  </a:cubicBezTo>
                  <a:cubicBezTo>
                    <a:pt x="68571" y="119999"/>
                    <a:pt x="68571" y="119999"/>
                    <a:pt x="68571" y="111428"/>
                  </a:cubicBezTo>
                  <a:cubicBezTo>
                    <a:pt x="74285" y="111428"/>
                    <a:pt x="74285" y="111428"/>
                    <a:pt x="74285" y="111428"/>
                  </a:cubicBezTo>
                  <a:cubicBezTo>
                    <a:pt x="80000" y="111428"/>
                    <a:pt x="80000" y="111428"/>
                    <a:pt x="85714" y="111428"/>
                  </a:cubicBezTo>
                  <a:cubicBezTo>
                    <a:pt x="85714" y="111428"/>
                    <a:pt x="85714" y="111428"/>
                    <a:pt x="91428" y="111428"/>
                  </a:cubicBezTo>
                  <a:cubicBezTo>
                    <a:pt x="91428" y="111428"/>
                    <a:pt x="97142" y="111428"/>
                    <a:pt x="97142" y="111428"/>
                  </a:cubicBezTo>
                  <a:cubicBezTo>
                    <a:pt x="97142" y="111428"/>
                    <a:pt x="97142" y="119999"/>
                    <a:pt x="102857" y="119999"/>
                  </a:cubicBezTo>
                  <a:cubicBezTo>
                    <a:pt x="102857" y="119999"/>
                    <a:pt x="102857" y="119999"/>
                    <a:pt x="102857" y="111428"/>
                  </a:cubicBezTo>
                  <a:cubicBezTo>
                    <a:pt x="108571" y="111428"/>
                    <a:pt x="108571" y="111428"/>
                    <a:pt x="108571" y="111428"/>
                  </a:cubicBezTo>
                  <a:cubicBezTo>
                    <a:pt x="108571" y="111428"/>
                    <a:pt x="108571" y="102857"/>
                    <a:pt x="108571" y="102857"/>
                  </a:cubicBezTo>
                  <a:cubicBezTo>
                    <a:pt x="108571" y="94285"/>
                    <a:pt x="102857" y="94285"/>
                    <a:pt x="108571" y="94285"/>
                  </a:cubicBezTo>
                  <a:cubicBezTo>
                    <a:pt x="108571" y="85714"/>
                    <a:pt x="108571" y="94285"/>
                    <a:pt x="114285" y="85714"/>
                  </a:cubicBezTo>
                  <a:cubicBezTo>
                    <a:pt x="114285" y="85714"/>
                    <a:pt x="120000" y="85714"/>
                    <a:pt x="120000" y="85714"/>
                  </a:cubicBezTo>
                  <a:cubicBezTo>
                    <a:pt x="120000" y="85714"/>
                    <a:pt x="120000" y="85714"/>
                    <a:pt x="120000" y="77142"/>
                  </a:cubicBezTo>
                  <a:cubicBezTo>
                    <a:pt x="114285" y="77142"/>
                    <a:pt x="114285" y="77142"/>
                    <a:pt x="114285" y="77142"/>
                  </a:cubicBezTo>
                  <a:cubicBezTo>
                    <a:pt x="114285" y="77142"/>
                    <a:pt x="114285" y="77142"/>
                    <a:pt x="114285" y="68571"/>
                  </a:cubicBezTo>
                  <a:cubicBezTo>
                    <a:pt x="108571" y="68571"/>
                    <a:pt x="108571" y="77142"/>
                    <a:pt x="108571" y="77142"/>
                  </a:cubicBezTo>
                  <a:cubicBezTo>
                    <a:pt x="102857" y="77142"/>
                    <a:pt x="102857" y="77142"/>
                    <a:pt x="102857" y="77142"/>
                  </a:cubicBezTo>
                  <a:cubicBezTo>
                    <a:pt x="102857" y="77142"/>
                    <a:pt x="97142" y="77142"/>
                    <a:pt x="97142" y="77142"/>
                  </a:cubicBezTo>
                  <a:cubicBezTo>
                    <a:pt x="97142" y="77142"/>
                    <a:pt x="97142" y="68571"/>
                    <a:pt x="97142" y="68571"/>
                  </a:cubicBezTo>
                  <a:cubicBezTo>
                    <a:pt x="97142" y="59999"/>
                    <a:pt x="97142" y="59999"/>
                    <a:pt x="97142" y="59999"/>
                  </a:cubicBezTo>
                  <a:cubicBezTo>
                    <a:pt x="97142" y="51428"/>
                    <a:pt x="97142" y="51428"/>
                    <a:pt x="91428" y="42857"/>
                  </a:cubicBezTo>
                  <a:cubicBezTo>
                    <a:pt x="91428" y="34285"/>
                    <a:pt x="85714" y="34285"/>
                    <a:pt x="85714" y="34285"/>
                  </a:cubicBezTo>
                  <a:cubicBezTo>
                    <a:pt x="85714" y="25714"/>
                    <a:pt x="80000" y="25714"/>
                    <a:pt x="80000" y="25714"/>
                  </a:cubicBezTo>
                  <a:cubicBezTo>
                    <a:pt x="80000" y="17142"/>
                    <a:pt x="80000" y="17142"/>
                    <a:pt x="80000" y="17142"/>
                  </a:cubicBezTo>
                  <a:cubicBezTo>
                    <a:pt x="74285" y="8571"/>
                    <a:pt x="74285" y="8571"/>
                    <a:pt x="68571" y="0"/>
                  </a:cubicBezTo>
                  <a:cubicBezTo>
                    <a:pt x="74285" y="8571"/>
                    <a:pt x="74285" y="8571"/>
                    <a:pt x="74285" y="8571"/>
                  </a:cubicBezTo>
                  <a:cubicBezTo>
                    <a:pt x="68571" y="8571"/>
                    <a:pt x="68571" y="8571"/>
                    <a:pt x="68571" y="8571"/>
                  </a:cubicBezTo>
                  <a:cubicBezTo>
                    <a:pt x="68571" y="8571"/>
                    <a:pt x="68571" y="8571"/>
                    <a:pt x="68571" y="8571"/>
                  </a:cubicBezTo>
                  <a:cubicBezTo>
                    <a:pt x="62857" y="17142"/>
                    <a:pt x="62857" y="17142"/>
                    <a:pt x="62857" y="17142"/>
                  </a:cubicBezTo>
                  <a:cubicBezTo>
                    <a:pt x="62857" y="17142"/>
                    <a:pt x="57142" y="8571"/>
                    <a:pt x="57142" y="8571"/>
                  </a:cubicBezTo>
                  <a:cubicBezTo>
                    <a:pt x="57142" y="8571"/>
                    <a:pt x="57142" y="17142"/>
                    <a:pt x="51428" y="17142"/>
                  </a:cubicBezTo>
                  <a:cubicBezTo>
                    <a:pt x="51428" y="17142"/>
                    <a:pt x="51428" y="17142"/>
                    <a:pt x="45714" y="17142"/>
                  </a:cubicBezTo>
                  <a:cubicBezTo>
                    <a:pt x="45714" y="17142"/>
                    <a:pt x="40000" y="17142"/>
                    <a:pt x="40000" y="17142"/>
                  </a:cubicBezTo>
                  <a:cubicBezTo>
                    <a:pt x="40000" y="17142"/>
                    <a:pt x="40000" y="17142"/>
                    <a:pt x="34285" y="17142"/>
                  </a:cubicBezTo>
                  <a:cubicBezTo>
                    <a:pt x="34285" y="17142"/>
                    <a:pt x="34285" y="17142"/>
                    <a:pt x="34285" y="8571"/>
                  </a:cubicBezTo>
                  <a:cubicBezTo>
                    <a:pt x="28571" y="8571"/>
                    <a:pt x="28571" y="8571"/>
                    <a:pt x="28571" y="8571"/>
                  </a:cubicBezTo>
                  <a:cubicBezTo>
                    <a:pt x="22857" y="17142"/>
                    <a:pt x="22857" y="17142"/>
                    <a:pt x="22857" y="17142"/>
                  </a:cubicBezTo>
                  <a:cubicBezTo>
                    <a:pt x="22857" y="17142"/>
                    <a:pt x="22857" y="17142"/>
                    <a:pt x="22857" y="17142"/>
                  </a:cubicBezTo>
                  <a:cubicBezTo>
                    <a:pt x="17142" y="17142"/>
                    <a:pt x="17142" y="17142"/>
                    <a:pt x="17142" y="17142"/>
                  </a:cubicBezTo>
                  <a:cubicBezTo>
                    <a:pt x="17142" y="17142"/>
                    <a:pt x="17142" y="17142"/>
                    <a:pt x="17142" y="25714"/>
                  </a:cubicBezTo>
                  <a:cubicBezTo>
                    <a:pt x="11428" y="25714"/>
                    <a:pt x="11428" y="34285"/>
                    <a:pt x="11428" y="34285"/>
                  </a:cubicBezTo>
                  <a:cubicBezTo>
                    <a:pt x="11428" y="34285"/>
                    <a:pt x="11428" y="34285"/>
                    <a:pt x="5714" y="34285"/>
                  </a:cubicBezTo>
                  <a:cubicBezTo>
                    <a:pt x="5714" y="42857"/>
                    <a:pt x="5714" y="42857"/>
                    <a:pt x="5714" y="51428"/>
                  </a:cubicBezTo>
                  <a:cubicBezTo>
                    <a:pt x="5714" y="51428"/>
                    <a:pt x="11428" y="51428"/>
                    <a:pt x="5714" y="59999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Shape 449"/>
            <p:cNvSpPr/>
            <p:nvPr/>
          </p:nvSpPr>
          <p:spPr>
            <a:xfrm>
              <a:off x="9280257" y="275933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Shape 450"/>
            <p:cNvSpPr/>
            <p:nvPr/>
          </p:nvSpPr>
          <p:spPr>
            <a:xfrm>
              <a:off x="8787032" y="2652616"/>
              <a:ext cx="175692" cy="753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00" y="102857"/>
                  </a:moveTo>
                  <a:cubicBezTo>
                    <a:pt x="15000" y="102857"/>
                    <a:pt x="15000" y="85714"/>
                    <a:pt x="22500" y="85714"/>
                  </a:cubicBezTo>
                  <a:cubicBezTo>
                    <a:pt x="22500" y="85714"/>
                    <a:pt x="30000" y="102857"/>
                    <a:pt x="30000" y="102857"/>
                  </a:cubicBezTo>
                  <a:cubicBezTo>
                    <a:pt x="37500" y="102857"/>
                    <a:pt x="37500" y="102857"/>
                    <a:pt x="37500" y="102857"/>
                  </a:cubicBezTo>
                  <a:cubicBezTo>
                    <a:pt x="45000" y="102857"/>
                    <a:pt x="45000" y="102857"/>
                    <a:pt x="52500" y="102857"/>
                  </a:cubicBezTo>
                  <a:cubicBezTo>
                    <a:pt x="52500" y="102857"/>
                    <a:pt x="52500" y="119999"/>
                    <a:pt x="52500" y="119999"/>
                  </a:cubicBezTo>
                  <a:cubicBezTo>
                    <a:pt x="60000" y="119999"/>
                    <a:pt x="60000" y="119999"/>
                    <a:pt x="60000" y="119999"/>
                  </a:cubicBezTo>
                  <a:cubicBezTo>
                    <a:pt x="60000" y="119999"/>
                    <a:pt x="60000" y="119999"/>
                    <a:pt x="67500" y="119999"/>
                  </a:cubicBezTo>
                  <a:cubicBezTo>
                    <a:pt x="67500" y="119999"/>
                    <a:pt x="67500" y="119999"/>
                    <a:pt x="67500" y="119999"/>
                  </a:cubicBezTo>
                  <a:cubicBezTo>
                    <a:pt x="75000" y="119999"/>
                    <a:pt x="75000" y="119999"/>
                    <a:pt x="75000" y="119999"/>
                  </a:cubicBezTo>
                  <a:cubicBezTo>
                    <a:pt x="75000" y="119999"/>
                    <a:pt x="82500" y="119999"/>
                    <a:pt x="82500" y="119999"/>
                  </a:cubicBezTo>
                  <a:cubicBezTo>
                    <a:pt x="82500" y="119999"/>
                    <a:pt x="82500" y="102857"/>
                    <a:pt x="90000" y="102857"/>
                  </a:cubicBezTo>
                  <a:cubicBezTo>
                    <a:pt x="90000" y="102857"/>
                    <a:pt x="90000" y="102857"/>
                    <a:pt x="90000" y="102857"/>
                  </a:cubicBezTo>
                  <a:cubicBezTo>
                    <a:pt x="97500" y="102857"/>
                    <a:pt x="97500" y="119999"/>
                    <a:pt x="97500" y="119999"/>
                  </a:cubicBezTo>
                  <a:cubicBezTo>
                    <a:pt x="97500" y="119999"/>
                    <a:pt x="97500" y="102857"/>
                    <a:pt x="97500" y="102857"/>
                  </a:cubicBezTo>
                  <a:cubicBezTo>
                    <a:pt x="105000" y="102857"/>
                    <a:pt x="105000" y="102857"/>
                    <a:pt x="105000" y="102857"/>
                  </a:cubicBezTo>
                  <a:cubicBezTo>
                    <a:pt x="105000" y="85714"/>
                    <a:pt x="105000" y="85714"/>
                    <a:pt x="105000" y="85714"/>
                  </a:cubicBezTo>
                  <a:cubicBezTo>
                    <a:pt x="105000" y="85714"/>
                    <a:pt x="105000" y="85714"/>
                    <a:pt x="105000" y="85714"/>
                  </a:cubicBezTo>
                  <a:cubicBezTo>
                    <a:pt x="105000" y="68571"/>
                    <a:pt x="112500" y="68571"/>
                    <a:pt x="112500" y="51428"/>
                  </a:cubicBezTo>
                  <a:cubicBezTo>
                    <a:pt x="112500" y="51428"/>
                    <a:pt x="112500" y="51428"/>
                    <a:pt x="112500" y="51428"/>
                  </a:cubicBezTo>
                  <a:cubicBezTo>
                    <a:pt x="112500" y="34285"/>
                    <a:pt x="112500" y="34285"/>
                    <a:pt x="112500" y="34285"/>
                  </a:cubicBezTo>
                  <a:cubicBezTo>
                    <a:pt x="112500" y="34285"/>
                    <a:pt x="112500" y="34285"/>
                    <a:pt x="112500" y="17142"/>
                  </a:cubicBezTo>
                  <a:cubicBezTo>
                    <a:pt x="112500" y="17142"/>
                    <a:pt x="112500" y="17142"/>
                    <a:pt x="112500" y="17142"/>
                  </a:cubicBezTo>
                  <a:cubicBezTo>
                    <a:pt x="112500" y="0"/>
                    <a:pt x="112500" y="0"/>
                    <a:pt x="120000" y="0"/>
                  </a:cubicBezTo>
                  <a:cubicBezTo>
                    <a:pt x="112500" y="0"/>
                    <a:pt x="112500" y="0"/>
                    <a:pt x="112500" y="0"/>
                  </a:cubicBezTo>
                  <a:cubicBezTo>
                    <a:pt x="112500" y="0"/>
                    <a:pt x="105000" y="0"/>
                    <a:pt x="105000" y="0"/>
                  </a:cubicBezTo>
                  <a:cubicBezTo>
                    <a:pt x="105000" y="0"/>
                    <a:pt x="97500" y="0"/>
                    <a:pt x="97500" y="0"/>
                  </a:cubicBezTo>
                  <a:cubicBezTo>
                    <a:pt x="97500" y="0"/>
                    <a:pt x="90000" y="0"/>
                    <a:pt x="90000" y="0"/>
                  </a:cubicBezTo>
                  <a:cubicBezTo>
                    <a:pt x="82500" y="0"/>
                    <a:pt x="82500" y="0"/>
                    <a:pt x="75000" y="0"/>
                  </a:cubicBezTo>
                  <a:cubicBezTo>
                    <a:pt x="75000" y="0"/>
                    <a:pt x="75000" y="0"/>
                    <a:pt x="67500" y="0"/>
                  </a:cubicBezTo>
                  <a:cubicBezTo>
                    <a:pt x="67500" y="0"/>
                    <a:pt x="60000" y="0"/>
                    <a:pt x="60000" y="0"/>
                  </a:cubicBezTo>
                  <a:cubicBezTo>
                    <a:pt x="52500" y="17142"/>
                    <a:pt x="60000" y="17142"/>
                    <a:pt x="52500" y="34285"/>
                  </a:cubicBezTo>
                  <a:cubicBezTo>
                    <a:pt x="52500" y="34285"/>
                    <a:pt x="45000" y="17142"/>
                    <a:pt x="45000" y="34285"/>
                  </a:cubicBezTo>
                  <a:cubicBezTo>
                    <a:pt x="45000" y="34285"/>
                    <a:pt x="45000" y="34285"/>
                    <a:pt x="45000" y="51428"/>
                  </a:cubicBezTo>
                  <a:cubicBezTo>
                    <a:pt x="45000" y="51428"/>
                    <a:pt x="45000" y="51428"/>
                    <a:pt x="45000" y="68571"/>
                  </a:cubicBezTo>
                  <a:cubicBezTo>
                    <a:pt x="45000" y="68571"/>
                    <a:pt x="37500" y="68571"/>
                    <a:pt x="37500" y="68571"/>
                  </a:cubicBezTo>
                  <a:cubicBezTo>
                    <a:pt x="30000" y="68571"/>
                    <a:pt x="30000" y="51428"/>
                    <a:pt x="30000" y="51428"/>
                  </a:cubicBezTo>
                  <a:cubicBezTo>
                    <a:pt x="22500" y="51428"/>
                    <a:pt x="22500" y="68571"/>
                    <a:pt x="22500" y="68571"/>
                  </a:cubicBezTo>
                  <a:cubicBezTo>
                    <a:pt x="15000" y="68571"/>
                    <a:pt x="15000" y="68571"/>
                    <a:pt x="15000" y="68571"/>
                  </a:cubicBezTo>
                  <a:cubicBezTo>
                    <a:pt x="7500" y="85714"/>
                    <a:pt x="7500" y="85714"/>
                    <a:pt x="0" y="85714"/>
                  </a:cubicBezTo>
                  <a:cubicBezTo>
                    <a:pt x="0" y="85714"/>
                    <a:pt x="0" y="85714"/>
                    <a:pt x="0" y="85714"/>
                  </a:cubicBezTo>
                  <a:cubicBezTo>
                    <a:pt x="7500" y="85714"/>
                    <a:pt x="7500" y="102857"/>
                    <a:pt x="7500" y="102857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Shape 451"/>
            <p:cNvSpPr/>
            <p:nvPr/>
          </p:nvSpPr>
          <p:spPr>
            <a:xfrm>
              <a:off x="8885355" y="2461158"/>
              <a:ext cx="11283" cy="9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ubicBezTo>
                    <a:pt x="0" y="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12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Shape 452"/>
            <p:cNvSpPr/>
            <p:nvPr/>
          </p:nvSpPr>
          <p:spPr>
            <a:xfrm>
              <a:off x="8754795" y="2834658"/>
              <a:ext cx="20955" cy="423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90000"/>
                  </a:moveTo>
                  <a:cubicBezTo>
                    <a:pt x="60000" y="90000"/>
                    <a:pt x="0" y="120000"/>
                    <a:pt x="6000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60000" y="120000"/>
                    <a:pt x="120000" y="120000"/>
                    <a:pt x="120000" y="120000"/>
                  </a:cubicBezTo>
                  <a:cubicBezTo>
                    <a:pt x="120000" y="90000"/>
                    <a:pt x="120000" y="90000"/>
                    <a:pt x="120000" y="90000"/>
                  </a:cubicBezTo>
                  <a:cubicBezTo>
                    <a:pt x="120000" y="60000"/>
                    <a:pt x="120000" y="60000"/>
                    <a:pt x="120000" y="30000"/>
                  </a:cubicBezTo>
                  <a:cubicBezTo>
                    <a:pt x="120000" y="30000"/>
                    <a:pt x="120000" y="30000"/>
                    <a:pt x="120000" y="3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60000" y="30000"/>
                  </a:cubicBezTo>
                  <a:cubicBezTo>
                    <a:pt x="60000" y="30000"/>
                    <a:pt x="60000" y="30000"/>
                    <a:pt x="0" y="30000"/>
                  </a:cubicBezTo>
                  <a:cubicBezTo>
                    <a:pt x="0" y="30000"/>
                    <a:pt x="0" y="30000"/>
                    <a:pt x="0" y="60000"/>
                  </a:cubicBezTo>
                  <a:cubicBezTo>
                    <a:pt x="0" y="60000"/>
                    <a:pt x="0" y="60000"/>
                    <a:pt x="0" y="90000"/>
                  </a:cubicBezTo>
                  <a:cubicBezTo>
                    <a:pt x="0" y="90000"/>
                    <a:pt x="0" y="90000"/>
                    <a:pt x="60000" y="9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Shape 453"/>
            <p:cNvSpPr/>
            <p:nvPr/>
          </p:nvSpPr>
          <p:spPr>
            <a:xfrm>
              <a:off x="8994960" y="2461158"/>
              <a:ext cx="66086" cy="533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72000"/>
                  </a:moveTo>
                  <a:cubicBezTo>
                    <a:pt x="40000" y="72000"/>
                    <a:pt x="60000" y="72000"/>
                    <a:pt x="60000" y="72000"/>
                  </a:cubicBezTo>
                  <a:cubicBezTo>
                    <a:pt x="60000" y="72000"/>
                    <a:pt x="60000" y="72000"/>
                    <a:pt x="60000" y="72000"/>
                  </a:cubicBezTo>
                  <a:cubicBezTo>
                    <a:pt x="80000" y="96000"/>
                    <a:pt x="80000" y="96000"/>
                    <a:pt x="80000" y="96000"/>
                  </a:cubicBezTo>
                  <a:cubicBezTo>
                    <a:pt x="80000" y="120000"/>
                    <a:pt x="100000" y="96000"/>
                    <a:pt x="120000" y="96000"/>
                  </a:cubicBezTo>
                  <a:cubicBezTo>
                    <a:pt x="120000" y="96000"/>
                    <a:pt x="120000" y="96000"/>
                    <a:pt x="120000" y="96000"/>
                  </a:cubicBezTo>
                  <a:cubicBezTo>
                    <a:pt x="100000" y="96000"/>
                    <a:pt x="100000" y="96000"/>
                    <a:pt x="100000" y="72000"/>
                  </a:cubicBezTo>
                  <a:cubicBezTo>
                    <a:pt x="100000" y="72000"/>
                    <a:pt x="100000" y="72000"/>
                    <a:pt x="100000" y="48000"/>
                  </a:cubicBezTo>
                  <a:cubicBezTo>
                    <a:pt x="100000" y="48000"/>
                    <a:pt x="100000" y="24000"/>
                    <a:pt x="100000" y="24000"/>
                  </a:cubicBezTo>
                  <a:cubicBezTo>
                    <a:pt x="100000" y="24000"/>
                    <a:pt x="80000" y="24000"/>
                    <a:pt x="80000" y="24000"/>
                  </a:cubicBezTo>
                  <a:cubicBezTo>
                    <a:pt x="60000" y="24000"/>
                    <a:pt x="60000" y="24000"/>
                    <a:pt x="6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40000" y="24000"/>
                    <a:pt x="40000" y="24000"/>
                    <a:pt x="40000" y="24000"/>
                  </a:cubicBezTo>
                  <a:cubicBezTo>
                    <a:pt x="20000" y="24000"/>
                    <a:pt x="20000" y="24000"/>
                    <a:pt x="20000" y="24000"/>
                  </a:cubicBezTo>
                  <a:cubicBezTo>
                    <a:pt x="0" y="48000"/>
                    <a:pt x="20000" y="48000"/>
                    <a:pt x="0" y="48000"/>
                  </a:cubicBezTo>
                  <a:cubicBezTo>
                    <a:pt x="0" y="72000"/>
                    <a:pt x="0" y="72000"/>
                    <a:pt x="0" y="72000"/>
                  </a:cubicBezTo>
                  <a:cubicBezTo>
                    <a:pt x="20000" y="72000"/>
                    <a:pt x="20000" y="72000"/>
                    <a:pt x="20000" y="72000"/>
                  </a:cubicBezTo>
                  <a:cubicBezTo>
                    <a:pt x="20000" y="72000"/>
                    <a:pt x="40000" y="72000"/>
                    <a:pt x="40000" y="72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Shape 454"/>
            <p:cNvSpPr/>
            <p:nvPr/>
          </p:nvSpPr>
          <p:spPr>
            <a:xfrm>
              <a:off x="9038480" y="2866045"/>
              <a:ext cx="175692" cy="1286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000" y="120000"/>
                  </a:moveTo>
                  <a:cubicBezTo>
                    <a:pt x="75000" y="120000"/>
                    <a:pt x="82500" y="120000"/>
                    <a:pt x="82500" y="120000"/>
                  </a:cubicBezTo>
                  <a:cubicBezTo>
                    <a:pt x="82500" y="120000"/>
                    <a:pt x="82500" y="120000"/>
                    <a:pt x="82500" y="110000"/>
                  </a:cubicBezTo>
                  <a:cubicBezTo>
                    <a:pt x="82500" y="110000"/>
                    <a:pt x="82500" y="110000"/>
                    <a:pt x="82500" y="110000"/>
                  </a:cubicBezTo>
                  <a:cubicBezTo>
                    <a:pt x="82500" y="100000"/>
                    <a:pt x="82500" y="100000"/>
                    <a:pt x="75000" y="100000"/>
                  </a:cubicBezTo>
                  <a:cubicBezTo>
                    <a:pt x="75000" y="100000"/>
                    <a:pt x="75000" y="100000"/>
                    <a:pt x="67500" y="100000"/>
                  </a:cubicBezTo>
                  <a:cubicBezTo>
                    <a:pt x="82500" y="100000"/>
                    <a:pt x="82500" y="100000"/>
                    <a:pt x="82500" y="100000"/>
                  </a:cubicBezTo>
                  <a:cubicBezTo>
                    <a:pt x="82500" y="100000"/>
                    <a:pt x="82500" y="100000"/>
                    <a:pt x="82500" y="100000"/>
                  </a:cubicBezTo>
                  <a:cubicBezTo>
                    <a:pt x="82500" y="90000"/>
                    <a:pt x="82500" y="90000"/>
                    <a:pt x="82500" y="90000"/>
                  </a:cubicBezTo>
                  <a:cubicBezTo>
                    <a:pt x="82500" y="90000"/>
                    <a:pt x="75000" y="90000"/>
                    <a:pt x="75000" y="80000"/>
                  </a:cubicBezTo>
                  <a:cubicBezTo>
                    <a:pt x="75000" y="80000"/>
                    <a:pt x="75000" y="80000"/>
                    <a:pt x="67500" y="80000"/>
                  </a:cubicBezTo>
                  <a:cubicBezTo>
                    <a:pt x="67500" y="80000"/>
                    <a:pt x="67500" y="80000"/>
                    <a:pt x="67500" y="80000"/>
                  </a:cubicBezTo>
                  <a:cubicBezTo>
                    <a:pt x="60000" y="80000"/>
                    <a:pt x="60000" y="80000"/>
                    <a:pt x="60000" y="80000"/>
                  </a:cubicBezTo>
                  <a:cubicBezTo>
                    <a:pt x="60000" y="70000"/>
                    <a:pt x="60000" y="70000"/>
                    <a:pt x="60000" y="70000"/>
                  </a:cubicBezTo>
                  <a:cubicBezTo>
                    <a:pt x="60000" y="70000"/>
                    <a:pt x="60000" y="60000"/>
                    <a:pt x="60000" y="60000"/>
                  </a:cubicBezTo>
                  <a:cubicBezTo>
                    <a:pt x="52500" y="60000"/>
                    <a:pt x="52500" y="60000"/>
                    <a:pt x="52500" y="60000"/>
                  </a:cubicBezTo>
                  <a:cubicBezTo>
                    <a:pt x="52500" y="50000"/>
                    <a:pt x="52500" y="50000"/>
                    <a:pt x="52500" y="50000"/>
                  </a:cubicBezTo>
                  <a:cubicBezTo>
                    <a:pt x="52500" y="40000"/>
                    <a:pt x="52500" y="40000"/>
                    <a:pt x="52500" y="40000"/>
                  </a:cubicBezTo>
                  <a:cubicBezTo>
                    <a:pt x="60000" y="30000"/>
                    <a:pt x="60000" y="40000"/>
                    <a:pt x="60000" y="40000"/>
                  </a:cubicBezTo>
                  <a:cubicBezTo>
                    <a:pt x="60000" y="50000"/>
                    <a:pt x="60000" y="50000"/>
                    <a:pt x="67500" y="50000"/>
                  </a:cubicBezTo>
                  <a:cubicBezTo>
                    <a:pt x="67500" y="50000"/>
                    <a:pt x="67500" y="50000"/>
                    <a:pt x="67500" y="50000"/>
                  </a:cubicBezTo>
                  <a:cubicBezTo>
                    <a:pt x="67500" y="50000"/>
                    <a:pt x="67500" y="50000"/>
                    <a:pt x="67500" y="50000"/>
                  </a:cubicBezTo>
                  <a:cubicBezTo>
                    <a:pt x="75000" y="50000"/>
                    <a:pt x="75000" y="50000"/>
                    <a:pt x="75000" y="40000"/>
                  </a:cubicBezTo>
                  <a:cubicBezTo>
                    <a:pt x="75000" y="40000"/>
                    <a:pt x="75000" y="40000"/>
                    <a:pt x="75000" y="40000"/>
                  </a:cubicBezTo>
                  <a:cubicBezTo>
                    <a:pt x="75000" y="30000"/>
                    <a:pt x="75000" y="30000"/>
                    <a:pt x="75000" y="30000"/>
                  </a:cubicBezTo>
                  <a:cubicBezTo>
                    <a:pt x="82500" y="30000"/>
                    <a:pt x="82500" y="30000"/>
                    <a:pt x="82500" y="30000"/>
                  </a:cubicBezTo>
                  <a:cubicBezTo>
                    <a:pt x="90000" y="30000"/>
                    <a:pt x="90000" y="30000"/>
                    <a:pt x="90000" y="30000"/>
                  </a:cubicBezTo>
                  <a:cubicBezTo>
                    <a:pt x="97500" y="30000"/>
                    <a:pt x="97500" y="30000"/>
                    <a:pt x="97500" y="30000"/>
                  </a:cubicBezTo>
                  <a:cubicBezTo>
                    <a:pt x="105000" y="30000"/>
                    <a:pt x="105000" y="30000"/>
                    <a:pt x="105000" y="30000"/>
                  </a:cubicBezTo>
                  <a:cubicBezTo>
                    <a:pt x="105000" y="30000"/>
                    <a:pt x="105000" y="40000"/>
                    <a:pt x="112500" y="40000"/>
                  </a:cubicBezTo>
                  <a:cubicBezTo>
                    <a:pt x="112500" y="40000"/>
                    <a:pt x="112500" y="40000"/>
                    <a:pt x="112500" y="40000"/>
                  </a:cubicBezTo>
                  <a:cubicBezTo>
                    <a:pt x="112500" y="30000"/>
                    <a:pt x="112500" y="30000"/>
                    <a:pt x="112500" y="20000"/>
                  </a:cubicBezTo>
                  <a:cubicBezTo>
                    <a:pt x="112500" y="20000"/>
                    <a:pt x="120000" y="20000"/>
                    <a:pt x="120000" y="10000"/>
                  </a:cubicBezTo>
                  <a:cubicBezTo>
                    <a:pt x="120000" y="10000"/>
                    <a:pt x="112500" y="10000"/>
                    <a:pt x="112500" y="10000"/>
                  </a:cubicBezTo>
                  <a:cubicBezTo>
                    <a:pt x="112500" y="0"/>
                    <a:pt x="112500" y="0"/>
                    <a:pt x="112500" y="0"/>
                  </a:cubicBezTo>
                  <a:cubicBezTo>
                    <a:pt x="112500" y="0"/>
                    <a:pt x="112500" y="0"/>
                    <a:pt x="112500" y="0"/>
                  </a:cubicBezTo>
                  <a:cubicBezTo>
                    <a:pt x="112500" y="0"/>
                    <a:pt x="112500" y="0"/>
                    <a:pt x="105000" y="0"/>
                  </a:cubicBezTo>
                  <a:cubicBezTo>
                    <a:pt x="105000" y="0"/>
                    <a:pt x="112500" y="10000"/>
                    <a:pt x="105000" y="10000"/>
                  </a:cubicBezTo>
                  <a:cubicBezTo>
                    <a:pt x="105000" y="10000"/>
                    <a:pt x="105000" y="10000"/>
                    <a:pt x="105000" y="20000"/>
                  </a:cubicBezTo>
                  <a:cubicBezTo>
                    <a:pt x="105000" y="20000"/>
                    <a:pt x="97500" y="20000"/>
                    <a:pt x="97500" y="20000"/>
                  </a:cubicBezTo>
                  <a:cubicBezTo>
                    <a:pt x="97500" y="20000"/>
                    <a:pt x="90000" y="20000"/>
                    <a:pt x="90000" y="10000"/>
                  </a:cubicBezTo>
                  <a:cubicBezTo>
                    <a:pt x="82500" y="10000"/>
                    <a:pt x="82500" y="10000"/>
                    <a:pt x="82500" y="10000"/>
                  </a:cubicBezTo>
                  <a:cubicBezTo>
                    <a:pt x="82500" y="10000"/>
                    <a:pt x="75000" y="10000"/>
                    <a:pt x="75000" y="10000"/>
                  </a:cubicBezTo>
                  <a:cubicBezTo>
                    <a:pt x="67500" y="10000"/>
                    <a:pt x="67500" y="10000"/>
                    <a:pt x="67500" y="10000"/>
                  </a:cubicBezTo>
                  <a:cubicBezTo>
                    <a:pt x="60000" y="10000"/>
                    <a:pt x="60000" y="20000"/>
                    <a:pt x="52500" y="20000"/>
                  </a:cubicBezTo>
                  <a:cubicBezTo>
                    <a:pt x="52500" y="20000"/>
                    <a:pt x="52500" y="20000"/>
                    <a:pt x="52500" y="20000"/>
                  </a:cubicBezTo>
                  <a:cubicBezTo>
                    <a:pt x="52500" y="20000"/>
                    <a:pt x="52500" y="20000"/>
                    <a:pt x="52500" y="20000"/>
                  </a:cubicBezTo>
                  <a:cubicBezTo>
                    <a:pt x="45000" y="20000"/>
                    <a:pt x="45000" y="20000"/>
                    <a:pt x="45000" y="20000"/>
                  </a:cubicBezTo>
                  <a:cubicBezTo>
                    <a:pt x="37500" y="30000"/>
                    <a:pt x="37500" y="20000"/>
                    <a:pt x="30000" y="30000"/>
                  </a:cubicBezTo>
                  <a:cubicBezTo>
                    <a:pt x="30000" y="30000"/>
                    <a:pt x="30000" y="30000"/>
                    <a:pt x="22500" y="30000"/>
                  </a:cubicBezTo>
                  <a:cubicBezTo>
                    <a:pt x="22500" y="30000"/>
                    <a:pt x="22500" y="30000"/>
                    <a:pt x="22500" y="40000"/>
                  </a:cubicBezTo>
                  <a:cubicBezTo>
                    <a:pt x="22500" y="40000"/>
                    <a:pt x="22500" y="40000"/>
                    <a:pt x="15000" y="50000"/>
                  </a:cubicBezTo>
                  <a:cubicBezTo>
                    <a:pt x="15000" y="50000"/>
                    <a:pt x="15000" y="50000"/>
                    <a:pt x="7500" y="60000"/>
                  </a:cubicBezTo>
                  <a:cubicBezTo>
                    <a:pt x="0" y="70000"/>
                    <a:pt x="0" y="70000"/>
                    <a:pt x="0" y="70000"/>
                  </a:cubicBezTo>
                  <a:cubicBezTo>
                    <a:pt x="0" y="70000"/>
                    <a:pt x="0" y="70000"/>
                    <a:pt x="0" y="70000"/>
                  </a:cubicBezTo>
                  <a:cubicBezTo>
                    <a:pt x="7500" y="70000"/>
                    <a:pt x="7500" y="70000"/>
                    <a:pt x="7500" y="70000"/>
                  </a:cubicBezTo>
                  <a:cubicBezTo>
                    <a:pt x="7500" y="70000"/>
                    <a:pt x="15000" y="80000"/>
                    <a:pt x="15000" y="80000"/>
                  </a:cubicBezTo>
                  <a:cubicBezTo>
                    <a:pt x="15000" y="80000"/>
                    <a:pt x="15000" y="80000"/>
                    <a:pt x="15000" y="80000"/>
                  </a:cubicBezTo>
                  <a:cubicBezTo>
                    <a:pt x="15000" y="90000"/>
                    <a:pt x="15000" y="90000"/>
                    <a:pt x="22500" y="90000"/>
                  </a:cubicBezTo>
                  <a:cubicBezTo>
                    <a:pt x="22500" y="100000"/>
                    <a:pt x="22500" y="100000"/>
                    <a:pt x="30000" y="100000"/>
                  </a:cubicBezTo>
                  <a:cubicBezTo>
                    <a:pt x="30000" y="100000"/>
                    <a:pt x="30000" y="100000"/>
                    <a:pt x="30000" y="100000"/>
                  </a:cubicBezTo>
                  <a:cubicBezTo>
                    <a:pt x="37500" y="100000"/>
                    <a:pt x="37500" y="100000"/>
                    <a:pt x="37500" y="100000"/>
                  </a:cubicBezTo>
                  <a:cubicBezTo>
                    <a:pt x="45000" y="100000"/>
                    <a:pt x="45000" y="100000"/>
                    <a:pt x="45000" y="100000"/>
                  </a:cubicBezTo>
                  <a:cubicBezTo>
                    <a:pt x="52500" y="100000"/>
                    <a:pt x="52500" y="100000"/>
                    <a:pt x="52500" y="100000"/>
                  </a:cubicBezTo>
                  <a:cubicBezTo>
                    <a:pt x="60000" y="100000"/>
                    <a:pt x="60000" y="100000"/>
                    <a:pt x="60000" y="110000"/>
                  </a:cubicBezTo>
                  <a:cubicBezTo>
                    <a:pt x="60000" y="110000"/>
                    <a:pt x="60000" y="110000"/>
                    <a:pt x="60000" y="110000"/>
                  </a:cubicBezTo>
                  <a:cubicBezTo>
                    <a:pt x="67500" y="120000"/>
                    <a:pt x="67500" y="120000"/>
                    <a:pt x="67500" y="120000"/>
                  </a:cubicBezTo>
                  <a:cubicBezTo>
                    <a:pt x="67500" y="120000"/>
                    <a:pt x="67500" y="110000"/>
                    <a:pt x="67500" y="110000"/>
                  </a:cubicBezTo>
                  <a:cubicBezTo>
                    <a:pt x="75000" y="110000"/>
                    <a:pt x="75000" y="120000"/>
                    <a:pt x="75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Shape 455"/>
            <p:cNvSpPr/>
            <p:nvPr/>
          </p:nvSpPr>
          <p:spPr>
            <a:xfrm>
              <a:off x="8425978" y="2588275"/>
              <a:ext cx="306251" cy="2683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142" y="110400"/>
                  </a:moveTo>
                  <a:cubicBezTo>
                    <a:pt x="47142" y="110400"/>
                    <a:pt x="51428" y="110400"/>
                    <a:pt x="51428" y="110400"/>
                  </a:cubicBezTo>
                  <a:cubicBezTo>
                    <a:pt x="51428" y="110400"/>
                    <a:pt x="55714" y="110400"/>
                    <a:pt x="55714" y="110400"/>
                  </a:cubicBezTo>
                  <a:cubicBezTo>
                    <a:pt x="55714" y="115200"/>
                    <a:pt x="55714" y="115200"/>
                    <a:pt x="59999" y="115200"/>
                  </a:cubicBezTo>
                  <a:cubicBezTo>
                    <a:pt x="59999" y="115200"/>
                    <a:pt x="59999" y="115200"/>
                    <a:pt x="64285" y="115200"/>
                  </a:cubicBezTo>
                  <a:cubicBezTo>
                    <a:pt x="64285" y="120000"/>
                    <a:pt x="64285" y="115200"/>
                    <a:pt x="68571" y="120000"/>
                  </a:cubicBezTo>
                  <a:cubicBezTo>
                    <a:pt x="68571" y="120000"/>
                    <a:pt x="68571" y="120000"/>
                    <a:pt x="68571" y="120000"/>
                  </a:cubicBezTo>
                  <a:cubicBezTo>
                    <a:pt x="72857" y="120000"/>
                    <a:pt x="72857" y="120000"/>
                    <a:pt x="72857" y="115200"/>
                  </a:cubicBezTo>
                  <a:cubicBezTo>
                    <a:pt x="77142" y="115200"/>
                    <a:pt x="77142" y="115200"/>
                    <a:pt x="77142" y="115200"/>
                  </a:cubicBezTo>
                  <a:cubicBezTo>
                    <a:pt x="77142" y="115200"/>
                    <a:pt x="72857" y="115200"/>
                    <a:pt x="72857" y="115200"/>
                  </a:cubicBezTo>
                  <a:cubicBezTo>
                    <a:pt x="72857" y="110400"/>
                    <a:pt x="72857" y="110400"/>
                    <a:pt x="77142" y="105600"/>
                  </a:cubicBezTo>
                  <a:cubicBezTo>
                    <a:pt x="77142" y="105600"/>
                    <a:pt x="77142" y="105600"/>
                    <a:pt x="81428" y="105600"/>
                  </a:cubicBezTo>
                  <a:cubicBezTo>
                    <a:pt x="81428" y="105600"/>
                    <a:pt x="85714" y="105600"/>
                    <a:pt x="85714" y="105600"/>
                  </a:cubicBezTo>
                  <a:cubicBezTo>
                    <a:pt x="89999" y="105600"/>
                    <a:pt x="89999" y="105600"/>
                    <a:pt x="94285" y="105600"/>
                  </a:cubicBezTo>
                  <a:cubicBezTo>
                    <a:pt x="94285" y="105600"/>
                    <a:pt x="94285" y="105600"/>
                    <a:pt x="94285" y="105600"/>
                  </a:cubicBezTo>
                  <a:cubicBezTo>
                    <a:pt x="98571" y="110400"/>
                    <a:pt x="98571" y="110400"/>
                    <a:pt x="98571" y="110400"/>
                  </a:cubicBezTo>
                  <a:cubicBezTo>
                    <a:pt x="102857" y="110400"/>
                    <a:pt x="102857" y="110400"/>
                    <a:pt x="102857" y="110400"/>
                  </a:cubicBezTo>
                  <a:cubicBezTo>
                    <a:pt x="107142" y="110400"/>
                    <a:pt x="107142" y="110400"/>
                    <a:pt x="107142" y="105600"/>
                  </a:cubicBezTo>
                  <a:cubicBezTo>
                    <a:pt x="111428" y="105600"/>
                    <a:pt x="111428" y="105600"/>
                    <a:pt x="111428" y="105600"/>
                  </a:cubicBezTo>
                  <a:cubicBezTo>
                    <a:pt x="115714" y="100800"/>
                    <a:pt x="115714" y="100800"/>
                    <a:pt x="119999" y="100800"/>
                  </a:cubicBezTo>
                  <a:cubicBezTo>
                    <a:pt x="119999" y="100800"/>
                    <a:pt x="119999" y="100800"/>
                    <a:pt x="119999" y="100800"/>
                  </a:cubicBezTo>
                  <a:cubicBezTo>
                    <a:pt x="119999" y="96000"/>
                    <a:pt x="119999" y="96000"/>
                    <a:pt x="119999" y="91200"/>
                  </a:cubicBezTo>
                  <a:cubicBezTo>
                    <a:pt x="115714" y="91200"/>
                    <a:pt x="115714" y="96000"/>
                    <a:pt x="111428" y="91200"/>
                  </a:cubicBezTo>
                  <a:cubicBezTo>
                    <a:pt x="111428" y="91200"/>
                    <a:pt x="111428" y="91200"/>
                    <a:pt x="111428" y="91200"/>
                  </a:cubicBezTo>
                  <a:cubicBezTo>
                    <a:pt x="111428" y="86400"/>
                    <a:pt x="111428" y="86400"/>
                    <a:pt x="115714" y="86400"/>
                  </a:cubicBezTo>
                  <a:cubicBezTo>
                    <a:pt x="115714" y="81600"/>
                    <a:pt x="115714" y="86400"/>
                    <a:pt x="115714" y="81600"/>
                  </a:cubicBezTo>
                  <a:cubicBezTo>
                    <a:pt x="115714" y="81600"/>
                    <a:pt x="115714" y="81600"/>
                    <a:pt x="115714" y="76800"/>
                  </a:cubicBezTo>
                  <a:cubicBezTo>
                    <a:pt x="115714" y="76800"/>
                    <a:pt x="115714" y="76800"/>
                    <a:pt x="115714" y="76800"/>
                  </a:cubicBezTo>
                  <a:cubicBezTo>
                    <a:pt x="115714" y="72000"/>
                    <a:pt x="115714" y="72000"/>
                    <a:pt x="115714" y="72000"/>
                  </a:cubicBezTo>
                  <a:cubicBezTo>
                    <a:pt x="115714" y="72000"/>
                    <a:pt x="115714" y="72000"/>
                    <a:pt x="115714" y="72000"/>
                  </a:cubicBezTo>
                  <a:cubicBezTo>
                    <a:pt x="115714" y="72000"/>
                    <a:pt x="115714" y="67200"/>
                    <a:pt x="115714" y="67200"/>
                  </a:cubicBezTo>
                  <a:cubicBezTo>
                    <a:pt x="115714" y="62400"/>
                    <a:pt x="111428" y="62400"/>
                    <a:pt x="111428" y="62400"/>
                  </a:cubicBezTo>
                  <a:cubicBezTo>
                    <a:pt x="111428" y="62400"/>
                    <a:pt x="111428" y="62400"/>
                    <a:pt x="111428" y="57600"/>
                  </a:cubicBezTo>
                  <a:cubicBezTo>
                    <a:pt x="107142" y="57600"/>
                    <a:pt x="107142" y="57600"/>
                    <a:pt x="111428" y="52800"/>
                  </a:cubicBezTo>
                  <a:cubicBezTo>
                    <a:pt x="111428" y="52800"/>
                    <a:pt x="111428" y="48000"/>
                    <a:pt x="111428" y="48000"/>
                  </a:cubicBezTo>
                  <a:cubicBezTo>
                    <a:pt x="111428" y="48000"/>
                    <a:pt x="115714" y="48000"/>
                    <a:pt x="115714" y="43200"/>
                  </a:cubicBezTo>
                  <a:cubicBezTo>
                    <a:pt x="115714" y="43200"/>
                    <a:pt x="115714" y="43200"/>
                    <a:pt x="115714" y="38400"/>
                  </a:cubicBezTo>
                  <a:cubicBezTo>
                    <a:pt x="115714" y="38400"/>
                    <a:pt x="115714" y="33600"/>
                    <a:pt x="115714" y="28800"/>
                  </a:cubicBezTo>
                  <a:cubicBezTo>
                    <a:pt x="119999" y="28800"/>
                    <a:pt x="119999" y="24000"/>
                    <a:pt x="119999" y="24000"/>
                  </a:cubicBezTo>
                  <a:cubicBezTo>
                    <a:pt x="119999" y="19200"/>
                    <a:pt x="115714" y="19200"/>
                    <a:pt x="115714" y="19200"/>
                  </a:cubicBezTo>
                  <a:cubicBezTo>
                    <a:pt x="115714" y="14400"/>
                    <a:pt x="111428" y="14400"/>
                    <a:pt x="111428" y="14400"/>
                  </a:cubicBezTo>
                  <a:cubicBezTo>
                    <a:pt x="107142" y="14400"/>
                    <a:pt x="107142" y="14400"/>
                    <a:pt x="102857" y="14400"/>
                  </a:cubicBezTo>
                  <a:cubicBezTo>
                    <a:pt x="102857" y="14400"/>
                    <a:pt x="102857" y="14400"/>
                    <a:pt x="102857" y="9600"/>
                  </a:cubicBezTo>
                  <a:cubicBezTo>
                    <a:pt x="102857" y="9600"/>
                    <a:pt x="102857" y="9600"/>
                    <a:pt x="102857" y="9600"/>
                  </a:cubicBezTo>
                  <a:cubicBezTo>
                    <a:pt x="102857" y="9600"/>
                    <a:pt x="102857" y="9600"/>
                    <a:pt x="102857" y="9600"/>
                  </a:cubicBezTo>
                  <a:cubicBezTo>
                    <a:pt x="98571" y="9600"/>
                    <a:pt x="98571" y="9600"/>
                    <a:pt x="94285" y="9600"/>
                  </a:cubicBezTo>
                  <a:cubicBezTo>
                    <a:pt x="89999" y="9600"/>
                    <a:pt x="89999" y="9600"/>
                    <a:pt x="85714" y="9600"/>
                  </a:cubicBezTo>
                  <a:cubicBezTo>
                    <a:pt x="81428" y="9600"/>
                    <a:pt x="81428" y="9600"/>
                    <a:pt x="77142" y="9600"/>
                  </a:cubicBezTo>
                  <a:cubicBezTo>
                    <a:pt x="77142" y="4800"/>
                    <a:pt x="77142" y="4800"/>
                    <a:pt x="72857" y="4800"/>
                  </a:cubicBezTo>
                  <a:cubicBezTo>
                    <a:pt x="72857" y="4800"/>
                    <a:pt x="68571" y="4800"/>
                    <a:pt x="68571" y="4800"/>
                  </a:cubicBezTo>
                  <a:cubicBezTo>
                    <a:pt x="68571" y="4800"/>
                    <a:pt x="68571" y="0"/>
                    <a:pt x="68571" y="0"/>
                  </a:cubicBezTo>
                  <a:cubicBezTo>
                    <a:pt x="68571" y="0"/>
                    <a:pt x="68571" y="0"/>
                    <a:pt x="68571" y="0"/>
                  </a:cubicBezTo>
                  <a:cubicBezTo>
                    <a:pt x="64285" y="0"/>
                    <a:pt x="64285" y="0"/>
                    <a:pt x="64285" y="0"/>
                  </a:cubicBezTo>
                  <a:cubicBezTo>
                    <a:pt x="59999" y="0"/>
                    <a:pt x="59999" y="0"/>
                    <a:pt x="59999" y="0"/>
                  </a:cubicBezTo>
                  <a:cubicBezTo>
                    <a:pt x="59999" y="4800"/>
                    <a:pt x="59999" y="4800"/>
                    <a:pt x="59999" y="4800"/>
                  </a:cubicBezTo>
                  <a:cubicBezTo>
                    <a:pt x="59999" y="9600"/>
                    <a:pt x="59999" y="9600"/>
                    <a:pt x="59999" y="9600"/>
                  </a:cubicBezTo>
                  <a:cubicBezTo>
                    <a:pt x="55714" y="14400"/>
                    <a:pt x="55714" y="14400"/>
                    <a:pt x="55714" y="14400"/>
                  </a:cubicBezTo>
                  <a:cubicBezTo>
                    <a:pt x="55714" y="14400"/>
                    <a:pt x="55714" y="14400"/>
                    <a:pt x="51428" y="14400"/>
                  </a:cubicBezTo>
                  <a:cubicBezTo>
                    <a:pt x="51428" y="14400"/>
                    <a:pt x="47142" y="14400"/>
                    <a:pt x="47142" y="19200"/>
                  </a:cubicBezTo>
                  <a:cubicBezTo>
                    <a:pt x="47142" y="19200"/>
                    <a:pt x="51428" y="19200"/>
                    <a:pt x="51428" y="19200"/>
                  </a:cubicBezTo>
                  <a:cubicBezTo>
                    <a:pt x="51428" y="24000"/>
                    <a:pt x="51428" y="24000"/>
                    <a:pt x="47142" y="24000"/>
                  </a:cubicBezTo>
                  <a:cubicBezTo>
                    <a:pt x="47142" y="24000"/>
                    <a:pt x="47142" y="24000"/>
                    <a:pt x="47142" y="24000"/>
                  </a:cubicBezTo>
                  <a:cubicBezTo>
                    <a:pt x="42857" y="24000"/>
                    <a:pt x="42857" y="24000"/>
                    <a:pt x="42857" y="24000"/>
                  </a:cubicBezTo>
                  <a:cubicBezTo>
                    <a:pt x="38571" y="24000"/>
                    <a:pt x="38571" y="24000"/>
                    <a:pt x="38571" y="24000"/>
                  </a:cubicBezTo>
                  <a:cubicBezTo>
                    <a:pt x="38571" y="24000"/>
                    <a:pt x="34285" y="24000"/>
                    <a:pt x="34285" y="24000"/>
                  </a:cubicBezTo>
                  <a:cubicBezTo>
                    <a:pt x="34285" y="19200"/>
                    <a:pt x="34285" y="19200"/>
                    <a:pt x="34285" y="19200"/>
                  </a:cubicBezTo>
                  <a:cubicBezTo>
                    <a:pt x="29999" y="19200"/>
                    <a:pt x="29999" y="19200"/>
                    <a:pt x="29999" y="19200"/>
                  </a:cubicBezTo>
                  <a:cubicBezTo>
                    <a:pt x="29999" y="14400"/>
                    <a:pt x="29999" y="14400"/>
                    <a:pt x="25714" y="19200"/>
                  </a:cubicBezTo>
                  <a:cubicBezTo>
                    <a:pt x="25714" y="19200"/>
                    <a:pt x="25714" y="19200"/>
                    <a:pt x="25714" y="19200"/>
                  </a:cubicBezTo>
                  <a:cubicBezTo>
                    <a:pt x="25714" y="24000"/>
                    <a:pt x="25714" y="24000"/>
                    <a:pt x="25714" y="24000"/>
                  </a:cubicBezTo>
                  <a:cubicBezTo>
                    <a:pt x="25714" y="24000"/>
                    <a:pt x="29999" y="24000"/>
                    <a:pt x="29999" y="28800"/>
                  </a:cubicBezTo>
                  <a:cubicBezTo>
                    <a:pt x="29999" y="28800"/>
                    <a:pt x="29999" y="28800"/>
                    <a:pt x="29999" y="33600"/>
                  </a:cubicBezTo>
                  <a:cubicBezTo>
                    <a:pt x="25714" y="33600"/>
                    <a:pt x="25714" y="33600"/>
                    <a:pt x="25714" y="33600"/>
                  </a:cubicBezTo>
                  <a:cubicBezTo>
                    <a:pt x="25714" y="33600"/>
                    <a:pt x="25714" y="33600"/>
                    <a:pt x="21428" y="33600"/>
                  </a:cubicBezTo>
                  <a:cubicBezTo>
                    <a:pt x="21428" y="33600"/>
                    <a:pt x="21428" y="33600"/>
                    <a:pt x="17142" y="33600"/>
                  </a:cubicBezTo>
                  <a:cubicBezTo>
                    <a:pt x="17142" y="33600"/>
                    <a:pt x="17142" y="28800"/>
                    <a:pt x="17142" y="28800"/>
                  </a:cubicBezTo>
                  <a:cubicBezTo>
                    <a:pt x="17142" y="28800"/>
                    <a:pt x="12857" y="28800"/>
                    <a:pt x="12857" y="28800"/>
                  </a:cubicBezTo>
                  <a:cubicBezTo>
                    <a:pt x="12857" y="28800"/>
                    <a:pt x="8571" y="33600"/>
                    <a:pt x="8571" y="33600"/>
                  </a:cubicBezTo>
                  <a:cubicBezTo>
                    <a:pt x="4285" y="33600"/>
                    <a:pt x="4285" y="33600"/>
                    <a:pt x="0" y="33600"/>
                  </a:cubicBezTo>
                  <a:cubicBezTo>
                    <a:pt x="0" y="33600"/>
                    <a:pt x="0" y="33600"/>
                    <a:pt x="0" y="33600"/>
                  </a:cubicBezTo>
                  <a:cubicBezTo>
                    <a:pt x="0" y="33600"/>
                    <a:pt x="0" y="33600"/>
                    <a:pt x="0" y="38400"/>
                  </a:cubicBezTo>
                  <a:cubicBezTo>
                    <a:pt x="0" y="38400"/>
                    <a:pt x="0" y="38400"/>
                    <a:pt x="0" y="38400"/>
                  </a:cubicBezTo>
                  <a:cubicBezTo>
                    <a:pt x="0" y="38400"/>
                    <a:pt x="0" y="38400"/>
                    <a:pt x="0" y="38400"/>
                  </a:cubicBezTo>
                  <a:cubicBezTo>
                    <a:pt x="0" y="43200"/>
                    <a:pt x="0" y="43200"/>
                    <a:pt x="4285" y="43200"/>
                  </a:cubicBezTo>
                  <a:cubicBezTo>
                    <a:pt x="4285" y="43200"/>
                    <a:pt x="4285" y="43200"/>
                    <a:pt x="4285" y="43200"/>
                  </a:cubicBezTo>
                  <a:cubicBezTo>
                    <a:pt x="8571" y="43200"/>
                    <a:pt x="8571" y="43200"/>
                    <a:pt x="8571" y="43200"/>
                  </a:cubicBezTo>
                  <a:cubicBezTo>
                    <a:pt x="12857" y="43200"/>
                    <a:pt x="12857" y="43200"/>
                    <a:pt x="12857" y="43200"/>
                  </a:cubicBezTo>
                  <a:cubicBezTo>
                    <a:pt x="12857" y="48000"/>
                    <a:pt x="17142" y="48000"/>
                    <a:pt x="17142" y="48000"/>
                  </a:cubicBezTo>
                  <a:cubicBezTo>
                    <a:pt x="17142" y="48000"/>
                    <a:pt x="17142" y="52800"/>
                    <a:pt x="21428" y="52800"/>
                  </a:cubicBezTo>
                  <a:cubicBezTo>
                    <a:pt x="21428" y="52800"/>
                    <a:pt x="21428" y="52800"/>
                    <a:pt x="21428" y="52800"/>
                  </a:cubicBezTo>
                  <a:cubicBezTo>
                    <a:pt x="25714" y="52800"/>
                    <a:pt x="21428" y="52800"/>
                    <a:pt x="21428" y="57600"/>
                  </a:cubicBezTo>
                  <a:cubicBezTo>
                    <a:pt x="21428" y="57600"/>
                    <a:pt x="25714" y="57600"/>
                    <a:pt x="25714" y="57600"/>
                  </a:cubicBezTo>
                  <a:cubicBezTo>
                    <a:pt x="25714" y="57600"/>
                    <a:pt x="25714" y="57600"/>
                    <a:pt x="25714" y="62400"/>
                  </a:cubicBezTo>
                  <a:cubicBezTo>
                    <a:pt x="25714" y="62400"/>
                    <a:pt x="25714" y="62400"/>
                    <a:pt x="29999" y="62400"/>
                  </a:cubicBezTo>
                  <a:cubicBezTo>
                    <a:pt x="29999" y="62400"/>
                    <a:pt x="29999" y="62400"/>
                    <a:pt x="29999" y="62400"/>
                  </a:cubicBezTo>
                  <a:cubicBezTo>
                    <a:pt x="34285" y="67200"/>
                    <a:pt x="29999" y="67200"/>
                    <a:pt x="34285" y="72000"/>
                  </a:cubicBezTo>
                  <a:cubicBezTo>
                    <a:pt x="34285" y="72000"/>
                    <a:pt x="34285" y="72000"/>
                    <a:pt x="34285" y="76800"/>
                  </a:cubicBezTo>
                  <a:cubicBezTo>
                    <a:pt x="34285" y="76800"/>
                    <a:pt x="34285" y="81600"/>
                    <a:pt x="34285" y="81600"/>
                  </a:cubicBezTo>
                  <a:cubicBezTo>
                    <a:pt x="34285" y="86400"/>
                    <a:pt x="29999" y="86400"/>
                    <a:pt x="29999" y="91200"/>
                  </a:cubicBezTo>
                  <a:cubicBezTo>
                    <a:pt x="29999" y="91200"/>
                    <a:pt x="29999" y="91200"/>
                    <a:pt x="29999" y="96000"/>
                  </a:cubicBezTo>
                  <a:cubicBezTo>
                    <a:pt x="29999" y="96000"/>
                    <a:pt x="29999" y="100800"/>
                    <a:pt x="25714" y="100800"/>
                  </a:cubicBezTo>
                  <a:cubicBezTo>
                    <a:pt x="29999" y="100800"/>
                    <a:pt x="29999" y="100800"/>
                    <a:pt x="29999" y="100800"/>
                  </a:cubicBezTo>
                  <a:cubicBezTo>
                    <a:pt x="29999" y="105600"/>
                    <a:pt x="29999" y="105600"/>
                    <a:pt x="29999" y="105600"/>
                  </a:cubicBezTo>
                  <a:cubicBezTo>
                    <a:pt x="29999" y="105600"/>
                    <a:pt x="29999" y="105600"/>
                    <a:pt x="34285" y="105600"/>
                  </a:cubicBezTo>
                  <a:cubicBezTo>
                    <a:pt x="34285" y="105600"/>
                    <a:pt x="34285" y="105600"/>
                    <a:pt x="38571" y="110400"/>
                  </a:cubicBezTo>
                  <a:cubicBezTo>
                    <a:pt x="38571" y="110400"/>
                    <a:pt x="38571" y="110400"/>
                    <a:pt x="38571" y="110400"/>
                  </a:cubicBezTo>
                  <a:cubicBezTo>
                    <a:pt x="42857" y="110400"/>
                    <a:pt x="42857" y="110400"/>
                    <a:pt x="42857" y="110400"/>
                  </a:cubicBezTo>
                  <a:cubicBezTo>
                    <a:pt x="47142" y="110400"/>
                    <a:pt x="47142" y="110400"/>
                    <a:pt x="47142" y="1104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Shape 456"/>
            <p:cNvSpPr/>
            <p:nvPr/>
          </p:nvSpPr>
          <p:spPr>
            <a:xfrm>
              <a:off x="9083612" y="2983745"/>
              <a:ext cx="54803" cy="533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8000"/>
                  </a:moveTo>
                  <a:cubicBezTo>
                    <a:pt x="120000" y="48000"/>
                    <a:pt x="120000" y="24000"/>
                    <a:pt x="120000" y="24000"/>
                  </a:cubicBezTo>
                  <a:cubicBezTo>
                    <a:pt x="96000" y="24000"/>
                    <a:pt x="96000" y="0"/>
                    <a:pt x="96000" y="0"/>
                  </a:cubicBezTo>
                  <a:cubicBezTo>
                    <a:pt x="96000" y="0"/>
                    <a:pt x="72000" y="0"/>
                    <a:pt x="72000" y="0"/>
                  </a:cubicBezTo>
                  <a:cubicBezTo>
                    <a:pt x="72000" y="0"/>
                    <a:pt x="48000" y="0"/>
                    <a:pt x="4800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24000" y="0"/>
                    <a:pt x="0" y="0"/>
                    <a:pt x="0" y="0"/>
                  </a:cubicBezTo>
                  <a:cubicBezTo>
                    <a:pt x="0" y="0"/>
                    <a:pt x="0" y="24000"/>
                    <a:pt x="0" y="24000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24000" y="48000"/>
                    <a:pt x="24000" y="48000"/>
                    <a:pt x="24000" y="48000"/>
                  </a:cubicBezTo>
                  <a:cubicBezTo>
                    <a:pt x="24000" y="48000"/>
                    <a:pt x="24000" y="72000"/>
                    <a:pt x="24000" y="72000"/>
                  </a:cubicBezTo>
                  <a:cubicBezTo>
                    <a:pt x="24000" y="72000"/>
                    <a:pt x="24000" y="96000"/>
                    <a:pt x="48000" y="96000"/>
                  </a:cubicBezTo>
                  <a:cubicBezTo>
                    <a:pt x="48000" y="96000"/>
                    <a:pt x="48000" y="72000"/>
                    <a:pt x="72000" y="72000"/>
                  </a:cubicBezTo>
                  <a:cubicBezTo>
                    <a:pt x="72000" y="96000"/>
                    <a:pt x="72000" y="96000"/>
                    <a:pt x="72000" y="96000"/>
                  </a:cubicBezTo>
                  <a:cubicBezTo>
                    <a:pt x="72000" y="96000"/>
                    <a:pt x="72000" y="120000"/>
                    <a:pt x="72000" y="120000"/>
                  </a:cubicBezTo>
                  <a:cubicBezTo>
                    <a:pt x="96000" y="120000"/>
                    <a:pt x="72000" y="96000"/>
                    <a:pt x="72000" y="96000"/>
                  </a:cubicBezTo>
                  <a:cubicBezTo>
                    <a:pt x="96000" y="96000"/>
                    <a:pt x="96000" y="96000"/>
                    <a:pt x="96000" y="96000"/>
                  </a:cubicBezTo>
                  <a:cubicBezTo>
                    <a:pt x="96000" y="96000"/>
                    <a:pt x="96000" y="120000"/>
                    <a:pt x="120000" y="120000"/>
                  </a:cubicBezTo>
                  <a:cubicBezTo>
                    <a:pt x="120000" y="120000"/>
                    <a:pt x="120000" y="96000"/>
                    <a:pt x="120000" y="96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96000" y="48000"/>
                    <a:pt x="96000" y="48000"/>
                    <a:pt x="96000" y="48000"/>
                  </a:cubicBezTo>
                  <a:cubicBezTo>
                    <a:pt x="96000" y="48000"/>
                    <a:pt x="120000" y="48000"/>
                    <a:pt x="120000" y="48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Shape 457"/>
            <p:cNvSpPr/>
            <p:nvPr/>
          </p:nvSpPr>
          <p:spPr>
            <a:xfrm>
              <a:off x="9170652" y="2983745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Shape 458"/>
            <p:cNvSpPr/>
            <p:nvPr/>
          </p:nvSpPr>
          <p:spPr>
            <a:xfrm>
              <a:off x="9159368" y="3016699"/>
              <a:ext cx="22566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0" y="0"/>
                    <a:pt x="6000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Shape 459"/>
            <p:cNvSpPr/>
            <p:nvPr/>
          </p:nvSpPr>
          <p:spPr>
            <a:xfrm>
              <a:off x="9193217" y="3027686"/>
              <a:ext cx="9671" cy="9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Shape 460"/>
            <p:cNvSpPr/>
            <p:nvPr/>
          </p:nvSpPr>
          <p:spPr>
            <a:xfrm>
              <a:off x="9148086" y="3048086"/>
              <a:ext cx="66086" cy="423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60000"/>
                  </a:moveTo>
                  <a:cubicBezTo>
                    <a:pt x="20000" y="60000"/>
                    <a:pt x="40000" y="60000"/>
                    <a:pt x="40000" y="60000"/>
                  </a:cubicBezTo>
                  <a:cubicBezTo>
                    <a:pt x="40000" y="60000"/>
                    <a:pt x="60000" y="60000"/>
                    <a:pt x="60000" y="90000"/>
                  </a:cubicBezTo>
                  <a:cubicBezTo>
                    <a:pt x="60000" y="90000"/>
                    <a:pt x="60000" y="90000"/>
                    <a:pt x="80000" y="90000"/>
                  </a:cubicBezTo>
                  <a:cubicBezTo>
                    <a:pt x="80000" y="90000"/>
                    <a:pt x="80000" y="90000"/>
                    <a:pt x="100000" y="90000"/>
                  </a:cubicBezTo>
                  <a:cubicBezTo>
                    <a:pt x="100000" y="90000"/>
                    <a:pt x="120000" y="120000"/>
                    <a:pt x="120000" y="90000"/>
                  </a:cubicBezTo>
                  <a:cubicBezTo>
                    <a:pt x="120000" y="90000"/>
                    <a:pt x="120000" y="90000"/>
                    <a:pt x="120000" y="9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00000" y="60000"/>
                    <a:pt x="100000" y="30000"/>
                  </a:cubicBezTo>
                  <a:cubicBezTo>
                    <a:pt x="100000" y="30000"/>
                    <a:pt x="80000" y="30000"/>
                    <a:pt x="80000" y="30000"/>
                  </a:cubicBezTo>
                  <a:cubicBezTo>
                    <a:pt x="80000" y="30000"/>
                    <a:pt x="60000" y="30000"/>
                    <a:pt x="60000" y="30000"/>
                  </a:cubicBezTo>
                  <a:cubicBezTo>
                    <a:pt x="60000" y="30000"/>
                    <a:pt x="60000" y="60000"/>
                    <a:pt x="60000" y="60000"/>
                  </a:cubicBezTo>
                  <a:cubicBezTo>
                    <a:pt x="40000" y="60000"/>
                    <a:pt x="40000" y="30000"/>
                    <a:pt x="40000" y="30000"/>
                  </a:cubicBezTo>
                  <a:cubicBezTo>
                    <a:pt x="20000" y="30000"/>
                    <a:pt x="20000" y="30000"/>
                    <a:pt x="20000" y="30000"/>
                  </a:cubicBezTo>
                  <a:cubicBezTo>
                    <a:pt x="20000" y="30000"/>
                    <a:pt x="0" y="0"/>
                    <a:pt x="0" y="30000"/>
                  </a:cubicBezTo>
                  <a:cubicBezTo>
                    <a:pt x="0" y="30000"/>
                    <a:pt x="0" y="30000"/>
                    <a:pt x="0" y="30000"/>
                  </a:cubicBezTo>
                  <a:cubicBezTo>
                    <a:pt x="0" y="30000"/>
                    <a:pt x="0" y="60000"/>
                    <a:pt x="0" y="60000"/>
                  </a:cubicBezTo>
                  <a:cubicBezTo>
                    <a:pt x="0" y="60000"/>
                    <a:pt x="20000" y="60000"/>
                    <a:pt x="2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Shape 461"/>
            <p:cNvSpPr/>
            <p:nvPr/>
          </p:nvSpPr>
          <p:spPr>
            <a:xfrm>
              <a:off x="9467231" y="3005715"/>
              <a:ext cx="174079" cy="1600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88000"/>
                  </a:moveTo>
                  <a:cubicBezTo>
                    <a:pt x="0" y="88000"/>
                    <a:pt x="0" y="88000"/>
                    <a:pt x="0" y="96000"/>
                  </a:cubicBezTo>
                  <a:cubicBezTo>
                    <a:pt x="0" y="96000"/>
                    <a:pt x="0" y="96000"/>
                    <a:pt x="0" y="96000"/>
                  </a:cubicBezTo>
                  <a:cubicBezTo>
                    <a:pt x="7500" y="96000"/>
                    <a:pt x="7500" y="96000"/>
                    <a:pt x="7500" y="104000"/>
                  </a:cubicBezTo>
                  <a:cubicBezTo>
                    <a:pt x="7500" y="104000"/>
                    <a:pt x="7500" y="104000"/>
                    <a:pt x="7500" y="104000"/>
                  </a:cubicBezTo>
                  <a:cubicBezTo>
                    <a:pt x="15000" y="104000"/>
                    <a:pt x="15000" y="104000"/>
                    <a:pt x="15000" y="104000"/>
                  </a:cubicBezTo>
                  <a:cubicBezTo>
                    <a:pt x="15000" y="104000"/>
                    <a:pt x="22500" y="112000"/>
                    <a:pt x="22500" y="112000"/>
                  </a:cubicBezTo>
                  <a:cubicBezTo>
                    <a:pt x="22500" y="112000"/>
                    <a:pt x="30000" y="120000"/>
                    <a:pt x="30000" y="120000"/>
                  </a:cubicBezTo>
                  <a:cubicBezTo>
                    <a:pt x="37500" y="120000"/>
                    <a:pt x="37500" y="112000"/>
                    <a:pt x="37500" y="112000"/>
                  </a:cubicBezTo>
                  <a:cubicBezTo>
                    <a:pt x="45000" y="104000"/>
                    <a:pt x="45000" y="104000"/>
                    <a:pt x="45000" y="104000"/>
                  </a:cubicBezTo>
                  <a:cubicBezTo>
                    <a:pt x="52500" y="104000"/>
                    <a:pt x="52500" y="96000"/>
                    <a:pt x="60000" y="96000"/>
                  </a:cubicBezTo>
                  <a:cubicBezTo>
                    <a:pt x="60000" y="96000"/>
                    <a:pt x="60000" y="96000"/>
                    <a:pt x="67500" y="88000"/>
                  </a:cubicBezTo>
                  <a:cubicBezTo>
                    <a:pt x="67500" y="88000"/>
                    <a:pt x="67500" y="88000"/>
                    <a:pt x="67500" y="88000"/>
                  </a:cubicBezTo>
                  <a:cubicBezTo>
                    <a:pt x="67500" y="88000"/>
                    <a:pt x="67500" y="80000"/>
                    <a:pt x="75000" y="80000"/>
                  </a:cubicBezTo>
                  <a:cubicBezTo>
                    <a:pt x="75000" y="80000"/>
                    <a:pt x="75000" y="80000"/>
                    <a:pt x="82500" y="80000"/>
                  </a:cubicBezTo>
                  <a:cubicBezTo>
                    <a:pt x="82500" y="80000"/>
                    <a:pt x="82500" y="80000"/>
                    <a:pt x="82500" y="72000"/>
                  </a:cubicBezTo>
                  <a:cubicBezTo>
                    <a:pt x="90000" y="72000"/>
                    <a:pt x="90000" y="80000"/>
                    <a:pt x="97500" y="72000"/>
                  </a:cubicBezTo>
                  <a:cubicBezTo>
                    <a:pt x="97500" y="72000"/>
                    <a:pt x="97500" y="64000"/>
                    <a:pt x="97500" y="64000"/>
                  </a:cubicBezTo>
                  <a:cubicBezTo>
                    <a:pt x="105000" y="56000"/>
                    <a:pt x="105000" y="48000"/>
                    <a:pt x="97500" y="48000"/>
                  </a:cubicBezTo>
                  <a:cubicBezTo>
                    <a:pt x="97500" y="40000"/>
                    <a:pt x="97500" y="40000"/>
                    <a:pt x="97500" y="40000"/>
                  </a:cubicBezTo>
                  <a:cubicBezTo>
                    <a:pt x="97500" y="32000"/>
                    <a:pt x="97500" y="32000"/>
                    <a:pt x="97500" y="24000"/>
                  </a:cubicBezTo>
                  <a:cubicBezTo>
                    <a:pt x="97500" y="16000"/>
                    <a:pt x="105000" y="16000"/>
                    <a:pt x="105000" y="16000"/>
                  </a:cubicBezTo>
                  <a:cubicBezTo>
                    <a:pt x="112500" y="16000"/>
                    <a:pt x="112500" y="16000"/>
                    <a:pt x="112500" y="8000"/>
                  </a:cubicBezTo>
                  <a:cubicBezTo>
                    <a:pt x="120000" y="8000"/>
                    <a:pt x="120000" y="8000"/>
                    <a:pt x="120000" y="8000"/>
                  </a:cubicBezTo>
                  <a:cubicBezTo>
                    <a:pt x="120000" y="8000"/>
                    <a:pt x="120000" y="8000"/>
                    <a:pt x="120000" y="8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12500" y="0"/>
                    <a:pt x="112500" y="0"/>
                  </a:cubicBezTo>
                  <a:cubicBezTo>
                    <a:pt x="112500" y="0"/>
                    <a:pt x="105000" y="8000"/>
                    <a:pt x="105000" y="8000"/>
                  </a:cubicBezTo>
                  <a:cubicBezTo>
                    <a:pt x="105000" y="8000"/>
                    <a:pt x="97500" y="8000"/>
                    <a:pt x="97500" y="8000"/>
                  </a:cubicBezTo>
                  <a:cubicBezTo>
                    <a:pt x="90000" y="8000"/>
                    <a:pt x="90000" y="0"/>
                    <a:pt x="82500" y="8000"/>
                  </a:cubicBezTo>
                  <a:cubicBezTo>
                    <a:pt x="82500" y="8000"/>
                    <a:pt x="82500" y="8000"/>
                    <a:pt x="82500" y="8000"/>
                  </a:cubicBezTo>
                  <a:cubicBezTo>
                    <a:pt x="82500" y="8000"/>
                    <a:pt x="82500" y="8000"/>
                    <a:pt x="75000" y="8000"/>
                  </a:cubicBezTo>
                  <a:cubicBezTo>
                    <a:pt x="75000" y="16000"/>
                    <a:pt x="75000" y="16000"/>
                    <a:pt x="67500" y="16000"/>
                  </a:cubicBezTo>
                  <a:cubicBezTo>
                    <a:pt x="67500" y="16000"/>
                    <a:pt x="67500" y="16000"/>
                    <a:pt x="60000" y="16000"/>
                  </a:cubicBezTo>
                  <a:cubicBezTo>
                    <a:pt x="60000" y="16000"/>
                    <a:pt x="52500" y="16000"/>
                    <a:pt x="52500" y="16000"/>
                  </a:cubicBezTo>
                  <a:cubicBezTo>
                    <a:pt x="45000" y="16000"/>
                    <a:pt x="45000" y="8000"/>
                    <a:pt x="45000" y="8000"/>
                  </a:cubicBezTo>
                  <a:cubicBezTo>
                    <a:pt x="37500" y="8000"/>
                    <a:pt x="37500" y="16000"/>
                    <a:pt x="30000" y="16000"/>
                  </a:cubicBezTo>
                  <a:cubicBezTo>
                    <a:pt x="30000" y="16000"/>
                    <a:pt x="30000" y="16000"/>
                    <a:pt x="22500" y="16000"/>
                  </a:cubicBezTo>
                  <a:cubicBezTo>
                    <a:pt x="22500" y="16000"/>
                    <a:pt x="22500" y="8000"/>
                    <a:pt x="15000" y="8000"/>
                  </a:cubicBezTo>
                  <a:cubicBezTo>
                    <a:pt x="15000" y="8000"/>
                    <a:pt x="15000" y="16000"/>
                    <a:pt x="15000" y="16000"/>
                  </a:cubicBezTo>
                  <a:cubicBezTo>
                    <a:pt x="15000" y="16000"/>
                    <a:pt x="15000" y="24000"/>
                    <a:pt x="15000" y="24000"/>
                  </a:cubicBezTo>
                  <a:cubicBezTo>
                    <a:pt x="15000" y="24000"/>
                    <a:pt x="15000" y="32000"/>
                    <a:pt x="7500" y="32000"/>
                  </a:cubicBezTo>
                  <a:cubicBezTo>
                    <a:pt x="7500" y="32000"/>
                    <a:pt x="7500" y="32000"/>
                    <a:pt x="0" y="32000"/>
                  </a:cubicBezTo>
                  <a:cubicBezTo>
                    <a:pt x="0" y="32000"/>
                    <a:pt x="0" y="32000"/>
                    <a:pt x="0" y="32000"/>
                  </a:cubicBezTo>
                  <a:cubicBezTo>
                    <a:pt x="0" y="32000"/>
                    <a:pt x="0" y="40000"/>
                    <a:pt x="0" y="40000"/>
                  </a:cubicBezTo>
                  <a:cubicBezTo>
                    <a:pt x="0" y="40000"/>
                    <a:pt x="0" y="40000"/>
                    <a:pt x="0" y="48000"/>
                  </a:cubicBezTo>
                  <a:cubicBezTo>
                    <a:pt x="0" y="48000"/>
                    <a:pt x="0" y="48000"/>
                    <a:pt x="0" y="56000"/>
                  </a:cubicBezTo>
                  <a:cubicBezTo>
                    <a:pt x="0" y="56000"/>
                    <a:pt x="0" y="64000"/>
                    <a:pt x="0" y="64000"/>
                  </a:cubicBezTo>
                  <a:cubicBezTo>
                    <a:pt x="0" y="72000"/>
                    <a:pt x="0" y="72000"/>
                    <a:pt x="0" y="80000"/>
                  </a:cubicBezTo>
                  <a:cubicBezTo>
                    <a:pt x="0" y="80000"/>
                    <a:pt x="0" y="80000"/>
                    <a:pt x="0" y="88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Shape 462"/>
            <p:cNvSpPr/>
            <p:nvPr/>
          </p:nvSpPr>
          <p:spPr>
            <a:xfrm>
              <a:off x="13226059" y="3817054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ubicBezTo>
                    <a:pt x="0" y="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Shape 463"/>
            <p:cNvSpPr/>
            <p:nvPr/>
          </p:nvSpPr>
          <p:spPr>
            <a:xfrm>
              <a:off x="13269578" y="3892382"/>
              <a:ext cx="22566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60000" y="120000"/>
                    <a:pt x="120000" y="120000"/>
                    <a:pt x="120000" y="120000"/>
                  </a:cubicBezTo>
                  <a:cubicBezTo>
                    <a:pt x="120000" y="120000"/>
                    <a:pt x="60000" y="120000"/>
                    <a:pt x="6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60000" y="0"/>
                    <a:pt x="6000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60000" y="120000"/>
                    <a:pt x="6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Shape 464"/>
            <p:cNvSpPr/>
            <p:nvPr/>
          </p:nvSpPr>
          <p:spPr>
            <a:xfrm>
              <a:off x="13237341" y="3871982"/>
              <a:ext cx="22566" cy="9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120000"/>
                    <a:pt x="6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ubicBezTo>
                    <a:pt x="60000" y="0"/>
                    <a:pt x="0" y="0"/>
                    <a:pt x="6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Shape 465"/>
            <p:cNvSpPr/>
            <p:nvPr/>
          </p:nvSpPr>
          <p:spPr>
            <a:xfrm>
              <a:off x="12262174" y="3925339"/>
              <a:ext cx="11283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60000"/>
                    <a:pt x="0" y="120000"/>
                    <a:pt x="0" y="120000"/>
                  </a:cubicBezTo>
                  <a:cubicBezTo>
                    <a:pt x="0" y="120000"/>
                    <a:pt x="0" y="60000"/>
                    <a:pt x="120000" y="60000"/>
                  </a:cubicBezTo>
                  <a:cubicBezTo>
                    <a:pt x="120000" y="60000"/>
                    <a:pt x="120000" y="6000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Shape 466"/>
            <p:cNvSpPr/>
            <p:nvPr/>
          </p:nvSpPr>
          <p:spPr>
            <a:xfrm>
              <a:off x="9323776" y="1808320"/>
              <a:ext cx="43520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60000"/>
                  </a:moveTo>
                  <a:cubicBezTo>
                    <a:pt x="30000" y="60000"/>
                    <a:pt x="30000" y="60000"/>
                    <a:pt x="60000" y="60000"/>
                  </a:cubicBezTo>
                  <a:cubicBezTo>
                    <a:pt x="60000" y="60000"/>
                    <a:pt x="60000" y="60000"/>
                    <a:pt x="60000" y="60000"/>
                  </a:cubicBezTo>
                  <a:cubicBezTo>
                    <a:pt x="90000" y="120000"/>
                    <a:pt x="90000" y="60000"/>
                    <a:pt x="9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0"/>
                    <a:pt x="120000" y="0"/>
                  </a:cubicBezTo>
                  <a:cubicBezTo>
                    <a:pt x="120000" y="0"/>
                    <a:pt x="90000" y="0"/>
                    <a:pt x="90000" y="0"/>
                  </a:cubicBezTo>
                  <a:cubicBezTo>
                    <a:pt x="60000" y="0"/>
                    <a:pt x="60000" y="0"/>
                    <a:pt x="30000" y="0"/>
                  </a:cubicBezTo>
                  <a:cubicBezTo>
                    <a:pt x="30000" y="0"/>
                    <a:pt x="30000" y="0"/>
                    <a:pt x="0" y="0"/>
                  </a:cubicBezTo>
                  <a:cubicBezTo>
                    <a:pt x="0" y="0"/>
                    <a:pt x="0" y="60000"/>
                    <a:pt x="30000" y="60000"/>
                  </a:cubicBezTo>
                  <a:cubicBezTo>
                    <a:pt x="30000" y="60000"/>
                    <a:pt x="30000" y="60000"/>
                    <a:pt x="3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Shape 467"/>
            <p:cNvSpPr/>
            <p:nvPr/>
          </p:nvSpPr>
          <p:spPr>
            <a:xfrm>
              <a:off x="9389863" y="1808320"/>
              <a:ext cx="22566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0" y="120000"/>
                    <a:pt x="6000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Shape 468"/>
            <p:cNvSpPr/>
            <p:nvPr/>
          </p:nvSpPr>
          <p:spPr>
            <a:xfrm>
              <a:off x="9444665" y="1808320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0" y="0"/>
                  </a:cubicBezTo>
                  <a:cubicBezTo>
                    <a:pt x="0" y="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12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Shape 469"/>
            <p:cNvSpPr/>
            <p:nvPr/>
          </p:nvSpPr>
          <p:spPr>
            <a:xfrm>
              <a:off x="9476902" y="1797335"/>
              <a:ext cx="22566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60000" y="120000"/>
                    <a:pt x="60000" y="120000"/>
                  </a:cubicBezTo>
                  <a:cubicBezTo>
                    <a:pt x="60000" y="0"/>
                    <a:pt x="120000" y="12000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9476902" y="1808320"/>
              <a:ext cx="22566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0" y="120000"/>
                    <a:pt x="6000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60000" y="120000"/>
                    <a:pt x="120000" y="120000"/>
                    <a:pt x="120000" y="120000"/>
                  </a:cubicBezTo>
                  <a:cubicBezTo>
                    <a:pt x="120000" y="0"/>
                    <a:pt x="60000" y="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Shape 471"/>
            <p:cNvSpPr/>
            <p:nvPr/>
          </p:nvSpPr>
          <p:spPr>
            <a:xfrm>
              <a:off x="9412428" y="1819305"/>
              <a:ext cx="20955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60000" y="0"/>
                  </a:cubicBezTo>
                  <a:cubicBezTo>
                    <a:pt x="60000" y="0"/>
                    <a:pt x="0" y="0"/>
                    <a:pt x="0" y="120000"/>
                  </a:cubicBezTo>
                  <a:cubicBezTo>
                    <a:pt x="0" y="120000"/>
                    <a:pt x="60000" y="120000"/>
                    <a:pt x="6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Shape 472"/>
            <p:cNvSpPr/>
            <p:nvPr/>
          </p:nvSpPr>
          <p:spPr>
            <a:xfrm>
              <a:off x="9499468" y="1808320"/>
              <a:ext cx="32237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120000"/>
                  </a:moveTo>
                  <a:cubicBezTo>
                    <a:pt x="40000" y="120000"/>
                    <a:pt x="80000" y="120000"/>
                    <a:pt x="80000" y="120000"/>
                  </a:cubicBezTo>
                  <a:cubicBezTo>
                    <a:pt x="80000" y="120000"/>
                    <a:pt x="80000" y="120000"/>
                    <a:pt x="80000" y="120000"/>
                  </a:cubicBezTo>
                  <a:cubicBezTo>
                    <a:pt x="80000" y="60000"/>
                    <a:pt x="120000" y="12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0"/>
                    <a:pt x="80000" y="60000"/>
                    <a:pt x="80000" y="60000"/>
                  </a:cubicBezTo>
                  <a:cubicBezTo>
                    <a:pt x="80000" y="60000"/>
                    <a:pt x="40000" y="60000"/>
                    <a:pt x="40000" y="60000"/>
                  </a:cubicBezTo>
                  <a:cubicBezTo>
                    <a:pt x="40000" y="60000"/>
                    <a:pt x="0" y="60000"/>
                    <a:pt x="0" y="60000"/>
                  </a:cubicBezTo>
                  <a:cubicBezTo>
                    <a:pt x="0" y="120000"/>
                    <a:pt x="40000" y="120000"/>
                    <a:pt x="4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Shape 473"/>
            <p:cNvSpPr/>
            <p:nvPr/>
          </p:nvSpPr>
          <p:spPr>
            <a:xfrm>
              <a:off x="9554272" y="1808320"/>
              <a:ext cx="43520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120000"/>
                  </a:moveTo>
                  <a:cubicBezTo>
                    <a:pt x="30000" y="120000"/>
                    <a:pt x="60000" y="120000"/>
                    <a:pt x="60000" y="120000"/>
                  </a:cubicBezTo>
                  <a:cubicBezTo>
                    <a:pt x="60000" y="120000"/>
                    <a:pt x="90000" y="120000"/>
                    <a:pt x="90000" y="120000"/>
                  </a:cubicBezTo>
                  <a:cubicBezTo>
                    <a:pt x="90000" y="120000"/>
                    <a:pt x="120000" y="120000"/>
                    <a:pt x="120000" y="120000"/>
                  </a:cubicBezTo>
                  <a:cubicBezTo>
                    <a:pt x="120000" y="0"/>
                    <a:pt x="90000" y="0"/>
                    <a:pt x="9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30000" y="0"/>
                    <a:pt x="30000" y="0"/>
                    <a:pt x="0" y="0"/>
                  </a:cubicBezTo>
                  <a:cubicBezTo>
                    <a:pt x="0" y="0"/>
                    <a:pt x="0" y="120000"/>
                    <a:pt x="0" y="120000"/>
                  </a:cubicBezTo>
                  <a:cubicBezTo>
                    <a:pt x="30000" y="120000"/>
                    <a:pt x="30000" y="120000"/>
                    <a:pt x="3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Shape 474"/>
            <p:cNvSpPr/>
            <p:nvPr/>
          </p:nvSpPr>
          <p:spPr>
            <a:xfrm>
              <a:off x="9609074" y="1797335"/>
              <a:ext cx="32237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60000"/>
                  </a:moveTo>
                  <a:cubicBezTo>
                    <a:pt x="80000" y="60000"/>
                    <a:pt x="120000" y="12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0"/>
                    <a:pt x="120000" y="0"/>
                    <a:pt x="80000" y="0"/>
                  </a:cubicBezTo>
                  <a:cubicBezTo>
                    <a:pt x="80000" y="0"/>
                    <a:pt x="80000" y="0"/>
                    <a:pt x="40000" y="0"/>
                  </a:cubicBezTo>
                  <a:cubicBezTo>
                    <a:pt x="40000" y="0"/>
                    <a:pt x="40000" y="0"/>
                    <a:pt x="4000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120000"/>
                    <a:pt x="40000" y="60000"/>
                    <a:pt x="8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Shape 475"/>
            <p:cNvSpPr/>
            <p:nvPr/>
          </p:nvSpPr>
          <p:spPr>
            <a:xfrm>
              <a:off x="10113581" y="1797335"/>
              <a:ext cx="98323" cy="329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666" y="80000"/>
                  </a:moveTo>
                  <a:cubicBezTo>
                    <a:pt x="40000" y="80000"/>
                    <a:pt x="40000" y="80000"/>
                    <a:pt x="53333" y="80000"/>
                  </a:cubicBezTo>
                  <a:cubicBezTo>
                    <a:pt x="53333" y="80000"/>
                    <a:pt x="53333" y="80000"/>
                    <a:pt x="66666" y="80000"/>
                  </a:cubicBezTo>
                  <a:cubicBezTo>
                    <a:pt x="66666" y="80000"/>
                    <a:pt x="80000" y="80000"/>
                    <a:pt x="80000" y="80000"/>
                  </a:cubicBezTo>
                  <a:cubicBezTo>
                    <a:pt x="93333" y="80000"/>
                    <a:pt x="93333" y="80000"/>
                    <a:pt x="106666" y="80000"/>
                  </a:cubicBezTo>
                  <a:cubicBezTo>
                    <a:pt x="106666" y="80000"/>
                    <a:pt x="106666" y="80000"/>
                    <a:pt x="120000" y="8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06666" y="0"/>
                    <a:pt x="106666" y="0"/>
                    <a:pt x="106666" y="0"/>
                  </a:cubicBezTo>
                  <a:cubicBezTo>
                    <a:pt x="93333" y="0"/>
                    <a:pt x="93333" y="0"/>
                    <a:pt x="80000" y="0"/>
                  </a:cubicBezTo>
                  <a:cubicBezTo>
                    <a:pt x="66666" y="0"/>
                    <a:pt x="66666" y="0"/>
                    <a:pt x="66666" y="0"/>
                  </a:cubicBezTo>
                  <a:cubicBezTo>
                    <a:pt x="53333" y="0"/>
                    <a:pt x="53333" y="0"/>
                    <a:pt x="40000" y="0"/>
                  </a:cubicBezTo>
                  <a:cubicBezTo>
                    <a:pt x="40000" y="0"/>
                    <a:pt x="40000" y="40000"/>
                    <a:pt x="26666" y="40000"/>
                  </a:cubicBezTo>
                  <a:cubicBezTo>
                    <a:pt x="26666" y="40000"/>
                    <a:pt x="13333" y="40000"/>
                    <a:pt x="13333" y="40000"/>
                  </a:cubicBezTo>
                  <a:cubicBezTo>
                    <a:pt x="13333" y="40000"/>
                    <a:pt x="0" y="40000"/>
                    <a:pt x="0" y="40000"/>
                  </a:cubicBezTo>
                  <a:cubicBezTo>
                    <a:pt x="0" y="40000"/>
                    <a:pt x="0" y="80000"/>
                    <a:pt x="13333" y="80000"/>
                  </a:cubicBezTo>
                  <a:cubicBezTo>
                    <a:pt x="13333" y="120000"/>
                    <a:pt x="13333" y="80000"/>
                    <a:pt x="26666" y="8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Shape 476"/>
            <p:cNvSpPr/>
            <p:nvPr/>
          </p:nvSpPr>
          <p:spPr>
            <a:xfrm>
              <a:off x="10157102" y="1819305"/>
              <a:ext cx="132171" cy="423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0"/>
                  </a:moveTo>
                  <a:cubicBezTo>
                    <a:pt x="20000" y="0"/>
                    <a:pt x="20000" y="0"/>
                    <a:pt x="10000" y="30000"/>
                  </a:cubicBezTo>
                  <a:cubicBezTo>
                    <a:pt x="10000" y="30000"/>
                    <a:pt x="0" y="30000"/>
                    <a:pt x="0" y="30000"/>
                  </a:cubicBezTo>
                  <a:cubicBezTo>
                    <a:pt x="0" y="60000"/>
                    <a:pt x="10000" y="60000"/>
                    <a:pt x="10000" y="60000"/>
                  </a:cubicBezTo>
                  <a:cubicBezTo>
                    <a:pt x="10000" y="60000"/>
                    <a:pt x="20000" y="60000"/>
                    <a:pt x="20000" y="60000"/>
                  </a:cubicBezTo>
                  <a:cubicBezTo>
                    <a:pt x="30000" y="60000"/>
                    <a:pt x="30000" y="60000"/>
                    <a:pt x="30000" y="60000"/>
                  </a:cubicBezTo>
                  <a:cubicBezTo>
                    <a:pt x="30000" y="60000"/>
                    <a:pt x="40000" y="60000"/>
                    <a:pt x="40000" y="60000"/>
                  </a:cubicBezTo>
                  <a:cubicBezTo>
                    <a:pt x="50000" y="60000"/>
                    <a:pt x="50000" y="60000"/>
                    <a:pt x="50000" y="60000"/>
                  </a:cubicBezTo>
                  <a:cubicBezTo>
                    <a:pt x="60000" y="60000"/>
                    <a:pt x="60000" y="90000"/>
                    <a:pt x="70000" y="90000"/>
                  </a:cubicBezTo>
                  <a:cubicBezTo>
                    <a:pt x="70000" y="90000"/>
                    <a:pt x="80000" y="90000"/>
                    <a:pt x="80000" y="90000"/>
                  </a:cubicBezTo>
                  <a:cubicBezTo>
                    <a:pt x="90000" y="90000"/>
                    <a:pt x="90000" y="90000"/>
                    <a:pt x="100000" y="90000"/>
                  </a:cubicBezTo>
                  <a:cubicBezTo>
                    <a:pt x="110000" y="90000"/>
                    <a:pt x="110000" y="120000"/>
                    <a:pt x="120000" y="90000"/>
                  </a:cubicBezTo>
                  <a:cubicBezTo>
                    <a:pt x="120000" y="90000"/>
                    <a:pt x="120000" y="90000"/>
                    <a:pt x="120000" y="9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10000" y="60000"/>
                  </a:cubicBezTo>
                  <a:cubicBezTo>
                    <a:pt x="110000" y="60000"/>
                    <a:pt x="110000" y="30000"/>
                    <a:pt x="110000" y="30000"/>
                  </a:cubicBezTo>
                  <a:cubicBezTo>
                    <a:pt x="110000" y="30000"/>
                    <a:pt x="100000" y="30000"/>
                    <a:pt x="100000" y="30000"/>
                  </a:cubicBezTo>
                  <a:cubicBezTo>
                    <a:pt x="90000" y="30000"/>
                    <a:pt x="90000" y="30000"/>
                    <a:pt x="90000" y="30000"/>
                  </a:cubicBezTo>
                  <a:cubicBezTo>
                    <a:pt x="80000" y="30000"/>
                    <a:pt x="80000" y="30000"/>
                    <a:pt x="80000" y="30000"/>
                  </a:cubicBezTo>
                  <a:cubicBezTo>
                    <a:pt x="70000" y="30000"/>
                    <a:pt x="70000" y="30000"/>
                    <a:pt x="70000" y="0"/>
                  </a:cubicBezTo>
                  <a:cubicBezTo>
                    <a:pt x="70000" y="0"/>
                    <a:pt x="70000" y="0"/>
                    <a:pt x="60000" y="0"/>
                  </a:cubicBezTo>
                  <a:cubicBezTo>
                    <a:pt x="60000" y="0"/>
                    <a:pt x="50000" y="0"/>
                    <a:pt x="50000" y="0"/>
                  </a:cubicBezTo>
                  <a:cubicBezTo>
                    <a:pt x="40000" y="0"/>
                    <a:pt x="40000" y="0"/>
                    <a:pt x="3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Shape 477"/>
            <p:cNvSpPr/>
            <p:nvPr/>
          </p:nvSpPr>
          <p:spPr>
            <a:xfrm>
              <a:off x="10310227" y="1830291"/>
              <a:ext cx="88652" cy="423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000" y="120000"/>
                  </a:moveTo>
                  <a:cubicBezTo>
                    <a:pt x="15000" y="120000"/>
                    <a:pt x="30000" y="120000"/>
                    <a:pt x="30000" y="120000"/>
                  </a:cubicBezTo>
                  <a:cubicBezTo>
                    <a:pt x="30000" y="120000"/>
                    <a:pt x="45000" y="90000"/>
                    <a:pt x="45000" y="90000"/>
                  </a:cubicBezTo>
                  <a:cubicBezTo>
                    <a:pt x="60000" y="90000"/>
                    <a:pt x="60000" y="90000"/>
                    <a:pt x="75000" y="90000"/>
                  </a:cubicBezTo>
                  <a:cubicBezTo>
                    <a:pt x="90000" y="90000"/>
                    <a:pt x="105000" y="120000"/>
                    <a:pt x="105000" y="90000"/>
                  </a:cubicBezTo>
                  <a:cubicBezTo>
                    <a:pt x="120000" y="90000"/>
                    <a:pt x="120000" y="90000"/>
                    <a:pt x="120000" y="90000"/>
                  </a:cubicBezTo>
                  <a:cubicBezTo>
                    <a:pt x="120000" y="90000"/>
                    <a:pt x="120000" y="60000"/>
                    <a:pt x="120000" y="60000"/>
                  </a:cubicBezTo>
                  <a:cubicBezTo>
                    <a:pt x="105000" y="60000"/>
                    <a:pt x="105000" y="60000"/>
                    <a:pt x="90000" y="60000"/>
                  </a:cubicBezTo>
                  <a:cubicBezTo>
                    <a:pt x="90000" y="60000"/>
                    <a:pt x="90000" y="60000"/>
                    <a:pt x="90000" y="60000"/>
                  </a:cubicBezTo>
                  <a:cubicBezTo>
                    <a:pt x="75000" y="60000"/>
                    <a:pt x="75000" y="30000"/>
                    <a:pt x="60000" y="30000"/>
                  </a:cubicBezTo>
                  <a:cubicBezTo>
                    <a:pt x="60000" y="30000"/>
                    <a:pt x="60000" y="30000"/>
                    <a:pt x="45000" y="30000"/>
                  </a:cubicBezTo>
                  <a:cubicBezTo>
                    <a:pt x="45000" y="30000"/>
                    <a:pt x="45000" y="60000"/>
                    <a:pt x="45000" y="60000"/>
                  </a:cubicBezTo>
                  <a:cubicBezTo>
                    <a:pt x="30000" y="30000"/>
                    <a:pt x="45000" y="30000"/>
                    <a:pt x="45000" y="30000"/>
                  </a:cubicBezTo>
                  <a:cubicBezTo>
                    <a:pt x="30000" y="0"/>
                    <a:pt x="15000" y="30000"/>
                    <a:pt x="15000" y="30000"/>
                  </a:cubicBezTo>
                  <a:cubicBezTo>
                    <a:pt x="15000" y="30000"/>
                    <a:pt x="0" y="60000"/>
                    <a:pt x="0" y="60000"/>
                  </a:cubicBezTo>
                  <a:cubicBezTo>
                    <a:pt x="0" y="60000"/>
                    <a:pt x="0" y="90000"/>
                    <a:pt x="0" y="90000"/>
                  </a:cubicBezTo>
                  <a:cubicBezTo>
                    <a:pt x="15000" y="120000"/>
                    <a:pt x="15000" y="120000"/>
                    <a:pt x="15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Shape 478"/>
            <p:cNvSpPr/>
            <p:nvPr/>
          </p:nvSpPr>
          <p:spPr>
            <a:xfrm>
              <a:off x="11077466" y="1904049"/>
              <a:ext cx="164408" cy="439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60000"/>
                  </a:moveTo>
                  <a:cubicBezTo>
                    <a:pt x="8000" y="60000"/>
                    <a:pt x="8000" y="60000"/>
                    <a:pt x="8000" y="90000"/>
                  </a:cubicBezTo>
                  <a:cubicBezTo>
                    <a:pt x="8000" y="90000"/>
                    <a:pt x="16000" y="90000"/>
                    <a:pt x="16000" y="90000"/>
                  </a:cubicBezTo>
                  <a:cubicBezTo>
                    <a:pt x="16000" y="90000"/>
                    <a:pt x="24000" y="90000"/>
                    <a:pt x="24000" y="90000"/>
                  </a:cubicBezTo>
                  <a:cubicBezTo>
                    <a:pt x="24000" y="90000"/>
                    <a:pt x="24000" y="90000"/>
                    <a:pt x="32000" y="90000"/>
                  </a:cubicBezTo>
                  <a:cubicBezTo>
                    <a:pt x="32000" y="90000"/>
                    <a:pt x="32000" y="90000"/>
                    <a:pt x="40000" y="12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48000" y="120000"/>
                    <a:pt x="48000" y="120000"/>
                    <a:pt x="56000" y="120000"/>
                  </a:cubicBezTo>
                  <a:cubicBezTo>
                    <a:pt x="56000" y="120000"/>
                    <a:pt x="64000" y="120000"/>
                    <a:pt x="64000" y="120000"/>
                  </a:cubicBezTo>
                  <a:cubicBezTo>
                    <a:pt x="72000" y="120000"/>
                    <a:pt x="72000" y="120000"/>
                    <a:pt x="80000" y="90000"/>
                  </a:cubicBezTo>
                  <a:cubicBezTo>
                    <a:pt x="80000" y="90000"/>
                    <a:pt x="80000" y="90000"/>
                    <a:pt x="88000" y="90000"/>
                  </a:cubicBezTo>
                  <a:cubicBezTo>
                    <a:pt x="88000" y="90000"/>
                    <a:pt x="96000" y="90000"/>
                    <a:pt x="96000" y="90000"/>
                  </a:cubicBezTo>
                  <a:cubicBezTo>
                    <a:pt x="96000" y="120000"/>
                    <a:pt x="104000" y="120000"/>
                    <a:pt x="104000" y="120000"/>
                  </a:cubicBezTo>
                  <a:cubicBezTo>
                    <a:pt x="104000" y="120000"/>
                    <a:pt x="112000" y="120000"/>
                    <a:pt x="112000" y="90000"/>
                  </a:cubicBezTo>
                  <a:cubicBezTo>
                    <a:pt x="112000" y="90000"/>
                    <a:pt x="120000" y="90000"/>
                    <a:pt x="120000" y="90000"/>
                  </a:cubicBezTo>
                  <a:cubicBezTo>
                    <a:pt x="120000" y="90000"/>
                    <a:pt x="120000" y="60000"/>
                    <a:pt x="120000" y="60000"/>
                  </a:cubicBezTo>
                  <a:cubicBezTo>
                    <a:pt x="112000" y="60000"/>
                    <a:pt x="112000" y="60000"/>
                    <a:pt x="112000" y="60000"/>
                  </a:cubicBezTo>
                  <a:cubicBezTo>
                    <a:pt x="104000" y="60000"/>
                    <a:pt x="104000" y="60000"/>
                    <a:pt x="96000" y="60000"/>
                  </a:cubicBezTo>
                  <a:cubicBezTo>
                    <a:pt x="96000" y="60000"/>
                    <a:pt x="88000" y="60000"/>
                    <a:pt x="88000" y="30000"/>
                  </a:cubicBezTo>
                  <a:cubicBezTo>
                    <a:pt x="80000" y="30000"/>
                    <a:pt x="80000" y="30000"/>
                    <a:pt x="72000" y="30000"/>
                  </a:cubicBezTo>
                  <a:cubicBezTo>
                    <a:pt x="72000" y="30000"/>
                    <a:pt x="64000" y="30000"/>
                    <a:pt x="64000" y="30000"/>
                  </a:cubicBezTo>
                  <a:cubicBezTo>
                    <a:pt x="56000" y="30000"/>
                    <a:pt x="56000" y="30000"/>
                    <a:pt x="56000" y="30000"/>
                  </a:cubicBezTo>
                  <a:cubicBezTo>
                    <a:pt x="48000" y="30000"/>
                    <a:pt x="48000" y="0"/>
                    <a:pt x="48000" y="30000"/>
                  </a:cubicBezTo>
                  <a:cubicBezTo>
                    <a:pt x="48000" y="30000"/>
                    <a:pt x="48000" y="30000"/>
                    <a:pt x="48000" y="30000"/>
                  </a:cubicBezTo>
                  <a:cubicBezTo>
                    <a:pt x="48000" y="30000"/>
                    <a:pt x="48000" y="60000"/>
                    <a:pt x="48000" y="60000"/>
                  </a:cubicBezTo>
                  <a:cubicBezTo>
                    <a:pt x="48000" y="60000"/>
                    <a:pt x="48000" y="60000"/>
                    <a:pt x="40000" y="30000"/>
                  </a:cubicBezTo>
                  <a:cubicBezTo>
                    <a:pt x="40000" y="30000"/>
                    <a:pt x="40000" y="30000"/>
                    <a:pt x="40000" y="30000"/>
                  </a:cubicBezTo>
                  <a:cubicBezTo>
                    <a:pt x="32000" y="30000"/>
                    <a:pt x="32000" y="30000"/>
                    <a:pt x="24000" y="30000"/>
                  </a:cubicBezTo>
                  <a:cubicBezTo>
                    <a:pt x="24000" y="30000"/>
                    <a:pt x="24000" y="30000"/>
                    <a:pt x="16000" y="0"/>
                  </a:cubicBezTo>
                  <a:cubicBezTo>
                    <a:pt x="16000" y="0"/>
                    <a:pt x="8000" y="0"/>
                    <a:pt x="8000" y="0"/>
                  </a:cubicBezTo>
                  <a:cubicBezTo>
                    <a:pt x="8000" y="30000"/>
                    <a:pt x="0" y="30000"/>
                    <a:pt x="0" y="30000"/>
                  </a:cubicBezTo>
                  <a:cubicBezTo>
                    <a:pt x="0" y="30000"/>
                    <a:pt x="8000" y="60000"/>
                    <a:pt x="8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Shape 479"/>
            <p:cNvSpPr/>
            <p:nvPr/>
          </p:nvSpPr>
          <p:spPr>
            <a:xfrm>
              <a:off x="11264440" y="1926020"/>
              <a:ext cx="98323" cy="329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0000"/>
                  </a:moveTo>
                  <a:cubicBezTo>
                    <a:pt x="0" y="40000"/>
                    <a:pt x="13333" y="40000"/>
                    <a:pt x="13333" y="40000"/>
                  </a:cubicBezTo>
                  <a:cubicBezTo>
                    <a:pt x="26666" y="40000"/>
                    <a:pt x="26666" y="40000"/>
                    <a:pt x="26666" y="40000"/>
                  </a:cubicBezTo>
                  <a:cubicBezTo>
                    <a:pt x="40000" y="40000"/>
                    <a:pt x="40000" y="40000"/>
                    <a:pt x="53333" y="40000"/>
                  </a:cubicBezTo>
                  <a:cubicBezTo>
                    <a:pt x="53333" y="80000"/>
                    <a:pt x="66666" y="80000"/>
                    <a:pt x="66666" y="80000"/>
                  </a:cubicBezTo>
                  <a:cubicBezTo>
                    <a:pt x="66666" y="80000"/>
                    <a:pt x="80000" y="80000"/>
                    <a:pt x="80000" y="80000"/>
                  </a:cubicBezTo>
                  <a:cubicBezTo>
                    <a:pt x="93333" y="80000"/>
                    <a:pt x="93333" y="80000"/>
                    <a:pt x="93333" y="80000"/>
                  </a:cubicBezTo>
                  <a:cubicBezTo>
                    <a:pt x="106666" y="80000"/>
                    <a:pt x="120000" y="120000"/>
                    <a:pt x="120000" y="80000"/>
                  </a:cubicBezTo>
                  <a:cubicBezTo>
                    <a:pt x="120000" y="80000"/>
                    <a:pt x="120000" y="40000"/>
                    <a:pt x="120000" y="40000"/>
                  </a:cubicBezTo>
                  <a:cubicBezTo>
                    <a:pt x="120000" y="40000"/>
                    <a:pt x="106666" y="40000"/>
                    <a:pt x="106666" y="40000"/>
                  </a:cubicBezTo>
                  <a:cubicBezTo>
                    <a:pt x="93333" y="40000"/>
                    <a:pt x="93333" y="40000"/>
                    <a:pt x="93333" y="40000"/>
                  </a:cubicBezTo>
                  <a:cubicBezTo>
                    <a:pt x="80000" y="40000"/>
                    <a:pt x="80000" y="40000"/>
                    <a:pt x="80000" y="40000"/>
                  </a:cubicBezTo>
                  <a:cubicBezTo>
                    <a:pt x="66666" y="40000"/>
                    <a:pt x="66666" y="0"/>
                    <a:pt x="53333" y="0"/>
                  </a:cubicBezTo>
                  <a:cubicBezTo>
                    <a:pt x="53333" y="0"/>
                    <a:pt x="53333" y="0"/>
                    <a:pt x="40000" y="0"/>
                  </a:cubicBezTo>
                  <a:cubicBezTo>
                    <a:pt x="40000" y="0"/>
                    <a:pt x="40000" y="0"/>
                    <a:pt x="26666" y="0"/>
                  </a:cubicBezTo>
                  <a:cubicBezTo>
                    <a:pt x="26666" y="0"/>
                    <a:pt x="26666" y="40000"/>
                    <a:pt x="13333" y="40000"/>
                  </a:cubicBezTo>
                  <a:cubicBezTo>
                    <a:pt x="13333" y="40000"/>
                    <a:pt x="1333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000"/>
                    <a:pt x="0" y="40000"/>
                    <a:pt x="0" y="4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>
              <a:off x="10277990" y="1883648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120000"/>
                  </a:cubicBezTo>
                  <a:cubicBezTo>
                    <a:pt x="0" y="120000"/>
                    <a:pt x="0" y="120000"/>
                    <a:pt x="120000" y="120000"/>
                  </a:cubicBez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Shape 481"/>
            <p:cNvSpPr/>
            <p:nvPr/>
          </p:nvSpPr>
          <p:spPr>
            <a:xfrm>
              <a:off x="11056513" y="1915034"/>
              <a:ext cx="11283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0" y="60000"/>
                    <a:pt x="0" y="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60000"/>
                    <a:pt x="0" y="120000"/>
                    <a:pt x="12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Shape 482"/>
            <p:cNvSpPr/>
            <p:nvPr/>
          </p:nvSpPr>
          <p:spPr>
            <a:xfrm>
              <a:off x="11198355" y="1958976"/>
              <a:ext cx="22566" cy="9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60000" y="120000"/>
                    <a:pt x="120000" y="120000"/>
                    <a:pt x="120000" y="12000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6000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>
              <a:off x="11220921" y="1968392"/>
              <a:ext cx="75757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142" y="0"/>
                  </a:moveTo>
                  <a:cubicBezTo>
                    <a:pt x="17142" y="0"/>
                    <a:pt x="17142" y="0"/>
                    <a:pt x="17142" y="0"/>
                  </a:cubicBezTo>
                  <a:cubicBezTo>
                    <a:pt x="0" y="0"/>
                    <a:pt x="0" y="60000"/>
                    <a:pt x="0" y="60000"/>
                  </a:cubicBezTo>
                  <a:cubicBezTo>
                    <a:pt x="0" y="60000"/>
                    <a:pt x="17142" y="60000"/>
                    <a:pt x="17142" y="60000"/>
                  </a:cubicBezTo>
                  <a:cubicBezTo>
                    <a:pt x="17142" y="60000"/>
                    <a:pt x="17142" y="60000"/>
                    <a:pt x="34285" y="60000"/>
                  </a:cubicBezTo>
                  <a:cubicBezTo>
                    <a:pt x="34285" y="60000"/>
                    <a:pt x="51428" y="60000"/>
                    <a:pt x="51428" y="60000"/>
                  </a:cubicBezTo>
                  <a:cubicBezTo>
                    <a:pt x="51428" y="60000"/>
                    <a:pt x="68571" y="60000"/>
                    <a:pt x="68571" y="60000"/>
                  </a:cubicBezTo>
                  <a:cubicBezTo>
                    <a:pt x="68571" y="120000"/>
                    <a:pt x="85714" y="120000"/>
                    <a:pt x="85714" y="120000"/>
                  </a:cubicBezTo>
                  <a:cubicBezTo>
                    <a:pt x="102857" y="120000"/>
                    <a:pt x="119999" y="120000"/>
                    <a:pt x="119999" y="60000"/>
                  </a:cubicBezTo>
                  <a:cubicBezTo>
                    <a:pt x="119999" y="60000"/>
                    <a:pt x="102857" y="60000"/>
                    <a:pt x="102857" y="60000"/>
                  </a:cubicBezTo>
                  <a:cubicBezTo>
                    <a:pt x="102857" y="60000"/>
                    <a:pt x="85714" y="60000"/>
                    <a:pt x="85714" y="60000"/>
                  </a:cubicBezTo>
                  <a:cubicBezTo>
                    <a:pt x="68571" y="60000"/>
                    <a:pt x="68571" y="0"/>
                    <a:pt x="51428" y="0"/>
                  </a:cubicBezTo>
                  <a:cubicBezTo>
                    <a:pt x="51428" y="0"/>
                    <a:pt x="51428" y="0"/>
                    <a:pt x="34285" y="0"/>
                  </a:cubicBezTo>
                  <a:cubicBezTo>
                    <a:pt x="34285" y="0"/>
                    <a:pt x="34285" y="0"/>
                    <a:pt x="17142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Shape 484"/>
            <p:cNvSpPr/>
            <p:nvPr/>
          </p:nvSpPr>
          <p:spPr>
            <a:xfrm>
              <a:off x="11933357" y="2065689"/>
              <a:ext cx="11283" cy="9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ubicBezTo>
                    <a:pt x="0" y="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Shape 485"/>
            <p:cNvSpPr/>
            <p:nvPr/>
          </p:nvSpPr>
          <p:spPr>
            <a:xfrm>
              <a:off x="12392733" y="2470574"/>
              <a:ext cx="22566" cy="329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0000"/>
                  </a:moveTo>
                  <a:cubicBezTo>
                    <a:pt x="0" y="40000"/>
                    <a:pt x="0" y="40000"/>
                    <a:pt x="60000" y="40000"/>
                  </a:cubicBezTo>
                  <a:cubicBezTo>
                    <a:pt x="60000" y="80000"/>
                    <a:pt x="60000" y="80000"/>
                    <a:pt x="60000" y="80000"/>
                  </a:cubicBezTo>
                  <a:cubicBezTo>
                    <a:pt x="120000" y="80000"/>
                    <a:pt x="120000" y="120000"/>
                    <a:pt x="120000" y="80000"/>
                  </a:cubicBezTo>
                  <a:cubicBezTo>
                    <a:pt x="120000" y="80000"/>
                    <a:pt x="120000" y="80000"/>
                    <a:pt x="120000" y="40000"/>
                  </a:cubicBezTo>
                  <a:cubicBezTo>
                    <a:pt x="120000" y="40000"/>
                    <a:pt x="60000" y="40000"/>
                    <a:pt x="60000" y="40000"/>
                  </a:cubicBezTo>
                  <a:cubicBezTo>
                    <a:pt x="60000" y="40000"/>
                    <a:pt x="60000" y="0"/>
                    <a:pt x="0" y="4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Shape 486"/>
            <p:cNvSpPr/>
            <p:nvPr/>
          </p:nvSpPr>
          <p:spPr>
            <a:xfrm>
              <a:off x="12437865" y="2481561"/>
              <a:ext cx="20955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60000"/>
                    <a:pt x="0" y="60000"/>
                  </a:cubicBezTo>
                  <a:cubicBezTo>
                    <a:pt x="60000" y="60000"/>
                    <a:pt x="60000" y="60000"/>
                    <a:pt x="60000" y="60000"/>
                  </a:cubicBezTo>
                  <a:cubicBezTo>
                    <a:pt x="60000" y="60000"/>
                    <a:pt x="60000" y="60000"/>
                    <a:pt x="60000" y="60000"/>
                  </a:cubicBezTo>
                  <a:cubicBezTo>
                    <a:pt x="60000" y="120000"/>
                    <a:pt x="60000" y="120000"/>
                    <a:pt x="120000" y="120000"/>
                  </a:cubicBezTo>
                  <a:cubicBezTo>
                    <a:pt x="120000" y="120000"/>
                    <a:pt x="60000" y="60000"/>
                    <a:pt x="60000" y="60000"/>
                  </a:cubicBezTo>
                  <a:cubicBezTo>
                    <a:pt x="60000" y="0"/>
                    <a:pt x="6000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Shape 487"/>
            <p:cNvSpPr/>
            <p:nvPr/>
          </p:nvSpPr>
          <p:spPr>
            <a:xfrm>
              <a:off x="12611944" y="2545902"/>
              <a:ext cx="33849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120000"/>
                  </a:moveTo>
                  <a:cubicBezTo>
                    <a:pt x="40000" y="120000"/>
                    <a:pt x="80000" y="120000"/>
                    <a:pt x="80000" y="120000"/>
                  </a:cubicBezTo>
                  <a:cubicBezTo>
                    <a:pt x="80000" y="120000"/>
                    <a:pt x="80000" y="120000"/>
                    <a:pt x="80000" y="120000"/>
                  </a:cubicBezTo>
                  <a:cubicBezTo>
                    <a:pt x="80000" y="0"/>
                    <a:pt x="120000" y="0"/>
                    <a:pt x="120000" y="0"/>
                  </a:cubicBezTo>
                  <a:cubicBezTo>
                    <a:pt x="120000" y="0"/>
                    <a:pt x="80000" y="0"/>
                    <a:pt x="80000" y="0"/>
                  </a:cubicBezTo>
                  <a:cubicBezTo>
                    <a:pt x="8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40000" y="120000"/>
                    <a:pt x="4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Shape 488"/>
            <p:cNvSpPr/>
            <p:nvPr/>
          </p:nvSpPr>
          <p:spPr>
            <a:xfrm>
              <a:off x="12657076" y="2556888"/>
              <a:ext cx="9671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120000" y="120000"/>
                    <a:pt x="12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Shape 489"/>
            <p:cNvSpPr/>
            <p:nvPr/>
          </p:nvSpPr>
          <p:spPr>
            <a:xfrm>
              <a:off x="12766681" y="2567873"/>
              <a:ext cx="9671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0"/>
                    <a:pt x="0" y="0"/>
                  </a:cubicBezTo>
                  <a:cubicBezTo>
                    <a:pt x="0" y="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12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Shape 490"/>
            <p:cNvSpPr/>
            <p:nvPr/>
          </p:nvSpPr>
          <p:spPr>
            <a:xfrm>
              <a:off x="12273456" y="2599259"/>
              <a:ext cx="9671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Shape 491"/>
            <p:cNvSpPr/>
            <p:nvPr/>
          </p:nvSpPr>
          <p:spPr>
            <a:xfrm>
              <a:off x="12273456" y="2610246"/>
              <a:ext cx="32237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60000"/>
                  </a:moveTo>
                  <a:cubicBezTo>
                    <a:pt x="120000" y="60000"/>
                    <a:pt x="80000" y="60000"/>
                    <a:pt x="80000" y="0"/>
                  </a:cubicBezTo>
                  <a:cubicBezTo>
                    <a:pt x="80000" y="0"/>
                    <a:pt x="80000" y="0"/>
                    <a:pt x="8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60000"/>
                    <a:pt x="40000" y="60000"/>
                  </a:cubicBezTo>
                  <a:cubicBezTo>
                    <a:pt x="40000" y="60000"/>
                    <a:pt x="0" y="120000"/>
                    <a:pt x="40000" y="12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80000" y="60000"/>
                    <a:pt x="80000" y="120000"/>
                    <a:pt x="8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Shape 492"/>
            <p:cNvSpPr/>
            <p:nvPr/>
          </p:nvSpPr>
          <p:spPr>
            <a:xfrm>
              <a:off x="12283127" y="2641632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Shape 493"/>
            <p:cNvSpPr/>
            <p:nvPr/>
          </p:nvSpPr>
          <p:spPr>
            <a:xfrm>
              <a:off x="9696114" y="296334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Shape 494"/>
            <p:cNvSpPr/>
            <p:nvPr/>
          </p:nvSpPr>
          <p:spPr>
            <a:xfrm>
              <a:off x="9631640" y="289900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Shape 495"/>
            <p:cNvSpPr/>
            <p:nvPr/>
          </p:nvSpPr>
          <p:spPr>
            <a:xfrm>
              <a:off x="10693846" y="2556888"/>
              <a:ext cx="801088" cy="3311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054" y="112258"/>
                  </a:moveTo>
                  <a:cubicBezTo>
                    <a:pt x="93698" y="108387"/>
                    <a:pt x="93698" y="108387"/>
                    <a:pt x="93698" y="108387"/>
                  </a:cubicBezTo>
                  <a:cubicBezTo>
                    <a:pt x="93698" y="104516"/>
                    <a:pt x="93698" y="104516"/>
                    <a:pt x="95342" y="104516"/>
                  </a:cubicBezTo>
                  <a:cubicBezTo>
                    <a:pt x="95342" y="104516"/>
                    <a:pt x="95342" y="100645"/>
                    <a:pt x="95342" y="100645"/>
                  </a:cubicBezTo>
                  <a:cubicBezTo>
                    <a:pt x="95342" y="100645"/>
                    <a:pt x="95342" y="100645"/>
                    <a:pt x="95342" y="100645"/>
                  </a:cubicBezTo>
                  <a:cubicBezTo>
                    <a:pt x="96986" y="96774"/>
                    <a:pt x="96986" y="96774"/>
                    <a:pt x="96986" y="96774"/>
                  </a:cubicBezTo>
                  <a:cubicBezTo>
                    <a:pt x="98630" y="96774"/>
                    <a:pt x="98630" y="96774"/>
                    <a:pt x="98630" y="92903"/>
                  </a:cubicBezTo>
                  <a:cubicBezTo>
                    <a:pt x="98630" y="92903"/>
                    <a:pt x="96986" y="92903"/>
                    <a:pt x="96986" y="92903"/>
                  </a:cubicBezTo>
                  <a:cubicBezTo>
                    <a:pt x="96986" y="89032"/>
                    <a:pt x="96986" y="89032"/>
                    <a:pt x="95342" y="89032"/>
                  </a:cubicBezTo>
                  <a:cubicBezTo>
                    <a:pt x="95342" y="89032"/>
                    <a:pt x="95342" y="89032"/>
                    <a:pt x="93698" y="89032"/>
                  </a:cubicBezTo>
                  <a:cubicBezTo>
                    <a:pt x="93698" y="85161"/>
                    <a:pt x="93698" y="85161"/>
                    <a:pt x="93698" y="85161"/>
                  </a:cubicBezTo>
                  <a:cubicBezTo>
                    <a:pt x="93698" y="85161"/>
                    <a:pt x="93698" y="81290"/>
                    <a:pt x="93698" y="81290"/>
                  </a:cubicBezTo>
                  <a:cubicBezTo>
                    <a:pt x="93698" y="81290"/>
                    <a:pt x="95342" y="81290"/>
                    <a:pt x="95342" y="81290"/>
                  </a:cubicBezTo>
                  <a:cubicBezTo>
                    <a:pt x="96986" y="77419"/>
                    <a:pt x="96986" y="77419"/>
                    <a:pt x="96986" y="81290"/>
                  </a:cubicBezTo>
                  <a:cubicBezTo>
                    <a:pt x="98630" y="81290"/>
                    <a:pt x="98630" y="81290"/>
                    <a:pt x="98630" y="81290"/>
                  </a:cubicBezTo>
                  <a:cubicBezTo>
                    <a:pt x="98630" y="81290"/>
                    <a:pt x="100273" y="81290"/>
                    <a:pt x="100273" y="85161"/>
                  </a:cubicBezTo>
                  <a:cubicBezTo>
                    <a:pt x="100273" y="85161"/>
                    <a:pt x="100273" y="85161"/>
                    <a:pt x="101917" y="85161"/>
                  </a:cubicBezTo>
                  <a:cubicBezTo>
                    <a:pt x="101917" y="85161"/>
                    <a:pt x="101917" y="81290"/>
                    <a:pt x="101917" y="81290"/>
                  </a:cubicBezTo>
                  <a:cubicBezTo>
                    <a:pt x="103561" y="81290"/>
                    <a:pt x="103561" y="81290"/>
                    <a:pt x="103561" y="77419"/>
                  </a:cubicBezTo>
                  <a:cubicBezTo>
                    <a:pt x="103561" y="77419"/>
                    <a:pt x="103561" y="77419"/>
                    <a:pt x="103561" y="77419"/>
                  </a:cubicBezTo>
                  <a:cubicBezTo>
                    <a:pt x="105205" y="73548"/>
                    <a:pt x="105205" y="77419"/>
                    <a:pt x="105205" y="77419"/>
                  </a:cubicBezTo>
                  <a:cubicBezTo>
                    <a:pt x="106849" y="77419"/>
                    <a:pt x="106849" y="77419"/>
                    <a:pt x="108493" y="73548"/>
                  </a:cubicBezTo>
                  <a:cubicBezTo>
                    <a:pt x="108493" y="73548"/>
                    <a:pt x="108493" y="73548"/>
                    <a:pt x="108493" y="69677"/>
                  </a:cubicBezTo>
                  <a:cubicBezTo>
                    <a:pt x="108493" y="69677"/>
                    <a:pt x="108493" y="69677"/>
                    <a:pt x="108493" y="65806"/>
                  </a:cubicBezTo>
                  <a:cubicBezTo>
                    <a:pt x="110136" y="65806"/>
                    <a:pt x="110136" y="65806"/>
                    <a:pt x="110136" y="65806"/>
                  </a:cubicBezTo>
                  <a:cubicBezTo>
                    <a:pt x="111780" y="65806"/>
                    <a:pt x="111780" y="65806"/>
                    <a:pt x="111780" y="61935"/>
                  </a:cubicBezTo>
                  <a:cubicBezTo>
                    <a:pt x="113424" y="61935"/>
                    <a:pt x="113424" y="61935"/>
                    <a:pt x="113424" y="61935"/>
                  </a:cubicBezTo>
                  <a:cubicBezTo>
                    <a:pt x="113424" y="61935"/>
                    <a:pt x="113424" y="61935"/>
                    <a:pt x="113424" y="61935"/>
                  </a:cubicBezTo>
                  <a:cubicBezTo>
                    <a:pt x="115068" y="61935"/>
                    <a:pt x="115068" y="61935"/>
                    <a:pt x="115068" y="61935"/>
                  </a:cubicBezTo>
                  <a:cubicBezTo>
                    <a:pt x="115068" y="61935"/>
                    <a:pt x="115068" y="61935"/>
                    <a:pt x="116712" y="61935"/>
                  </a:cubicBezTo>
                  <a:cubicBezTo>
                    <a:pt x="116712" y="61935"/>
                    <a:pt x="116712" y="61935"/>
                    <a:pt x="118356" y="65806"/>
                  </a:cubicBezTo>
                  <a:cubicBezTo>
                    <a:pt x="118356" y="65806"/>
                    <a:pt x="119999" y="69677"/>
                    <a:pt x="119999" y="65806"/>
                  </a:cubicBezTo>
                  <a:cubicBezTo>
                    <a:pt x="119999" y="65806"/>
                    <a:pt x="119999" y="65806"/>
                    <a:pt x="119999" y="65806"/>
                  </a:cubicBezTo>
                  <a:cubicBezTo>
                    <a:pt x="119999" y="61935"/>
                    <a:pt x="119999" y="61935"/>
                    <a:pt x="118356" y="61935"/>
                  </a:cubicBezTo>
                  <a:cubicBezTo>
                    <a:pt x="118356" y="61935"/>
                    <a:pt x="118356" y="61935"/>
                    <a:pt x="118356" y="61935"/>
                  </a:cubicBezTo>
                  <a:cubicBezTo>
                    <a:pt x="118356" y="58064"/>
                    <a:pt x="118356" y="58064"/>
                    <a:pt x="118356" y="58064"/>
                  </a:cubicBezTo>
                  <a:cubicBezTo>
                    <a:pt x="118356" y="54193"/>
                    <a:pt x="118356" y="54193"/>
                    <a:pt x="116712" y="54193"/>
                  </a:cubicBezTo>
                  <a:cubicBezTo>
                    <a:pt x="116712" y="54193"/>
                    <a:pt x="115068" y="54193"/>
                    <a:pt x="115068" y="54193"/>
                  </a:cubicBezTo>
                  <a:cubicBezTo>
                    <a:pt x="113424" y="54193"/>
                    <a:pt x="113424" y="50322"/>
                    <a:pt x="113424" y="50322"/>
                  </a:cubicBezTo>
                  <a:cubicBezTo>
                    <a:pt x="111780" y="50322"/>
                    <a:pt x="111780" y="50322"/>
                    <a:pt x="111780" y="46451"/>
                  </a:cubicBezTo>
                  <a:cubicBezTo>
                    <a:pt x="110136" y="46451"/>
                    <a:pt x="110136" y="46451"/>
                    <a:pt x="110136" y="46451"/>
                  </a:cubicBezTo>
                  <a:cubicBezTo>
                    <a:pt x="110136" y="50322"/>
                    <a:pt x="110136" y="50322"/>
                    <a:pt x="108493" y="50322"/>
                  </a:cubicBezTo>
                  <a:cubicBezTo>
                    <a:pt x="108493" y="50322"/>
                    <a:pt x="108493" y="50322"/>
                    <a:pt x="108493" y="50322"/>
                  </a:cubicBezTo>
                  <a:cubicBezTo>
                    <a:pt x="106849" y="50322"/>
                    <a:pt x="106849" y="50322"/>
                    <a:pt x="105205" y="50322"/>
                  </a:cubicBezTo>
                  <a:cubicBezTo>
                    <a:pt x="105205" y="50322"/>
                    <a:pt x="105205" y="50322"/>
                    <a:pt x="105205" y="50322"/>
                  </a:cubicBezTo>
                  <a:cubicBezTo>
                    <a:pt x="103561" y="50322"/>
                    <a:pt x="103561" y="50322"/>
                    <a:pt x="103561" y="50322"/>
                  </a:cubicBezTo>
                  <a:cubicBezTo>
                    <a:pt x="103561" y="50322"/>
                    <a:pt x="103561" y="50322"/>
                    <a:pt x="101917" y="50322"/>
                  </a:cubicBezTo>
                  <a:cubicBezTo>
                    <a:pt x="101917" y="50322"/>
                    <a:pt x="100273" y="50322"/>
                    <a:pt x="100273" y="46451"/>
                  </a:cubicBezTo>
                  <a:cubicBezTo>
                    <a:pt x="100273" y="46451"/>
                    <a:pt x="100273" y="46451"/>
                    <a:pt x="100273" y="42580"/>
                  </a:cubicBezTo>
                  <a:cubicBezTo>
                    <a:pt x="100273" y="42580"/>
                    <a:pt x="100273" y="38709"/>
                    <a:pt x="100273" y="38709"/>
                  </a:cubicBezTo>
                  <a:cubicBezTo>
                    <a:pt x="100273" y="34838"/>
                    <a:pt x="100273" y="34838"/>
                    <a:pt x="100273" y="30967"/>
                  </a:cubicBezTo>
                  <a:cubicBezTo>
                    <a:pt x="100273" y="30967"/>
                    <a:pt x="100273" y="30967"/>
                    <a:pt x="100273" y="27096"/>
                  </a:cubicBezTo>
                  <a:cubicBezTo>
                    <a:pt x="100273" y="27096"/>
                    <a:pt x="100273" y="27096"/>
                    <a:pt x="100273" y="27096"/>
                  </a:cubicBezTo>
                  <a:cubicBezTo>
                    <a:pt x="98630" y="27096"/>
                    <a:pt x="98630" y="27096"/>
                    <a:pt x="96986" y="27096"/>
                  </a:cubicBezTo>
                  <a:cubicBezTo>
                    <a:pt x="96986" y="27096"/>
                    <a:pt x="95342" y="27096"/>
                    <a:pt x="95342" y="27096"/>
                  </a:cubicBezTo>
                  <a:cubicBezTo>
                    <a:pt x="93698" y="27096"/>
                    <a:pt x="93698" y="27096"/>
                    <a:pt x="92054" y="23225"/>
                  </a:cubicBezTo>
                  <a:cubicBezTo>
                    <a:pt x="92054" y="23225"/>
                    <a:pt x="90410" y="23225"/>
                    <a:pt x="90410" y="23225"/>
                  </a:cubicBezTo>
                  <a:cubicBezTo>
                    <a:pt x="88767" y="23225"/>
                    <a:pt x="88767" y="23225"/>
                    <a:pt x="87123" y="27096"/>
                  </a:cubicBezTo>
                  <a:cubicBezTo>
                    <a:pt x="85479" y="27096"/>
                    <a:pt x="85479" y="27096"/>
                    <a:pt x="83835" y="30967"/>
                  </a:cubicBezTo>
                  <a:cubicBezTo>
                    <a:pt x="82191" y="30967"/>
                    <a:pt x="82191" y="30967"/>
                    <a:pt x="80547" y="30967"/>
                  </a:cubicBezTo>
                  <a:cubicBezTo>
                    <a:pt x="78904" y="30967"/>
                    <a:pt x="78904" y="30967"/>
                    <a:pt x="77260" y="30967"/>
                  </a:cubicBezTo>
                  <a:cubicBezTo>
                    <a:pt x="75616" y="30967"/>
                    <a:pt x="75616" y="30967"/>
                    <a:pt x="73972" y="30967"/>
                  </a:cubicBezTo>
                  <a:cubicBezTo>
                    <a:pt x="72328" y="30967"/>
                    <a:pt x="72328" y="34838"/>
                    <a:pt x="70684" y="30967"/>
                  </a:cubicBezTo>
                  <a:cubicBezTo>
                    <a:pt x="69041" y="30967"/>
                    <a:pt x="69041" y="30967"/>
                    <a:pt x="69041" y="27096"/>
                  </a:cubicBezTo>
                  <a:cubicBezTo>
                    <a:pt x="67397" y="27096"/>
                    <a:pt x="67397" y="27096"/>
                    <a:pt x="67397" y="27096"/>
                  </a:cubicBezTo>
                  <a:cubicBezTo>
                    <a:pt x="67397" y="23225"/>
                    <a:pt x="65753" y="27096"/>
                    <a:pt x="65753" y="27096"/>
                  </a:cubicBezTo>
                  <a:cubicBezTo>
                    <a:pt x="64109" y="27096"/>
                    <a:pt x="64109" y="23225"/>
                    <a:pt x="62465" y="23225"/>
                  </a:cubicBezTo>
                  <a:cubicBezTo>
                    <a:pt x="62465" y="23225"/>
                    <a:pt x="62465" y="23225"/>
                    <a:pt x="60821" y="23225"/>
                  </a:cubicBezTo>
                  <a:cubicBezTo>
                    <a:pt x="60821" y="23225"/>
                    <a:pt x="59178" y="19354"/>
                    <a:pt x="59178" y="19354"/>
                  </a:cubicBezTo>
                  <a:cubicBezTo>
                    <a:pt x="57534" y="19354"/>
                    <a:pt x="57534" y="19354"/>
                    <a:pt x="55890" y="19354"/>
                  </a:cubicBezTo>
                  <a:cubicBezTo>
                    <a:pt x="54246" y="23225"/>
                    <a:pt x="54246" y="23225"/>
                    <a:pt x="52602" y="23225"/>
                  </a:cubicBezTo>
                  <a:cubicBezTo>
                    <a:pt x="52602" y="23225"/>
                    <a:pt x="50958" y="27096"/>
                    <a:pt x="49315" y="23225"/>
                  </a:cubicBezTo>
                  <a:cubicBezTo>
                    <a:pt x="49315" y="23225"/>
                    <a:pt x="49315" y="23225"/>
                    <a:pt x="49315" y="23225"/>
                  </a:cubicBezTo>
                  <a:cubicBezTo>
                    <a:pt x="47671" y="19354"/>
                    <a:pt x="47671" y="23225"/>
                    <a:pt x="46027" y="19354"/>
                  </a:cubicBezTo>
                  <a:cubicBezTo>
                    <a:pt x="46027" y="19354"/>
                    <a:pt x="46027" y="19354"/>
                    <a:pt x="46027" y="19354"/>
                  </a:cubicBezTo>
                  <a:cubicBezTo>
                    <a:pt x="46027" y="15483"/>
                    <a:pt x="44383" y="15483"/>
                    <a:pt x="44383" y="15483"/>
                  </a:cubicBezTo>
                  <a:cubicBezTo>
                    <a:pt x="42739" y="11612"/>
                    <a:pt x="42739" y="11612"/>
                    <a:pt x="42739" y="11612"/>
                  </a:cubicBezTo>
                  <a:cubicBezTo>
                    <a:pt x="41095" y="11612"/>
                    <a:pt x="41095" y="11612"/>
                    <a:pt x="39452" y="11612"/>
                  </a:cubicBezTo>
                  <a:cubicBezTo>
                    <a:pt x="39452" y="11612"/>
                    <a:pt x="37808" y="7741"/>
                    <a:pt x="36164" y="7741"/>
                  </a:cubicBezTo>
                  <a:cubicBezTo>
                    <a:pt x="36164" y="7741"/>
                    <a:pt x="34520" y="7741"/>
                    <a:pt x="34520" y="3870"/>
                  </a:cubicBezTo>
                  <a:cubicBezTo>
                    <a:pt x="32876" y="3870"/>
                    <a:pt x="32876" y="3870"/>
                    <a:pt x="32876" y="3870"/>
                  </a:cubicBezTo>
                  <a:cubicBezTo>
                    <a:pt x="32876" y="0"/>
                    <a:pt x="31232" y="3870"/>
                    <a:pt x="31232" y="3870"/>
                  </a:cubicBezTo>
                  <a:cubicBezTo>
                    <a:pt x="31232" y="3870"/>
                    <a:pt x="31232" y="3870"/>
                    <a:pt x="29589" y="3870"/>
                  </a:cubicBezTo>
                  <a:cubicBezTo>
                    <a:pt x="29589" y="3870"/>
                    <a:pt x="27945" y="7741"/>
                    <a:pt x="27945" y="7741"/>
                  </a:cubicBezTo>
                  <a:cubicBezTo>
                    <a:pt x="27945" y="7741"/>
                    <a:pt x="27945" y="11612"/>
                    <a:pt x="27945" y="11612"/>
                  </a:cubicBezTo>
                  <a:cubicBezTo>
                    <a:pt x="29589" y="15483"/>
                    <a:pt x="29589" y="15483"/>
                    <a:pt x="29589" y="15483"/>
                  </a:cubicBezTo>
                  <a:cubicBezTo>
                    <a:pt x="31232" y="19354"/>
                    <a:pt x="31232" y="19354"/>
                    <a:pt x="31232" y="19354"/>
                  </a:cubicBezTo>
                  <a:cubicBezTo>
                    <a:pt x="31232" y="19354"/>
                    <a:pt x="31232" y="19354"/>
                    <a:pt x="31232" y="23225"/>
                  </a:cubicBezTo>
                  <a:cubicBezTo>
                    <a:pt x="31232" y="23225"/>
                    <a:pt x="31232" y="23225"/>
                    <a:pt x="31232" y="27096"/>
                  </a:cubicBezTo>
                  <a:cubicBezTo>
                    <a:pt x="31232" y="27096"/>
                    <a:pt x="29589" y="27096"/>
                    <a:pt x="29589" y="27096"/>
                  </a:cubicBezTo>
                  <a:cubicBezTo>
                    <a:pt x="27945" y="27096"/>
                    <a:pt x="27945" y="27096"/>
                    <a:pt x="27945" y="27096"/>
                  </a:cubicBezTo>
                  <a:cubicBezTo>
                    <a:pt x="26301" y="27096"/>
                    <a:pt x="26301" y="27096"/>
                    <a:pt x="26301" y="27096"/>
                  </a:cubicBezTo>
                  <a:cubicBezTo>
                    <a:pt x="24657" y="27096"/>
                    <a:pt x="24657" y="23225"/>
                    <a:pt x="23013" y="23225"/>
                  </a:cubicBezTo>
                  <a:cubicBezTo>
                    <a:pt x="21369" y="23225"/>
                    <a:pt x="21369" y="27096"/>
                    <a:pt x="19726" y="27096"/>
                  </a:cubicBezTo>
                  <a:cubicBezTo>
                    <a:pt x="19726" y="23225"/>
                    <a:pt x="19726" y="23225"/>
                    <a:pt x="18082" y="23225"/>
                  </a:cubicBezTo>
                  <a:cubicBezTo>
                    <a:pt x="18082" y="23225"/>
                    <a:pt x="18082" y="19354"/>
                    <a:pt x="16438" y="19354"/>
                  </a:cubicBezTo>
                  <a:cubicBezTo>
                    <a:pt x="16438" y="19354"/>
                    <a:pt x="14794" y="19354"/>
                    <a:pt x="14794" y="19354"/>
                  </a:cubicBezTo>
                  <a:cubicBezTo>
                    <a:pt x="13150" y="19354"/>
                    <a:pt x="13150" y="19354"/>
                    <a:pt x="13150" y="19354"/>
                  </a:cubicBezTo>
                  <a:cubicBezTo>
                    <a:pt x="11506" y="19354"/>
                    <a:pt x="11506" y="19354"/>
                    <a:pt x="11506" y="15483"/>
                  </a:cubicBezTo>
                  <a:cubicBezTo>
                    <a:pt x="13150" y="15483"/>
                    <a:pt x="13150" y="15483"/>
                    <a:pt x="13150" y="15483"/>
                  </a:cubicBezTo>
                  <a:cubicBezTo>
                    <a:pt x="13150" y="11612"/>
                    <a:pt x="13150" y="11612"/>
                    <a:pt x="11506" y="11612"/>
                  </a:cubicBezTo>
                  <a:cubicBezTo>
                    <a:pt x="11506" y="11612"/>
                    <a:pt x="11506" y="15483"/>
                    <a:pt x="9863" y="15483"/>
                  </a:cubicBezTo>
                  <a:cubicBezTo>
                    <a:pt x="9863" y="19354"/>
                    <a:pt x="8219" y="19354"/>
                    <a:pt x="8219" y="19354"/>
                  </a:cubicBezTo>
                  <a:cubicBezTo>
                    <a:pt x="6575" y="19354"/>
                    <a:pt x="6575" y="19354"/>
                    <a:pt x="4931" y="19354"/>
                  </a:cubicBezTo>
                  <a:cubicBezTo>
                    <a:pt x="4931" y="23225"/>
                    <a:pt x="4931" y="23225"/>
                    <a:pt x="3287" y="23225"/>
                  </a:cubicBezTo>
                  <a:cubicBezTo>
                    <a:pt x="3287" y="23225"/>
                    <a:pt x="3287" y="23225"/>
                    <a:pt x="1643" y="27096"/>
                  </a:cubicBezTo>
                  <a:cubicBezTo>
                    <a:pt x="1643" y="27096"/>
                    <a:pt x="0" y="30967"/>
                    <a:pt x="0" y="30967"/>
                  </a:cubicBezTo>
                  <a:cubicBezTo>
                    <a:pt x="0" y="30967"/>
                    <a:pt x="0" y="30967"/>
                    <a:pt x="0" y="30967"/>
                  </a:cubicBezTo>
                  <a:cubicBezTo>
                    <a:pt x="0" y="34838"/>
                    <a:pt x="0" y="34838"/>
                    <a:pt x="0" y="34838"/>
                  </a:cubicBezTo>
                  <a:cubicBezTo>
                    <a:pt x="0" y="38709"/>
                    <a:pt x="1643" y="34838"/>
                    <a:pt x="1643" y="38709"/>
                  </a:cubicBezTo>
                  <a:cubicBezTo>
                    <a:pt x="3287" y="38709"/>
                    <a:pt x="3287" y="42580"/>
                    <a:pt x="3287" y="42580"/>
                  </a:cubicBezTo>
                  <a:cubicBezTo>
                    <a:pt x="3287" y="46451"/>
                    <a:pt x="3287" y="46451"/>
                    <a:pt x="4931" y="50322"/>
                  </a:cubicBezTo>
                  <a:cubicBezTo>
                    <a:pt x="4931" y="50322"/>
                    <a:pt x="4931" y="50322"/>
                    <a:pt x="6575" y="54193"/>
                  </a:cubicBezTo>
                  <a:cubicBezTo>
                    <a:pt x="6575" y="54193"/>
                    <a:pt x="8219" y="50322"/>
                    <a:pt x="8219" y="50322"/>
                  </a:cubicBezTo>
                  <a:cubicBezTo>
                    <a:pt x="9863" y="50322"/>
                    <a:pt x="9863" y="54193"/>
                    <a:pt x="11506" y="54193"/>
                  </a:cubicBezTo>
                  <a:cubicBezTo>
                    <a:pt x="11506" y="58064"/>
                    <a:pt x="13150" y="58064"/>
                    <a:pt x="13150" y="58064"/>
                  </a:cubicBezTo>
                  <a:cubicBezTo>
                    <a:pt x="13150" y="61935"/>
                    <a:pt x="13150" y="61935"/>
                    <a:pt x="13150" y="61935"/>
                  </a:cubicBezTo>
                  <a:cubicBezTo>
                    <a:pt x="13150" y="61935"/>
                    <a:pt x="13150" y="61935"/>
                    <a:pt x="13150" y="61935"/>
                  </a:cubicBezTo>
                  <a:cubicBezTo>
                    <a:pt x="14794" y="61935"/>
                    <a:pt x="13150" y="65806"/>
                    <a:pt x="14794" y="65806"/>
                  </a:cubicBezTo>
                  <a:cubicBezTo>
                    <a:pt x="14794" y="69677"/>
                    <a:pt x="14794" y="69677"/>
                    <a:pt x="14794" y="69677"/>
                  </a:cubicBezTo>
                  <a:cubicBezTo>
                    <a:pt x="16438" y="73548"/>
                    <a:pt x="16438" y="69677"/>
                    <a:pt x="18082" y="69677"/>
                  </a:cubicBezTo>
                  <a:cubicBezTo>
                    <a:pt x="19726" y="69677"/>
                    <a:pt x="19726" y="69677"/>
                    <a:pt x="21369" y="69677"/>
                  </a:cubicBezTo>
                  <a:cubicBezTo>
                    <a:pt x="21369" y="69677"/>
                    <a:pt x="23013" y="69677"/>
                    <a:pt x="23013" y="73548"/>
                  </a:cubicBezTo>
                  <a:cubicBezTo>
                    <a:pt x="24657" y="73548"/>
                    <a:pt x="24657" y="73548"/>
                    <a:pt x="24657" y="77419"/>
                  </a:cubicBezTo>
                  <a:cubicBezTo>
                    <a:pt x="26301" y="77419"/>
                    <a:pt x="26301" y="77419"/>
                    <a:pt x="26301" y="77419"/>
                  </a:cubicBezTo>
                  <a:cubicBezTo>
                    <a:pt x="27945" y="81290"/>
                    <a:pt x="27945" y="81290"/>
                    <a:pt x="29589" y="81290"/>
                  </a:cubicBezTo>
                  <a:cubicBezTo>
                    <a:pt x="29589" y="85161"/>
                    <a:pt x="29589" y="85161"/>
                    <a:pt x="31232" y="85161"/>
                  </a:cubicBezTo>
                  <a:cubicBezTo>
                    <a:pt x="32876" y="85161"/>
                    <a:pt x="32876" y="85161"/>
                    <a:pt x="32876" y="89032"/>
                  </a:cubicBezTo>
                  <a:cubicBezTo>
                    <a:pt x="34520" y="89032"/>
                    <a:pt x="34520" y="89032"/>
                    <a:pt x="36164" y="92903"/>
                  </a:cubicBezTo>
                  <a:cubicBezTo>
                    <a:pt x="36164" y="92903"/>
                    <a:pt x="36164" y="92903"/>
                    <a:pt x="36164" y="96774"/>
                  </a:cubicBezTo>
                  <a:cubicBezTo>
                    <a:pt x="37808" y="96774"/>
                    <a:pt x="37808" y="100645"/>
                    <a:pt x="39452" y="100645"/>
                  </a:cubicBezTo>
                  <a:cubicBezTo>
                    <a:pt x="41095" y="104516"/>
                    <a:pt x="41095" y="104516"/>
                    <a:pt x="41095" y="104516"/>
                  </a:cubicBezTo>
                  <a:cubicBezTo>
                    <a:pt x="42739" y="108387"/>
                    <a:pt x="42739" y="108387"/>
                    <a:pt x="42739" y="108387"/>
                  </a:cubicBezTo>
                  <a:cubicBezTo>
                    <a:pt x="44383" y="108387"/>
                    <a:pt x="46027" y="108387"/>
                    <a:pt x="47671" y="108387"/>
                  </a:cubicBezTo>
                  <a:cubicBezTo>
                    <a:pt x="49315" y="108387"/>
                    <a:pt x="49315" y="108387"/>
                    <a:pt x="50958" y="108387"/>
                  </a:cubicBezTo>
                  <a:cubicBezTo>
                    <a:pt x="52602" y="108387"/>
                    <a:pt x="52602" y="108387"/>
                    <a:pt x="54246" y="108387"/>
                  </a:cubicBezTo>
                  <a:cubicBezTo>
                    <a:pt x="55890" y="108387"/>
                    <a:pt x="55890" y="108387"/>
                    <a:pt x="57534" y="108387"/>
                  </a:cubicBezTo>
                  <a:cubicBezTo>
                    <a:pt x="57534" y="108387"/>
                    <a:pt x="59178" y="108387"/>
                    <a:pt x="59178" y="108387"/>
                  </a:cubicBezTo>
                  <a:cubicBezTo>
                    <a:pt x="60821" y="108387"/>
                    <a:pt x="60821" y="108387"/>
                    <a:pt x="60821" y="108387"/>
                  </a:cubicBezTo>
                  <a:cubicBezTo>
                    <a:pt x="62465" y="108387"/>
                    <a:pt x="62465" y="108387"/>
                    <a:pt x="64109" y="112258"/>
                  </a:cubicBezTo>
                  <a:cubicBezTo>
                    <a:pt x="64109" y="112258"/>
                    <a:pt x="64109" y="112258"/>
                    <a:pt x="65753" y="112258"/>
                  </a:cubicBezTo>
                  <a:cubicBezTo>
                    <a:pt x="65753" y="112258"/>
                    <a:pt x="65753" y="112258"/>
                    <a:pt x="67397" y="112258"/>
                  </a:cubicBezTo>
                  <a:cubicBezTo>
                    <a:pt x="67397" y="112258"/>
                    <a:pt x="67397" y="112258"/>
                    <a:pt x="69041" y="116129"/>
                  </a:cubicBezTo>
                  <a:cubicBezTo>
                    <a:pt x="69041" y="116129"/>
                    <a:pt x="69041" y="116129"/>
                    <a:pt x="70684" y="116129"/>
                  </a:cubicBezTo>
                  <a:cubicBezTo>
                    <a:pt x="70684" y="116129"/>
                    <a:pt x="72328" y="116129"/>
                    <a:pt x="72328" y="116129"/>
                  </a:cubicBezTo>
                  <a:cubicBezTo>
                    <a:pt x="73972" y="116129"/>
                    <a:pt x="73972" y="116129"/>
                    <a:pt x="73972" y="116129"/>
                  </a:cubicBezTo>
                  <a:cubicBezTo>
                    <a:pt x="73972" y="116129"/>
                    <a:pt x="75616" y="116129"/>
                    <a:pt x="75616" y="116129"/>
                  </a:cubicBezTo>
                  <a:cubicBezTo>
                    <a:pt x="75616" y="116129"/>
                    <a:pt x="75616" y="120000"/>
                    <a:pt x="75616" y="120000"/>
                  </a:cubicBezTo>
                  <a:cubicBezTo>
                    <a:pt x="77260" y="120000"/>
                    <a:pt x="77260" y="120000"/>
                    <a:pt x="77260" y="120000"/>
                  </a:cubicBezTo>
                  <a:cubicBezTo>
                    <a:pt x="78904" y="120000"/>
                    <a:pt x="78904" y="116129"/>
                    <a:pt x="78904" y="116129"/>
                  </a:cubicBezTo>
                  <a:cubicBezTo>
                    <a:pt x="80547" y="116129"/>
                    <a:pt x="80547" y="116129"/>
                    <a:pt x="80547" y="112258"/>
                  </a:cubicBezTo>
                  <a:cubicBezTo>
                    <a:pt x="82191" y="112258"/>
                    <a:pt x="82191" y="112258"/>
                    <a:pt x="82191" y="112258"/>
                  </a:cubicBezTo>
                  <a:cubicBezTo>
                    <a:pt x="82191" y="112258"/>
                    <a:pt x="83835" y="112258"/>
                    <a:pt x="83835" y="112258"/>
                  </a:cubicBezTo>
                  <a:cubicBezTo>
                    <a:pt x="83835" y="108387"/>
                    <a:pt x="85479" y="112258"/>
                    <a:pt x="85479" y="112258"/>
                  </a:cubicBezTo>
                  <a:cubicBezTo>
                    <a:pt x="85479" y="112258"/>
                    <a:pt x="87123" y="112258"/>
                    <a:pt x="87123" y="112258"/>
                  </a:cubicBezTo>
                  <a:cubicBezTo>
                    <a:pt x="88767" y="108387"/>
                    <a:pt x="88767" y="108387"/>
                    <a:pt x="90410" y="108387"/>
                  </a:cubicBezTo>
                  <a:cubicBezTo>
                    <a:pt x="90410" y="108387"/>
                    <a:pt x="92054" y="112258"/>
                    <a:pt x="92054" y="112258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Shape 496"/>
            <p:cNvSpPr/>
            <p:nvPr/>
          </p:nvSpPr>
          <p:spPr>
            <a:xfrm>
              <a:off x="10913057" y="3347828"/>
              <a:ext cx="143455" cy="1820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7647"/>
                  </a:moveTo>
                  <a:cubicBezTo>
                    <a:pt x="110769" y="70588"/>
                    <a:pt x="110769" y="77647"/>
                    <a:pt x="110769" y="70588"/>
                  </a:cubicBezTo>
                  <a:cubicBezTo>
                    <a:pt x="101538" y="70588"/>
                    <a:pt x="110769" y="70588"/>
                    <a:pt x="110769" y="63529"/>
                  </a:cubicBezTo>
                  <a:cubicBezTo>
                    <a:pt x="110769" y="63529"/>
                    <a:pt x="110769" y="56470"/>
                    <a:pt x="101538" y="56470"/>
                  </a:cubicBezTo>
                  <a:cubicBezTo>
                    <a:pt x="101538" y="56470"/>
                    <a:pt x="101538" y="56470"/>
                    <a:pt x="101538" y="56470"/>
                  </a:cubicBezTo>
                  <a:cubicBezTo>
                    <a:pt x="92307" y="56470"/>
                    <a:pt x="101538" y="63529"/>
                    <a:pt x="92307" y="63529"/>
                  </a:cubicBezTo>
                  <a:cubicBezTo>
                    <a:pt x="92307" y="70588"/>
                    <a:pt x="92307" y="70588"/>
                    <a:pt x="92307" y="63529"/>
                  </a:cubicBezTo>
                  <a:cubicBezTo>
                    <a:pt x="83076" y="63529"/>
                    <a:pt x="83076" y="63529"/>
                    <a:pt x="83076" y="56470"/>
                  </a:cubicBezTo>
                  <a:cubicBezTo>
                    <a:pt x="83076" y="56470"/>
                    <a:pt x="83076" y="56470"/>
                    <a:pt x="83076" y="56470"/>
                  </a:cubicBezTo>
                  <a:cubicBezTo>
                    <a:pt x="83076" y="49411"/>
                    <a:pt x="83076" y="49411"/>
                    <a:pt x="83076" y="49411"/>
                  </a:cubicBezTo>
                  <a:cubicBezTo>
                    <a:pt x="83076" y="49411"/>
                    <a:pt x="83076" y="49411"/>
                    <a:pt x="92307" y="42352"/>
                  </a:cubicBezTo>
                  <a:cubicBezTo>
                    <a:pt x="92307" y="42352"/>
                    <a:pt x="92307" y="42352"/>
                    <a:pt x="101538" y="42352"/>
                  </a:cubicBezTo>
                  <a:cubicBezTo>
                    <a:pt x="101538" y="42352"/>
                    <a:pt x="92307" y="35294"/>
                    <a:pt x="101538" y="35294"/>
                  </a:cubicBezTo>
                  <a:cubicBezTo>
                    <a:pt x="101538" y="35294"/>
                    <a:pt x="101538" y="35294"/>
                    <a:pt x="101538" y="35294"/>
                  </a:cubicBezTo>
                  <a:cubicBezTo>
                    <a:pt x="101538" y="28235"/>
                    <a:pt x="101538" y="28235"/>
                    <a:pt x="101538" y="28235"/>
                  </a:cubicBezTo>
                  <a:cubicBezTo>
                    <a:pt x="101538" y="21176"/>
                    <a:pt x="92307" y="28235"/>
                    <a:pt x="92307" y="28235"/>
                  </a:cubicBezTo>
                  <a:cubicBezTo>
                    <a:pt x="83076" y="28235"/>
                    <a:pt x="83076" y="28235"/>
                    <a:pt x="73846" y="28235"/>
                  </a:cubicBezTo>
                  <a:cubicBezTo>
                    <a:pt x="64615" y="28235"/>
                    <a:pt x="64615" y="28235"/>
                    <a:pt x="55384" y="28235"/>
                  </a:cubicBezTo>
                  <a:cubicBezTo>
                    <a:pt x="46153" y="28235"/>
                    <a:pt x="46153" y="28235"/>
                    <a:pt x="46153" y="28235"/>
                  </a:cubicBezTo>
                  <a:cubicBezTo>
                    <a:pt x="36923" y="21176"/>
                    <a:pt x="36923" y="21176"/>
                    <a:pt x="36923" y="21176"/>
                  </a:cubicBezTo>
                  <a:cubicBezTo>
                    <a:pt x="36923" y="14117"/>
                    <a:pt x="46153" y="14117"/>
                    <a:pt x="36923" y="7058"/>
                  </a:cubicBezTo>
                  <a:cubicBezTo>
                    <a:pt x="36923" y="7058"/>
                    <a:pt x="36923" y="7058"/>
                    <a:pt x="36923" y="7058"/>
                  </a:cubicBezTo>
                  <a:cubicBezTo>
                    <a:pt x="27692" y="7058"/>
                    <a:pt x="27692" y="7058"/>
                    <a:pt x="27692" y="7058"/>
                  </a:cubicBezTo>
                  <a:cubicBezTo>
                    <a:pt x="27692" y="7058"/>
                    <a:pt x="27692" y="7058"/>
                    <a:pt x="27692" y="7058"/>
                  </a:cubicBezTo>
                  <a:cubicBezTo>
                    <a:pt x="18461" y="0"/>
                    <a:pt x="18461" y="0"/>
                    <a:pt x="18461" y="0"/>
                  </a:cubicBezTo>
                  <a:cubicBezTo>
                    <a:pt x="9230" y="0"/>
                    <a:pt x="9230" y="0"/>
                    <a:pt x="9230" y="0"/>
                  </a:cubicBezTo>
                  <a:cubicBezTo>
                    <a:pt x="9230" y="0"/>
                    <a:pt x="0" y="7058"/>
                    <a:pt x="0" y="7058"/>
                  </a:cubicBezTo>
                  <a:cubicBezTo>
                    <a:pt x="0" y="7058"/>
                    <a:pt x="9230" y="14117"/>
                    <a:pt x="9230" y="14117"/>
                  </a:cubicBezTo>
                  <a:cubicBezTo>
                    <a:pt x="9230" y="14117"/>
                    <a:pt x="9230" y="14117"/>
                    <a:pt x="9230" y="14117"/>
                  </a:cubicBezTo>
                  <a:cubicBezTo>
                    <a:pt x="18461" y="14117"/>
                    <a:pt x="18461" y="21176"/>
                    <a:pt x="18461" y="21176"/>
                  </a:cubicBezTo>
                  <a:cubicBezTo>
                    <a:pt x="18461" y="21176"/>
                    <a:pt x="27692" y="21176"/>
                    <a:pt x="27692" y="21176"/>
                  </a:cubicBezTo>
                  <a:cubicBezTo>
                    <a:pt x="27692" y="21176"/>
                    <a:pt x="27692" y="28235"/>
                    <a:pt x="18461" y="28235"/>
                  </a:cubicBezTo>
                  <a:cubicBezTo>
                    <a:pt x="18461" y="28235"/>
                    <a:pt x="18461" y="28235"/>
                    <a:pt x="9230" y="28235"/>
                  </a:cubicBezTo>
                  <a:cubicBezTo>
                    <a:pt x="9230" y="28235"/>
                    <a:pt x="9230" y="35294"/>
                    <a:pt x="9230" y="35294"/>
                  </a:cubicBezTo>
                  <a:cubicBezTo>
                    <a:pt x="9230" y="35294"/>
                    <a:pt x="9230" y="42352"/>
                    <a:pt x="9230" y="42352"/>
                  </a:cubicBezTo>
                  <a:cubicBezTo>
                    <a:pt x="9230" y="42352"/>
                    <a:pt x="18461" y="42352"/>
                    <a:pt x="18461" y="42352"/>
                  </a:cubicBezTo>
                  <a:cubicBezTo>
                    <a:pt x="18461" y="42352"/>
                    <a:pt x="27692" y="49411"/>
                    <a:pt x="27692" y="49411"/>
                  </a:cubicBezTo>
                  <a:cubicBezTo>
                    <a:pt x="27692" y="49411"/>
                    <a:pt x="18461" y="49411"/>
                    <a:pt x="18461" y="56470"/>
                  </a:cubicBezTo>
                  <a:cubicBezTo>
                    <a:pt x="18461" y="56470"/>
                    <a:pt x="18461" y="56470"/>
                    <a:pt x="27692" y="56470"/>
                  </a:cubicBezTo>
                  <a:cubicBezTo>
                    <a:pt x="27692" y="63529"/>
                    <a:pt x="27692" y="63529"/>
                    <a:pt x="27692" y="63529"/>
                  </a:cubicBezTo>
                  <a:cubicBezTo>
                    <a:pt x="36923" y="70588"/>
                    <a:pt x="36923" y="70588"/>
                    <a:pt x="36923" y="77647"/>
                  </a:cubicBezTo>
                  <a:cubicBezTo>
                    <a:pt x="36923" y="77647"/>
                    <a:pt x="36923" y="77647"/>
                    <a:pt x="36923" y="84705"/>
                  </a:cubicBezTo>
                  <a:cubicBezTo>
                    <a:pt x="36923" y="84705"/>
                    <a:pt x="36923" y="91764"/>
                    <a:pt x="36923" y="91764"/>
                  </a:cubicBezTo>
                  <a:cubicBezTo>
                    <a:pt x="27692" y="98823"/>
                    <a:pt x="27692" y="98823"/>
                    <a:pt x="27692" y="98823"/>
                  </a:cubicBezTo>
                  <a:cubicBezTo>
                    <a:pt x="36923" y="98823"/>
                    <a:pt x="36923" y="98823"/>
                    <a:pt x="36923" y="98823"/>
                  </a:cubicBezTo>
                  <a:cubicBezTo>
                    <a:pt x="46153" y="98823"/>
                    <a:pt x="46153" y="98823"/>
                    <a:pt x="46153" y="91764"/>
                  </a:cubicBezTo>
                  <a:cubicBezTo>
                    <a:pt x="55384" y="91764"/>
                    <a:pt x="55384" y="91764"/>
                    <a:pt x="55384" y="91764"/>
                  </a:cubicBezTo>
                  <a:cubicBezTo>
                    <a:pt x="55384" y="91764"/>
                    <a:pt x="55384" y="91764"/>
                    <a:pt x="55384" y="91764"/>
                  </a:cubicBezTo>
                  <a:cubicBezTo>
                    <a:pt x="64615" y="91764"/>
                    <a:pt x="64615" y="91764"/>
                    <a:pt x="64615" y="91764"/>
                  </a:cubicBezTo>
                  <a:cubicBezTo>
                    <a:pt x="64615" y="91764"/>
                    <a:pt x="64615" y="84705"/>
                    <a:pt x="73846" y="84705"/>
                  </a:cubicBezTo>
                  <a:cubicBezTo>
                    <a:pt x="73846" y="84705"/>
                    <a:pt x="73846" y="84705"/>
                    <a:pt x="73846" y="84705"/>
                  </a:cubicBezTo>
                  <a:cubicBezTo>
                    <a:pt x="83076" y="84705"/>
                    <a:pt x="73846" y="84705"/>
                    <a:pt x="73846" y="77647"/>
                  </a:cubicBezTo>
                  <a:cubicBezTo>
                    <a:pt x="83076" y="77647"/>
                    <a:pt x="73846" y="77647"/>
                    <a:pt x="83076" y="70588"/>
                  </a:cubicBezTo>
                  <a:cubicBezTo>
                    <a:pt x="83076" y="70588"/>
                    <a:pt x="83076" y="70588"/>
                    <a:pt x="83076" y="70588"/>
                  </a:cubicBezTo>
                  <a:cubicBezTo>
                    <a:pt x="92307" y="70588"/>
                    <a:pt x="92307" y="77647"/>
                    <a:pt x="92307" y="77647"/>
                  </a:cubicBezTo>
                  <a:cubicBezTo>
                    <a:pt x="92307" y="77647"/>
                    <a:pt x="92307" y="84705"/>
                    <a:pt x="92307" y="84705"/>
                  </a:cubicBezTo>
                  <a:cubicBezTo>
                    <a:pt x="101538" y="84705"/>
                    <a:pt x="101538" y="84705"/>
                    <a:pt x="101538" y="91764"/>
                  </a:cubicBezTo>
                  <a:cubicBezTo>
                    <a:pt x="101538" y="98823"/>
                    <a:pt x="101538" y="98823"/>
                    <a:pt x="101538" y="105882"/>
                  </a:cubicBezTo>
                  <a:cubicBezTo>
                    <a:pt x="101538" y="112941"/>
                    <a:pt x="101538" y="112941"/>
                    <a:pt x="101538" y="120000"/>
                  </a:cubicBezTo>
                  <a:cubicBezTo>
                    <a:pt x="101538" y="120000"/>
                    <a:pt x="110769" y="120000"/>
                    <a:pt x="110769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0769" y="120000"/>
                    <a:pt x="110769" y="112941"/>
                    <a:pt x="120000" y="112941"/>
                  </a:cubicBezTo>
                  <a:cubicBezTo>
                    <a:pt x="120000" y="105882"/>
                    <a:pt x="120000" y="105882"/>
                    <a:pt x="120000" y="98823"/>
                  </a:cubicBezTo>
                  <a:cubicBezTo>
                    <a:pt x="120000" y="98823"/>
                    <a:pt x="120000" y="91764"/>
                    <a:pt x="120000" y="91764"/>
                  </a:cubicBezTo>
                  <a:cubicBezTo>
                    <a:pt x="120000" y="84705"/>
                    <a:pt x="120000" y="84705"/>
                    <a:pt x="120000" y="84705"/>
                  </a:cubicBezTo>
                  <a:cubicBezTo>
                    <a:pt x="120000" y="77647"/>
                    <a:pt x="120000" y="77647"/>
                    <a:pt x="120000" y="77647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Shape 497"/>
            <p:cNvSpPr/>
            <p:nvPr/>
          </p:nvSpPr>
          <p:spPr>
            <a:xfrm>
              <a:off x="11867271" y="3123414"/>
              <a:ext cx="22566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60000" y="0"/>
                    <a:pt x="60000" y="0"/>
                    <a:pt x="60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60000" y="120000"/>
                    <a:pt x="6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Shape 498"/>
            <p:cNvSpPr/>
            <p:nvPr/>
          </p:nvSpPr>
          <p:spPr>
            <a:xfrm>
              <a:off x="11812468" y="2963342"/>
              <a:ext cx="120889" cy="1600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9" y="32000"/>
                  </a:moveTo>
                  <a:cubicBezTo>
                    <a:pt x="21818" y="32000"/>
                    <a:pt x="21818" y="40000"/>
                    <a:pt x="21818" y="40000"/>
                  </a:cubicBezTo>
                  <a:cubicBezTo>
                    <a:pt x="10909" y="48000"/>
                    <a:pt x="10909" y="48000"/>
                    <a:pt x="10909" y="48000"/>
                  </a:cubicBezTo>
                  <a:cubicBezTo>
                    <a:pt x="10909" y="56000"/>
                    <a:pt x="10909" y="56000"/>
                    <a:pt x="10909" y="56000"/>
                  </a:cubicBezTo>
                  <a:cubicBezTo>
                    <a:pt x="10909" y="64000"/>
                    <a:pt x="21818" y="64000"/>
                    <a:pt x="21818" y="64000"/>
                  </a:cubicBezTo>
                  <a:cubicBezTo>
                    <a:pt x="32727" y="64000"/>
                    <a:pt x="32727" y="64000"/>
                    <a:pt x="32727" y="72000"/>
                  </a:cubicBezTo>
                  <a:cubicBezTo>
                    <a:pt x="32727" y="80000"/>
                    <a:pt x="32727" y="80000"/>
                    <a:pt x="32727" y="88000"/>
                  </a:cubicBezTo>
                  <a:cubicBezTo>
                    <a:pt x="32727" y="88000"/>
                    <a:pt x="32727" y="96000"/>
                    <a:pt x="32727" y="96000"/>
                  </a:cubicBezTo>
                  <a:cubicBezTo>
                    <a:pt x="32727" y="104000"/>
                    <a:pt x="32727" y="104000"/>
                    <a:pt x="32727" y="104000"/>
                  </a:cubicBezTo>
                  <a:cubicBezTo>
                    <a:pt x="32727" y="112000"/>
                    <a:pt x="43636" y="112000"/>
                    <a:pt x="43636" y="112000"/>
                  </a:cubicBezTo>
                  <a:cubicBezTo>
                    <a:pt x="43636" y="120000"/>
                    <a:pt x="43636" y="120000"/>
                    <a:pt x="54545" y="120000"/>
                  </a:cubicBezTo>
                  <a:cubicBezTo>
                    <a:pt x="54545" y="120000"/>
                    <a:pt x="54545" y="120000"/>
                    <a:pt x="65454" y="112000"/>
                  </a:cubicBezTo>
                  <a:cubicBezTo>
                    <a:pt x="65454" y="112000"/>
                    <a:pt x="54545" y="112000"/>
                    <a:pt x="54545" y="104000"/>
                  </a:cubicBezTo>
                  <a:cubicBezTo>
                    <a:pt x="54545" y="104000"/>
                    <a:pt x="54545" y="104000"/>
                    <a:pt x="65454" y="96000"/>
                  </a:cubicBezTo>
                  <a:cubicBezTo>
                    <a:pt x="65454" y="96000"/>
                    <a:pt x="65454" y="96000"/>
                    <a:pt x="76363" y="96000"/>
                  </a:cubicBezTo>
                  <a:cubicBezTo>
                    <a:pt x="87272" y="88000"/>
                    <a:pt x="87272" y="88000"/>
                    <a:pt x="98181" y="88000"/>
                  </a:cubicBezTo>
                  <a:cubicBezTo>
                    <a:pt x="98181" y="88000"/>
                    <a:pt x="98181" y="88000"/>
                    <a:pt x="109090" y="88000"/>
                  </a:cubicBezTo>
                  <a:cubicBezTo>
                    <a:pt x="109090" y="88000"/>
                    <a:pt x="109090" y="88000"/>
                    <a:pt x="120000" y="88000"/>
                  </a:cubicBezTo>
                  <a:cubicBezTo>
                    <a:pt x="120000" y="80000"/>
                    <a:pt x="120000" y="80000"/>
                    <a:pt x="120000" y="80000"/>
                  </a:cubicBezTo>
                  <a:cubicBezTo>
                    <a:pt x="120000" y="72000"/>
                    <a:pt x="120000" y="72000"/>
                    <a:pt x="120000" y="64000"/>
                  </a:cubicBezTo>
                  <a:cubicBezTo>
                    <a:pt x="109090" y="56000"/>
                    <a:pt x="109090" y="56000"/>
                    <a:pt x="109090" y="56000"/>
                  </a:cubicBezTo>
                  <a:cubicBezTo>
                    <a:pt x="98181" y="48000"/>
                    <a:pt x="98181" y="48000"/>
                    <a:pt x="98181" y="48000"/>
                  </a:cubicBezTo>
                  <a:cubicBezTo>
                    <a:pt x="98181" y="40000"/>
                    <a:pt x="87272" y="40000"/>
                    <a:pt x="87272" y="32000"/>
                  </a:cubicBezTo>
                  <a:cubicBezTo>
                    <a:pt x="76363" y="32000"/>
                    <a:pt x="76363" y="32000"/>
                    <a:pt x="76363" y="24000"/>
                  </a:cubicBezTo>
                  <a:cubicBezTo>
                    <a:pt x="65454" y="24000"/>
                    <a:pt x="65454" y="24000"/>
                    <a:pt x="65454" y="16000"/>
                  </a:cubicBezTo>
                  <a:cubicBezTo>
                    <a:pt x="65454" y="16000"/>
                    <a:pt x="54545" y="16000"/>
                    <a:pt x="54545" y="16000"/>
                  </a:cubicBezTo>
                  <a:cubicBezTo>
                    <a:pt x="54545" y="8000"/>
                    <a:pt x="54545" y="8000"/>
                    <a:pt x="43636" y="8000"/>
                  </a:cubicBezTo>
                  <a:cubicBezTo>
                    <a:pt x="43636" y="0"/>
                    <a:pt x="43636" y="0"/>
                    <a:pt x="32727" y="0"/>
                  </a:cubicBezTo>
                  <a:cubicBezTo>
                    <a:pt x="32727" y="0"/>
                    <a:pt x="32727" y="0"/>
                    <a:pt x="32727" y="0"/>
                  </a:cubicBezTo>
                  <a:cubicBezTo>
                    <a:pt x="32727" y="8000"/>
                    <a:pt x="32727" y="8000"/>
                    <a:pt x="21818" y="8000"/>
                  </a:cubicBezTo>
                  <a:cubicBezTo>
                    <a:pt x="21818" y="8000"/>
                    <a:pt x="21818" y="16000"/>
                    <a:pt x="10909" y="16000"/>
                  </a:cubicBezTo>
                  <a:cubicBezTo>
                    <a:pt x="10909" y="16000"/>
                    <a:pt x="10909" y="16000"/>
                    <a:pt x="10909" y="24000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24000"/>
                    <a:pt x="0" y="32000"/>
                    <a:pt x="10909" y="32000"/>
                  </a:cubicBezTo>
                  <a:cubicBezTo>
                    <a:pt x="10909" y="32000"/>
                    <a:pt x="10909" y="32000"/>
                    <a:pt x="10909" y="32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Shape 499"/>
            <p:cNvSpPr/>
            <p:nvPr/>
          </p:nvSpPr>
          <p:spPr>
            <a:xfrm>
              <a:off x="11812468" y="2994729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Shape 500"/>
            <p:cNvSpPr/>
            <p:nvPr/>
          </p:nvSpPr>
          <p:spPr>
            <a:xfrm>
              <a:off x="10738978" y="3860996"/>
              <a:ext cx="64474" cy="117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000" y="65454"/>
                  </a:moveTo>
                  <a:cubicBezTo>
                    <a:pt x="100000" y="65454"/>
                    <a:pt x="100000" y="65454"/>
                    <a:pt x="100000" y="65454"/>
                  </a:cubicBezTo>
                  <a:cubicBezTo>
                    <a:pt x="80000" y="54545"/>
                    <a:pt x="80000" y="54545"/>
                    <a:pt x="80000" y="43636"/>
                  </a:cubicBezTo>
                  <a:cubicBezTo>
                    <a:pt x="80000" y="43636"/>
                    <a:pt x="80000" y="43636"/>
                    <a:pt x="60000" y="43636"/>
                  </a:cubicBezTo>
                  <a:cubicBezTo>
                    <a:pt x="60000" y="32727"/>
                    <a:pt x="80000" y="32727"/>
                    <a:pt x="60000" y="21818"/>
                  </a:cubicBezTo>
                  <a:cubicBezTo>
                    <a:pt x="60000" y="21818"/>
                    <a:pt x="60000" y="21818"/>
                    <a:pt x="40000" y="21818"/>
                  </a:cubicBezTo>
                  <a:cubicBezTo>
                    <a:pt x="40000" y="10909"/>
                    <a:pt x="40000" y="10909"/>
                    <a:pt x="40000" y="10909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20000" y="0"/>
                    <a:pt x="20000" y="0"/>
                    <a:pt x="0" y="0"/>
                  </a:cubicBezTo>
                  <a:cubicBezTo>
                    <a:pt x="0" y="0"/>
                    <a:pt x="0" y="10909"/>
                    <a:pt x="20000" y="10909"/>
                  </a:cubicBezTo>
                  <a:cubicBezTo>
                    <a:pt x="20000" y="10909"/>
                    <a:pt x="20000" y="10909"/>
                    <a:pt x="20000" y="21818"/>
                  </a:cubicBezTo>
                  <a:cubicBezTo>
                    <a:pt x="20000" y="21818"/>
                    <a:pt x="20000" y="21818"/>
                    <a:pt x="20000" y="21818"/>
                  </a:cubicBezTo>
                  <a:cubicBezTo>
                    <a:pt x="20000" y="32727"/>
                    <a:pt x="20000" y="32727"/>
                    <a:pt x="20000" y="43636"/>
                  </a:cubicBezTo>
                  <a:cubicBezTo>
                    <a:pt x="20000" y="43636"/>
                    <a:pt x="0" y="54545"/>
                    <a:pt x="0" y="54545"/>
                  </a:cubicBezTo>
                  <a:cubicBezTo>
                    <a:pt x="0" y="54545"/>
                    <a:pt x="20000" y="54545"/>
                    <a:pt x="20000" y="65454"/>
                  </a:cubicBezTo>
                  <a:cubicBezTo>
                    <a:pt x="20000" y="65454"/>
                    <a:pt x="0" y="65454"/>
                    <a:pt x="0" y="76363"/>
                  </a:cubicBezTo>
                  <a:cubicBezTo>
                    <a:pt x="0" y="76363"/>
                    <a:pt x="20000" y="87272"/>
                    <a:pt x="20000" y="87272"/>
                  </a:cubicBezTo>
                  <a:cubicBezTo>
                    <a:pt x="20000" y="87272"/>
                    <a:pt x="20000" y="98181"/>
                    <a:pt x="20000" y="98181"/>
                  </a:cubicBezTo>
                  <a:cubicBezTo>
                    <a:pt x="20000" y="98181"/>
                    <a:pt x="20000" y="98181"/>
                    <a:pt x="20000" y="98181"/>
                  </a:cubicBezTo>
                  <a:cubicBezTo>
                    <a:pt x="20000" y="109090"/>
                    <a:pt x="20000" y="109090"/>
                    <a:pt x="20000" y="109090"/>
                  </a:cubicBezTo>
                  <a:cubicBezTo>
                    <a:pt x="20000" y="109090"/>
                    <a:pt x="20000" y="120000"/>
                    <a:pt x="20000" y="12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80000" y="120000"/>
                    <a:pt x="80000" y="120000"/>
                    <a:pt x="80000" y="109090"/>
                  </a:cubicBezTo>
                  <a:cubicBezTo>
                    <a:pt x="80000" y="109090"/>
                    <a:pt x="80000" y="109090"/>
                    <a:pt x="100000" y="98181"/>
                  </a:cubicBezTo>
                  <a:cubicBezTo>
                    <a:pt x="100000" y="98181"/>
                    <a:pt x="100000" y="98181"/>
                    <a:pt x="100000" y="98181"/>
                  </a:cubicBezTo>
                  <a:cubicBezTo>
                    <a:pt x="120000" y="87272"/>
                    <a:pt x="120000" y="87272"/>
                    <a:pt x="100000" y="87272"/>
                  </a:cubicBezTo>
                  <a:cubicBezTo>
                    <a:pt x="100000" y="76363"/>
                    <a:pt x="100000" y="76363"/>
                    <a:pt x="100000" y="65454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Shape 501"/>
            <p:cNvSpPr/>
            <p:nvPr/>
          </p:nvSpPr>
          <p:spPr>
            <a:xfrm>
              <a:off x="11307961" y="3443556"/>
              <a:ext cx="253060" cy="4598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695" y="53023"/>
                  </a:moveTo>
                  <a:cubicBezTo>
                    <a:pt x="88695" y="53023"/>
                    <a:pt x="88695" y="53023"/>
                    <a:pt x="88695" y="53023"/>
                  </a:cubicBezTo>
                  <a:cubicBezTo>
                    <a:pt x="83478" y="53023"/>
                    <a:pt x="83478" y="53023"/>
                    <a:pt x="83478" y="53023"/>
                  </a:cubicBezTo>
                  <a:cubicBezTo>
                    <a:pt x="78260" y="50232"/>
                    <a:pt x="78260" y="50232"/>
                    <a:pt x="78260" y="50232"/>
                  </a:cubicBezTo>
                  <a:cubicBezTo>
                    <a:pt x="78260" y="50232"/>
                    <a:pt x="78260" y="50232"/>
                    <a:pt x="73043" y="50232"/>
                  </a:cubicBezTo>
                  <a:cubicBezTo>
                    <a:pt x="73043" y="47441"/>
                    <a:pt x="73043" y="47441"/>
                    <a:pt x="73043" y="47441"/>
                  </a:cubicBezTo>
                  <a:cubicBezTo>
                    <a:pt x="73043" y="47441"/>
                    <a:pt x="67826" y="44651"/>
                    <a:pt x="67826" y="44651"/>
                  </a:cubicBezTo>
                  <a:cubicBezTo>
                    <a:pt x="67826" y="44651"/>
                    <a:pt x="67826" y="41860"/>
                    <a:pt x="67826" y="41860"/>
                  </a:cubicBezTo>
                  <a:cubicBezTo>
                    <a:pt x="67826" y="41860"/>
                    <a:pt x="67826" y="41860"/>
                    <a:pt x="62608" y="41860"/>
                  </a:cubicBezTo>
                  <a:cubicBezTo>
                    <a:pt x="62608" y="41860"/>
                    <a:pt x="62608" y="41860"/>
                    <a:pt x="62608" y="39069"/>
                  </a:cubicBezTo>
                  <a:cubicBezTo>
                    <a:pt x="62608" y="39069"/>
                    <a:pt x="62608" y="39069"/>
                    <a:pt x="57391" y="39069"/>
                  </a:cubicBezTo>
                  <a:cubicBezTo>
                    <a:pt x="57391" y="39069"/>
                    <a:pt x="57391" y="36279"/>
                    <a:pt x="57391" y="36279"/>
                  </a:cubicBezTo>
                  <a:cubicBezTo>
                    <a:pt x="57391" y="36279"/>
                    <a:pt x="57391" y="33488"/>
                    <a:pt x="57391" y="33488"/>
                  </a:cubicBezTo>
                  <a:cubicBezTo>
                    <a:pt x="57391" y="30697"/>
                    <a:pt x="57391" y="30697"/>
                    <a:pt x="57391" y="30697"/>
                  </a:cubicBezTo>
                  <a:cubicBezTo>
                    <a:pt x="57391" y="27906"/>
                    <a:pt x="57391" y="27906"/>
                    <a:pt x="57391" y="27906"/>
                  </a:cubicBezTo>
                  <a:cubicBezTo>
                    <a:pt x="62608" y="27906"/>
                    <a:pt x="62608" y="27906"/>
                    <a:pt x="62608" y="25116"/>
                  </a:cubicBezTo>
                  <a:cubicBezTo>
                    <a:pt x="62608" y="25116"/>
                    <a:pt x="62608" y="22325"/>
                    <a:pt x="67826" y="22325"/>
                  </a:cubicBezTo>
                  <a:cubicBezTo>
                    <a:pt x="67826" y="22325"/>
                    <a:pt x="62608" y="19534"/>
                    <a:pt x="67826" y="19534"/>
                  </a:cubicBezTo>
                  <a:cubicBezTo>
                    <a:pt x="67826" y="19534"/>
                    <a:pt x="67826" y="19534"/>
                    <a:pt x="73043" y="19534"/>
                  </a:cubicBezTo>
                  <a:cubicBezTo>
                    <a:pt x="73043" y="19534"/>
                    <a:pt x="73043" y="16744"/>
                    <a:pt x="78260" y="16744"/>
                  </a:cubicBezTo>
                  <a:cubicBezTo>
                    <a:pt x="78260" y="16744"/>
                    <a:pt x="78260" y="16744"/>
                    <a:pt x="83478" y="16744"/>
                  </a:cubicBezTo>
                  <a:cubicBezTo>
                    <a:pt x="83478" y="13953"/>
                    <a:pt x="83478" y="13953"/>
                    <a:pt x="83478" y="13953"/>
                  </a:cubicBezTo>
                  <a:cubicBezTo>
                    <a:pt x="78260" y="13953"/>
                    <a:pt x="78260" y="13953"/>
                    <a:pt x="78260" y="13953"/>
                  </a:cubicBezTo>
                  <a:cubicBezTo>
                    <a:pt x="78260" y="13953"/>
                    <a:pt x="73043" y="13953"/>
                    <a:pt x="73043" y="13953"/>
                  </a:cubicBezTo>
                  <a:cubicBezTo>
                    <a:pt x="67826" y="13953"/>
                    <a:pt x="67826" y="13953"/>
                    <a:pt x="67826" y="11162"/>
                  </a:cubicBezTo>
                  <a:cubicBezTo>
                    <a:pt x="62608" y="11162"/>
                    <a:pt x="62608" y="11162"/>
                    <a:pt x="62608" y="8372"/>
                  </a:cubicBezTo>
                  <a:cubicBezTo>
                    <a:pt x="57391" y="8372"/>
                    <a:pt x="57391" y="8372"/>
                    <a:pt x="57391" y="8372"/>
                  </a:cubicBezTo>
                  <a:cubicBezTo>
                    <a:pt x="57391" y="5581"/>
                    <a:pt x="57391" y="5581"/>
                    <a:pt x="62608" y="5581"/>
                  </a:cubicBezTo>
                  <a:cubicBezTo>
                    <a:pt x="62608" y="5581"/>
                    <a:pt x="62608" y="5581"/>
                    <a:pt x="57391" y="2790"/>
                  </a:cubicBezTo>
                  <a:cubicBezTo>
                    <a:pt x="57391" y="2790"/>
                    <a:pt x="57391" y="2790"/>
                    <a:pt x="52173" y="2790"/>
                  </a:cubicBezTo>
                  <a:cubicBezTo>
                    <a:pt x="52173" y="2790"/>
                    <a:pt x="46956" y="2790"/>
                    <a:pt x="46956" y="2790"/>
                  </a:cubicBezTo>
                  <a:cubicBezTo>
                    <a:pt x="41739" y="2790"/>
                    <a:pt x="41739" y="0"/>
                    <a:pt x="41739" y="0"/>
                  </a:cubicBezTo>
                  <a:cubicBezTo>
                    <a:pt x="36521" y="0"/>
                    <a:pt x="36521" y="0"/>
                    <a:pt x="36521" y="2790"/>
                  </a:cubicBezTo>
                  <a:cubicBezTo>
                    <a:pt x="36521" y="2790"/>
                    <a:pt x="36521" y="2790"/>
                    <a:pt x="31304" y="2790"/>
                  </a:cubicBezTo>
                  <a:cubicBezTo>
                    <a:pt x="31304" y="5581"/>
                    <a:pt x="31304" y="5581"/>
                    <a:pt x="26086" y="5581"/>
                  </a:cubicBezTo>
                  <a:cubicBezTo>
                    <a:pt x="26086" y="5581"/>
                    <a:pt x="26086" y="5581"/>
                    <a:pt x="20869" y="5581"/>
                  </a:cubicBezTo>
                  <a:cubicBezTo>
                    <a:pt x="20869" y="5581"/>
                    <a:pt x="20869" y="5581"/>
                    <a:pt x="15652" y="5581"/>
                  </a:cubicBezTo>
                  <a:cubicBezTo>
                    <a:pt x="15652" y="5581"/>
                    <a:pt x="15652" y="5581"/>
                    <a:pt x="10434" y="5581"/>
                  </a:cubicBezTo>
                  <a:cubicBezTo>
                    <a:pt x="10434" y="5581"/>
                    <a:pt x="5217" y="5581"/>
                    <a:pt x="5217" y="5581"/>
                  </a:cubicBezTo>
                  <a:cubicBezTo>
                    <a:pt x="5217" y="5581"/>
                    <a:pt x="5217" y="5581"/>
                    <a:pt x="5217" y="8372"/>
                  </a:cubicBezTo>
                  <a:cubicBezTo>
                    <a:pt x="0" y="8372"/>
                    <a:pt x="0" y="8372"/>
                    <a:pt x="0" y="8372"/>
                  </a:cubicBezTo>
                  <a:cubicBezTo>
                    <a:pt x="5217" y="8372"/>
                    <a:pt x="5217" y="8372"/>
                    <a:pt x="5217" y="8372"/>
                  </a:cubicBezTo>
                  <a:cubicBezTo>
                    <a:pt x="10434" y="11162"/>
                    <a:pt x="10434" y="11162"/>
                    <a:pt x="10434" y="11162"/>
                  </a:cubicBezTo>
                  <a:cubicBezTo>
                    <a:pt x="10434" y="13953"/>
                    <a:pt x="15652" y="13953"/>
                    <a:pt x="15652" y="13953"/>
                  </a:cubicBezTo>
                  <a:cubicBezTo>
                    <a:pt x="15652" y="13953"/>
                    <a:pt x="15652" y="16744"/>
                    <a:pt x="15652" y="16744"/>
                  </a:cubicBezTo>
                  <a:cubicBezTo>
                    <a:pt x="15652" y="16744"/>
                    <a:pt x="15652" y="19534"/>
                    <a:pt x="20869" y="19534"/>
                  </a:cubicBezTo>
                  <a:cubicBezTo>
                    <a:pt x="20869" y="19534"/>
                    <a:pt x="26086" y="22325"/>
                    <a:pt x="26086" y="19534"/>
                  </a:cubicBezTo>
                  <a:cubicBezTo>
                    <a:pt x="31304" y="19534"/>
                    <a:pt x="31304" y="19534"/>
                    <a:pt x="31304" y="19534"/>
                  </a:cubicBezTo>
                  <a:cubicBezTo>
                    <a:pt x="31304" y="19534"/>
                    <a:pt x="36521" y="19534"/>
                    <a:pt x="36521" y="19534"/>
                  </a:cubicBezTo>
                  <a:cubicBezTo>
                    <a:pt x="36521" y="19534"/>
                    <a:pt x="36521" y="19534"/>
                    <a:pt x="36521" y="22325"/>
                  </a:cubicBezTo>
                  <a:cubicBezTo>
                    <a:pt x="36521" y="22325"/>
                    <a:pt x="36521" y="22325"/>
                    <a:pt x="36521" y="22325"/>
                  </a:cubicBezTo>
                  <a:cubicBezTo>
                    <a:pt x="36521" y="25116"/>
                    <a:pt x="41739" y="25116"/>
                    <a:pt x="46956" y="25116"/>
                  </a:cubicBezTo>
                  <a:cubicBezTo>
                    <a:pt x="46956" y="27906"/>
                    <a:pt x="46956" y="27906"/>
                    <a:pt x="46956" y="30697"/>
                  </a:cubicBezTo>
                  <a:cubicBezTo>
                    <a:pt x="46956" y="33488"/>
                    <a:pt x="46956" y="33488"/>
                    <a:pt x="46956" y="36279"/>
                  </a:cubicBezTo>
                  <a:cubicBezTo>
                    <a:pt x="46956" y="36279"/>
                    <a:pt x="46956" y="39069"/>
                    <a:pt x="52173" y="39069"/>
                  </a:cubicBezTo>
                  <a:cubicBezTo>
                    <a:pt x="52173" y="41860"/>
                    <a:pt x="57391" y="41860"/>
                    <a:pt x="57391" y="41860"/>
                  </a:cubicBezTo>
                  <a:cubicBezTo>
                    <a:pt x="57391" y="41860"/>
                    <a:pt x="57391" y="44651"/>
                    <a:pt x="57391" y="44651"/>
                  </a:cubicBezTo>
                  <a:cubicBezTo>
                    <a:pt x="57391" y="44651"/>
                    <a:pt x="57391" y="44651"/>
                    <a:pt x="62608" y="47441"/>
                  </a:cubicBezTo>
                  <a:cubicBezTo>
                    <a:pt x="62608" y="47441"/>
                    <a:pt x="62608" y="47441"/>
                    <a:pt x="62608" y="47441"/>
                  </a:cubicBezTo>
                  <a:cubicBezTo>
                    <a:pt x="67826" y="47441"/>
                    <a:pt x="67826" y="50232"/>
                    <a:pt x="67826" y="50232"/>
                  </a:cubicBezTo>
                  <a:cubicBezTo>
                    <a:pt x="67826" y="50232"/>
                    <a:pt x="73043" y="53023"/>
                    <a:pt x="73043" y="53023"/>
                  </a:cubicBezTo>
                  <a:cubicBezTo>
                    <a:pt x="73043" y="53023"/>
                    <a:pt x="73043" y="53023"/>
                    <a:pt x="78260" y="55813"/>
                  </a:cubicBezTo>
                  <a:cubicBezTo>
                    <a:pt x="78260" y="55813"/>
                    <a:pt x="78260" y="55813"/>
                    <a:pt x="78260" y="55813"/>
                  </a:cubicBezTo>
                  <a:cubicBezTo>
                    <a:pt x="83478" y="55813"/>
                    <a:pt x="83478" y="55813"/>
                    <a:pt x="83478" y="58604"/>
                  </a:cubicBezTo>
                  <a:cubicBezTo>
                    <a:pt x="83478" y="58604"/>
                    <a:pt x="83478" y="58604"/>
                    <a:pt x="83478" y="58604"/>
                  </a:cubicBezTo>
                  <a:cubicBezTo>
                    <a:pt x="83478" y="58604"/>
                    <a:pt x="83478" y="61395"/>
                    <a:pt x="83478" y="61395"/>
                  </a:cubicBezTo>
                  <a:cubicBezTo>
                    <a:pt x="83478" y="61395"/>
                    <a:pt x="88695" y="61395"/>
                    <a:pt x="88695" y="64186"/>
                  </a:cubicBezTo>
                  <a:cubicBezTo>
                    <a:pt x="88695" y="64186"/>
                    <a:pt x="88695" y="64186"/>
                    <a:pt x="88695" y="66976"/>
                  </a:cubicBezTo>
                  <a:cubicBezTo>
                    <a:pt x="88695" y="66976"/>
                    <a:pt x="88695" y="69767"/>
                    <a:pt x="88695" y="69767"/>
                  </a:cubicBezTo>
                  <a:cubicBezTo>
                    <a:pt x="83478" y="69767"/>
                    <a:pt x="83478" y="69767"/>
                    <a:pt x="83478" y="72558"/>
                  </a:cubicBezTo>
                  <a:cubicBezTo>
                    <a:pt x="83478" y="72558"/>
                    <a:pt x="83478" y="72558"/>
                    <a:pt x="83478" y="72558"/>
                  </a:cubicBezTo>
                  <a:cubicBezTo>
                    <a:pt x="88695" y="72558"/>
                    <a:pt x="88695" y="72558"/>
                    <a:pt x="88695" y="75348"/>
                  </a:cubicBezTo>
                  <a:cubicBezTo>
                    <a:pt x="88695" y="75348"/>
                    <a:pt x="88695" y="75348"/>
                    <a:pt x="88695" y="75348"/>
                  </a:cubicBezTo>
                  <a:cubicBezTo>
                    <a:pt x="88695" y="78139"/>
                    <a:pt x="88695" y="75348"/>
                    <a:pt x="93913" y="78139"/>
                  </a:cubicBezTo>
                  <a:cubicBezTo>
                    <a:pt x="93913" y="78139"/>
                    <a:pt x="88695" y="78139"/>
                    <a:pt x="88695" y="80930"/>
                  </a:cubicBezTo>
                  <a:cubicBezTo>
                    <a:pt x="88695" y="80930"/>
                    <a:pt x="88695" y="80930"/>
                    <a:pt x="93913" y="83720"/>
                  </a:cubicBezTo>
                  <a:cubicBezTo>
                    <a:pt x="93913" y="83720"/>
                    <a:pt x="93913" y="86511"/>
                    <a:pt x="93913" y="86511"/>
                  </a:cubicBezTo>
                  <a:cubicBezTo>
                    <a:pt x="88695" y="86511"/>
                    <a:pt x="88695" y="89302"/>
                    <a:pt x="88695" y="89302"/>
                  </a:cubicBezTo>
                  <a:cubicBezTo>
                    <a:pt x="88695" y="89302"/>
                    <a:pt x="88695" y="86511"/>
                    <a:pt x="88695" y="86511"/>
                  </a:cubicBezTo>
                  <a:cubicBezTo>
                    <a:pt x="83478" y="86511"/>
                    <a:pt x="83478" y="89302"/>
                    <a:pt x="83478" y="89302"/>
                  </a:cubicBezTo>
                  <a:cubicBezTo>
                    <a:pt x="83478" y="89302"/>
                    <a:pt x="83478" y="89302"/>
                    <a:pt x="78260" y="89302"/>
                  </a:cubicBezTo>
                  <a:cubicBezTo>
                    <a:pt x="78260" y="89302"/>
                    <a:pt x="78260" y="92093"/>
                    <a:pt x="78260" y="92093"/>
                  </a:cubicBezTo>
                  <a:cubicBezTo>
                    <a:pt x="78260" y="92093"/>
                    <a:pt x="73043" y="92093"/>
                    <a:pt x="73043" y="92093"/>
                  </a:cubicBezTo>
                  <a:cubicBezTo>
                    <a:pt x="73043" y="92093"/>
                    <a:pt x="73043" y="94883"/>
                    <a:pt x="73043" y="94883"/>
                  </a:cubicBezTo>
                  <a:cubicBezTo>
                    <a:pt x="73043" y="94883"/>
                    <a:pt x="73043" y="97674"/>
                    <a:pt x="73043" y="97674"/>
                  </a:cubicBezTo>
                  <a:cubicBezTo>
                    <a:pt x="73043" y="97674"/>
                    <a:pt x="67826" y="97674"/>
                    <a:pt x="67826" y="97674"/>
                  </a:cubicBezTo>
                  <a:cubicBezTo>
                    <a:pt x="62608" y="97674"/>
                    <a:pt x="62608" y="97674"/>
                    <a:pt x="62608" y="100465"/>
                  </a:cubicBezTo>
                  <a:cubicBezTo>
                    <a:pt x="62608" y="100465"/>
                    <a:pt x="62608" y="100465"/>
                    <a:pt x="62608" y="100465"/>
                  </a:cubicBezTo>
                  <a:cubicBezTo>
                    <a:pt x="62608" y="100465"/>
                    <a:pt x="57391" y="100465"/>
                    <a:pt x="57391" y="100465"/>
                  </a:cubicBezTo>
                  <a:cubicBezTo>
                    <a:pt x="57391" y="100465"/>
                    <a:pt x="57391" y="103255"/>
                    <a:pt x="52173" y="103255"/>
                  </a:cubicBezTo>
                  <a:cubicBezTo>
                    <a:pt x="52173" y="103255"/>
                    <a:pt x="52173" y="103255"/>
                    <a:pt x="52173" y="103255"/>
                  </a:cubicBezTo>
                  <a:cubicBezTo>
                    <a:pt x="57391" y="103255"/>
                    <a:pt x="57391" y="103255"/>
                    <a:pt x="57391" y="106046"/>
                  </a:cubicBezTo>
                  <a:cubicBezTo>
                    <a:pt x="57391" y="106046"/>
                    <a:pt x="57391" y="106046"/>
                    <a:pt x="57391" y="106046"/>
                  </a:cubicBezTo>
                  <a:cubicBezTo>
                    <a:pt x="62608" y="106046"/>
                    <a:pt x="62608" y="106046"/>
                    <a:pt x="62608" y="108837"/>
                  </a:cubicBezTo>
                  <a:cubicBezTo>
                    <a:pt x="62608" y="108837"/>
                    <a:pt x="62608" y="108837"/>
                    <a:pt x="62608" y="108837"/>
                  </a:cubicBezTo>
                  <a:cubicBezTo>
                    <a:pt x="62608" y="111627"/>
                    <a:pt x="57391" y="111627"/>
                    <a:pt x="57391" y="111627"/>
                  </a:cubicBezTo>
                  <a:cubicBezTo>
                    <a:pt x="57391" y="114418"/>
                    <a:pt x="62608" y="114418"/>
                    <a:pt x="62608" y="117209"/>
                  </a:cubicBezTo>
                  <a:cubicBezTo>
                    <a:pt x="62608" y="117209"/>
                    <a:pt x="62608" y="117209"/>
                    <a:pt x="62608" y="117209"/>
                  </a:cubicBezTo>
                  <a:cubicBezTo>
                    <a:pt x="62608" y="120000"/>
                    <a:pt x="62608" y="117209"/>
                    <a:pt x="67826" y="117209"/>
                  </a:cubicBezTo>
                  <a:cubicBezTo>
                    <a:pt x="67826" y="117209"/>
                    <a:pt x="67826" y="117209"/>
                    <a:pt x="73043" y="114418"/>
                  </a:cubicBezTo>
                  <a:cubicBezTo>
                    <a:pt x="73043" y="114418"/>
                    <a:pt x="73043" y="114418"/>
                    <a:pt x="73043" y="114418"/>
                  </a:cubicBezTo>
                  <a:cubicBezTo>
                    <a:pt x="73043" y="114418"/>
                    <a:pt x="73043" y="114418"/>
                    <a:pt x="78260" y="114418"/>
                  </a:cubicBezTo>
                  <a:cubicBezTo>
                    <a:pt x="78260" y="111627"/>
                    <a:pt x="78260" y="111627"/>
                    <a:pt x="78260" y="111627"/>
                  </a:cubicBezTo>
                  <a:cubicBezTo>
                    <a:pt x="78260" y="111627"/>
                    <a:pt x="78260" y="111627"/>
                    <a:pt x="78260" y="111627"/>
                  </a:cubicBezTo>
                  <a:cubicBezTo>
                    <a:pt x="83478" y="108837"/>
                    <a:pt x="83478" y="108837"/>
                    <a:pt x="83478" y="108837"/>
                  </a:cubicBezTo>
                  <a:cubicBezTo>
                    <a:pt x="88695" y="106046"/>
                    <a:pt x="83478" y="106046"/>
                    <a:pt x="88695" y="106046"/>
                  </a:cubicBezTo>
                  <a:cubicBezTo>
                    <a:pt x="88695" y="103255"/>
                    <a:pt x="88695" y="103255"/>
                    <a:pt x="88695" y="103255"/>
                  </a:cubicBezTo>
                  <a:cubicBezTo>
                    <a:pt x="88695" y="100465"/>
                    <a:pt x="93913" y="103255"/>
                    <a:pt x="93913" y="103255"/>
                  </a:cubicBezTo>
                  <a:cubicBezTo>
                    <a:pt x="99130" y="100465"/>
                    <a:pt x="104347" y="100465"/>
                    <a:pt x="104347" y="100465"/>
                  </a:cubicBezTo>
                  <a:cubicBezTo>
                    <a:pt x="109565" y="100465"/>
                    <a:pt x="109565" y="97674"/>
                    <a:pt x="109565" y="97674"/>
                  </a:cubicBezTo>
                  <a:cubicBezTo>
                    <a:pt x="109565" y="97674"/>
                    <a:pt x="114782" y="94883"/>
                    <a:pt x="114782" y="94883"/>
                  </a:cubicBezTo>
                  <a:cubicBezTo>
                    <a:pt x="114782" y="94883"/>
                    <a:pt x="120000" y="92093"/>
                    <a:pt x="120000" y="92093"/>
                  </a:cubicBezTo>
                  <a:cubicBezTo>
                    <a:pt x="120000" y="89302"/>
                    <a:pt x="114782" y="89302"/>
                    <a:pt x="114782" y="89302"/>
                  </a:cubicBezTo>
                  <a:cubicBezTo>
                    <a:pt x="114782" y="86511"/>
                    <a:pt x="120000" y="86511"/>
                    <a:pt x="120000" y="86511"/>
                  </a:cubicBezTo>
                  <a:cubicBezTo>
                    <a:pt x="120000" y="83720"/>
                    <a:pt x="120000" y="83720"/>
                    <a:pt x="120000" y="83720"/>
                  </a:cubicBezTo>
                  <a:cubicBezTo>
                    <a:pt x="120000" y="80930"/>
                    <a:pt x="114782" y="80930"/>
                    <a:pt x="114782" y="80930"/>
                  </a:cubicBezTo>
                  <a:cubicBezTo>
                    <a:pt x="114782" y="78139"/>
                    <a:pt x="114782" y="75348"/>
                    <a:pt x="114782" y="75348"/>
                  </a:cubicBezTo>
                  <a:cubicBezTo>
                    <a:pt x="114782" y="72558"/>
                    <a:pt x="114782" y="72558"/>
                    <a:pt x="109565" y="72558"/>
                  </a:cubicBezTo>
                  <a:cubicBezTo>
                    <a:pt x="109565" y="69767"/>
                    <a:pt x="109565" y="69767"/>
                    <a:pt x="109565" y="66976"/>
                  </a:cubicBezTo>
                  <a:cubicBezTo>
                    <a:pt x="109565" y="66976"/>
                    <a:pt x="109565" y="64186"/>
                    <a:pt x="104347" y="64186"/>
                  </a:cubicBezTo>
                  <a:cubicBezTo>
                    <a:pt x="104347" y="64186"/>
                    <a:pt x="104347" y="64186"/>
                    <a:pt x="104347" y="61395"/>
                  </a:cubicBezTo>
                  <a:cubicBezTo>
                    <a:pt x="99130" y="61395"/>
                    <a:pt x="104347" y="58604"/>
                    <a:pt x="99130" y="58604"/>
                  </a:cubicBezTo>
                  <a:cubicBezTo>
                    <a:pt x="99130" y="58604"/>
                    <a:pt x="99130" y="58604"/>
                    <a:pt x="99130" y="58604"/>
                  </a:cubicBezTo>
                  <a:cubicBezTo>
                    <a:pt x="99130" y="58604"/>
                    <a:pt x="99130" y="58604"/>
                    <a:pt x="93913" y="55813"/>
                  </a:cubicBezTo>
                  <a:cubicBezTo>
                    <a:pt x="93913" y="55813"/>
                    <a:pt x="88695" y="55813"/>
                    <a:pt x="88695" y="53023"/>
                  </a:cubicBezTo>
                  <a:cubicBezTo>
                    <a:pt x="88695" y="53023"/>
                    <a:pt x="88695" y="53023"/>
                    <a:pt x="88695" y="53023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Shape 502"/>
            <p:cNvSpPr/>
            <p:nvPr/>
          </p:nvSpPr>
          <p:spPr>
            <a:xfrm>
              <a:off x="6441794" y="3325857"/>
              <a:ext cx="32237" cy="423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90000"/>
                  </a:moveTo>
                  <a:cubicBezTo>
                    <a:pt x="40000" y="120000"/>
                    <a:pt x="80000" y="90000"/>
                    <a:pt x="80000" y="90000"/>
                  </a:cubicBezTo>
                  <a:cubicBezTo>
                    <a:pt x="80000" y="90000"/>
                    <a:pt x="80000" y="90000"/>
                    <a:pt x="80000" y="60000"/>
                  </a:cubicBezTo>
                  <a:cubicBezTo>
                    <a:pt x="80000" y="60000"/>
                    <a:pt x="120000" y="60000"/>
                    <a:pt x="120000" y="60000"/>
                  </a:cubicBezTo>
                  <a:cubicBezTo>
                    <a:pt x="120000" y="30000"/>
                    <a:pt x="80000" y="30000"/>
                    <a:pt x="80000" y="30000"/>
                  </a:cubicBezTo>
                  <a:cubicBezTo>
                    <a:pt x="80000" y="30000"/>
                    <a:pt x="80000" y="30000"/>
                    <a:pt x="8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30000"/>
                    <a:pt x="40000" y="60000"/>
                  </a:cubicBezTo>
                  <a:cubicBezTo>
                    <a:pt x="40000" y="60000"/>
                    <a:pt x="0" y="90000"/>
                    <a:pt x="40000" y="9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Shape 503"/>
            <p:cNvSpPr/>
            <p:nvPr/>
          </p:nvSpPr>
          <p:spPr>
            <a:xfrm>
              <a:off x="6451465" y="3379214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120000"/>
                    <a:pt x="0" y="120000"/>
                  </a:cubicBez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Shape 504"/>
            <p:cNvSpPr/>
            <p:nvPr/>
          </p:nvSpPr>
          <p:spPr>
            <a:xfrm>
              <a:off x="6474031" y="3368228"/>
              <a:ext cx="11283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60000"/>
                    <a:pt x="0" y="6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Shape 505"/>
            <p:cNvSpPr/>
            <p:nvPr/>
          </p:nvSpPr>
          <p:spPr>
            <a:xfrm>
              <a:off x="6430512" y="3412169"/>
              <a:ext cx="11283" cy="9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Shape 506"/>
            <p:cNvSpPr/>
            <p:nvPr/>
          </p:nvSpPr>
          <p:spPr>
            <a:xfrm>
              <a:off x="6419228" y="3390198"/>
              <a:ext cx="22566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120000" y="12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60000" y="0"/>
                    <a:pt x="60000" y="0"/>
                    <a:pt x="0" y="0"/>
                  </a:cubicBezTo>
                  <a:cubicBezTo>
                    <a:pt x="0" y="0"/>
                    <a:pt x="0" y="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60000"/>
                    <a:pt x="0" y="12000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Shape 507"/>
            <p:cNvSpPr/>
            <p:nvPr/>
          </p:nvSpPr>
          <p:spPr>
            <a:xfrm>
              <a:off x="6496597" y="3432571"/>
              <a:ext cx="9671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120000" y="60000"/>
                    <a:pt x="120000" y="120000"/>
                    <a:pt x="120000" y="120000"/>
                  </a:cubicBezTo>
                  <a:cubicBezTo>
                    <a:pt x="120000" y="12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0" y="60000"/>
                    <a:pt x="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Shape 508"/>
            <p:cNvSpPr/>
            <p:nvPr/>
          </p:nvSpPr>
          <p:spPr>
            <a:xfrm>
              <a:off x="6517551" y="3454542"/>
              <a:ext cx="22566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120000" y="120000"/>
                    <a:pt x="120000" y="60000"/>
                    <a:pt x="120000" y="60000"/>
                  </a:cubicBezTo>
                  <a:cubicBezTo>
                    <a:pt x="120000" y="60000"/>
                    <a:pt x="60000" y="0"/>
                    <a:pt x="60000" y="0"/>
                  </a:cubicBezTo>
                  <a:cubicBezTo>
                    <a:pt x="60000" y="0"/>
                    <a:pt x="60000" y="0"/>
                    <a:pt x="0" y="0"/>
                  </a:cubicBezTo>
                  <a:cubicBezTo>
                    <a:pt x="0" y="0"/>
                    <a:pt x="60000" y="60000"/>
                    <a:pt x="60000" y="60000"/>
                  </a:cubicBezTo>
                  <a:cubicBezTo>
                    <a:pt x="60000" y="60000"/>
                    <a:pt x="0" y="60000"/>
                    <a:pt x="0" y="120000"/>
                  </a:cubicBezTo>
                  <a:cubicBezTo>
                    <a:pt x="0" y="120000"/>
                    <a:pt x="60000" y="120000"/>
                    <a:pt x="6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Shape 509"/>
            <p:cNvSpPr/>
            <p:nvPr/>
          </p:nvSpPr>
          <p:spPr>
            <a:xfrm>
              <a:off x="6835085" y="3785669"/>
              <a:ext cx="11283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ubicBezTo>
                    <a:pt x="0" y="0"/>
                    <a:pt x="0" y="0"/>
                    <a:pt x="12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Shape 510"/>
            <p:cNvSpPr/>
            <p:nvPr/>
          </p:nvSpPr>
          <p:spPr>
            <a:xfrm>
              <a:off x="6857651" y="3700925"/>
              <a:ext cx="11283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60000"/>
                    <a:pt x="120000" y="120000"/>
                    <a:pt x="120000" y="60000"/>
                  </a:cubicBezTo>
                  <a:cubicBezTo>
                    <a:pt x="120000" y="6000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ubicBezTo>
                    <a:pt x="0" y="0"/>
                    <a:pt x="0" y="6000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Shape 511"/>
            <p:cNvSpPr/>
            <p:nvPr/>
          </p:nvSpPr>
          <p:spPr>
            <a:xfrm>
              <a:off x="6835085" y="3656984"/>
              <a:ext cx="22566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60000" y="120000"/>
                    <a:pt x="120000" y="120000"/>
                    <a:pt x="120000" y="1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60000" y="0"/>
                    <a:pt x="0" y="0"/>
                    <a:pt x="6000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Shape 512"/>
            <p:cNvSpPr/>
            <p:nvPr/>
          </p:nvSpPr>
          <p:spPr>
            <a:xfrm>
              <a:off x="6496597" y="3539286"/>
              <a:ext cx="87040" cy="643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000" y="100000"/>
                  </a:moveTo>
                  <a:cubicBezTo>
                    <a:pt x="30000" y="100000"/>
                    <a:pt x="30000" y="100000"/>
                    <a:pt x="30000" y="100000"/>
                  </a:cubicBezTo>
                  <a:cubicBezTo>
                    <a:pt x="45000" y="100000"/>
                    <a:pt x="45000" y="100000"/>
                    <a:pt x="60000" y="100000"/>
                  </a:cubicBezTo>
                  <a:cubicBezTo>
                    <a:pt x="60000" y="120000"/>
                    <a:pt x="60000" y="120000"/>
                    <a:pt x="75000" y="120000"/>
                  </a:cubicBezTo>
                  <a:cubicBezTo>
                    <a:pt x="75000" y="120000"/>
                    <a:pt x="75000" y="120000"/>
                    <a:pt x="90000" y="120000"/>
                  </a:cubicBezTo>
                  <a:cubicBezTo>
                    <a:pt x="90000" y="120000"/>
                    <a:pt x="105000" y="120000"/>
                    <a:pt x="105000" y="120000"/>
                  </a:cubicBezTo>
                  <a:cubicBezTo>
                    <a:pt x="105000" y="120000"/>
                    <a:pt x="105000" y="100000"/>
                    <a:pt x="105000" y="100000"/>
                  </a:cubicBezTo>
                  <a:cubicBezTo>
                    <a:pt x="105000" y="100000"/>
                    <a:pt x="105000" y="100000"/>
                    <a:pt x="105000" y="80000"/>
                  </a:cubicBezTo>
                  <a:cubicBezTo>
                    <a:pt x="105000" y="80000"/>
                    <a:pt x="105000" y="60000"/>
                    <a:pt x="105000" y="60000"/>
                  </a:cubicBezTo>
                  <a:cubicBezTo>
                    <a:pt x="105000" y="40000"/>
                    <a:pt x="120000" y="40000"/>
                    <a:pt x="120000" y="4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05000" y="0"/>
                    <a:pt x="105000" y="0"/>
                    <a:pt x="90000" y="0"/>
                  </a:cubicBezTo>
                  <a:cubicBezTo>
                    <a:pt x="90000" y="0"/>
                    <a:pt x="90000" y="0"/>
                    <a:pt x="75000" y="0"/>
                  </a:cubicBezTo>
                  <a:cubicBezTo>
                    <a:pt x="75000" y="0"/>
                    <a:pt x="60000" y="0"/>
                    <a:pt x="45000" y="20000"/>
                  </a:cubicBezTo>
                  <a:cubicBezTo>
                    <a:pt x="45000" y="20000"/>
                    <a:pt x="45000" y="20000"/>
                    <a:pt x="45000" y="20000"/>
                  </a:cubicBezTo>
                  <a:cubicBezTo>
                    <a:pt x="45000" y="40000"/>
                    <a:pt x="60000" y="20000"/>
                    <a:pt x="60000" y="40000"/>
                  </a:cubicBezTo>
                  <a:cubicBezTo>
                    <a:pt x="75000" y="40000"/>
                    <a:pt x="75000" y="40000"/>
                    <a:pt x="75000" y="40000"/>
                  </a:cubicBezTo>
                  <a:cubicBezTo>
                    <a:pt x="75000" y="40000"/>
                    <a:pt x="75000" y="60000"/>
                    <a:pt x="75000" y="60000"/>
                  </a:cubicBezTo>
                  <a:cubicBezTo>
                    <a:pt x="75000" y="60000"/>
                    <a:pt x="75000" y="60000"/>
                    <a:pt x="75000" y="60000"/>
                  </a:cubicBezTo>
                  <a:cubicBezTo>
                    <a:pt x="75000" y="80000"/>
                    <a:pt x="75000" y="60000"/>
                    <a:pt x="90000" y="80000"/>
                  </a:cubicBezTo>
                  <a:cubicBezTo>
                    <a:pt x="90000" y="80000"/>
                    <a:pt x="75000" y="80000"/>
                    <a:pt x="75000" y="80000"/>
                  </a:cubicBezTo>
                  <a:cubicBezTo>
                    <a:pt x="75000" y="100000"/>
                    <a:pt x="75000" y="80000"/>
                    <a:pt x="60000" y="80000"/>
                  </a:cubicBezTo>
                  <a:cubicBezTo>
                    <a:pt x="60000" y="80000"/>
                    <a:pt x="60000" y="80000"/>
                    <a:pt x="45000" y="80000"/>
                  </a:cubicBezTo>
                  <a:cubicBezTo>
                    <a:pt x="30000" y="80000"/>
                    <a:pt x="30000" y="80000"/>
                    <a:pt x="15000" y="80000"/>
                  </a:cubicBezTo>
                  <a:cubicBezTo>
                    <a:pt x="15000" y="80000"/>
                    <a:pt x="15000" y="80000"/>
                    <a:pt x="0" y="80000"/>
                  </a:cubicBezTo>
                  <a:cubicBezTo>
                    <a:pt x="0" y="80000"/>
                    <a:pt x="0" y="100000"/>
                    <a:pt x="0" y="100000"/>
                  </a:cubicBezTo>
                  <a:cubicBezTo>
                    <a:pt x="15000" y="100000"/>
                    <a:pt x="15000" y="100000"/>
                    <a:pt x="15000" y="10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Shape 513"/>
            <p:cNvSpPr/>
            <p:nvPr/>
          </p:nvSpPr>
          <p:spPr>
            <a:xfrm>
              <a:off x="6079130" y="3592642"/>
              <a:ext cx="54803" cy="753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00" y="0"/>
                  </a:moveTo>
                  <a:cubicBezTo>
                    <a:pt x="96000" y="0"/>
                    <a:pt x="96000" y="0"/>
                    <a:pt x="72000" y="0"/>
                  </a:cubicBezTo>
                  <a:cubicBezTo>
                    <a:pt x="72000" y="0"/>
                    <a:pt x="72000" y="0"/>
                    <a:pt x="72000" y="0"/>
                  </a:cubicBezTo>
                  <a:cubicBezTo>
                    <a:pt x="48000" y="17142"/>
                    <a:pt x="48000" y="17142"/>
                    <a:pt x="48000" y="17142"/>
                  </a:cubicBezTo>
                  <a:cubicBezTo>
                    <a:pt x="48000" y="17142"/>
                    <a:pt x="24000" y="17142"/>
                    <a:pt x="24000" y="17142"/>
                  </a:cubicBezTo>
                  <a:cubicBezTo>
                    <a:pt x="24000" y="34285"/>
                    <a:pt x="24000" y="34285"/>
                    <a:pt x="24000" y="51428"/>
                  </a:cubicBezTo>
                  <a:cubicBezTo>
                    <a:pt x="24000" y="51428"/>
                    <a:pt x="24000" y="68571"/>
                    <a:pt x="24000" y="68571"/>
                  </a:cubicBezTo>
                  <a:cubicBezTo>
                    <a:pt x="24000" y="85714"/>
                    <a:pt x="0" y="85714"/>
                    <a:pt x="0" y="85714"/>
                  </a:cubicBezTo>
                  <a:cubicBezTo>
                    <a:pt x="0" y="102857"/>
                    <a:pt x="0" y="119999"/>
                    <a:pt x="24000" y="119999"/>
                  </a:cubicBezTo>
                  <a:cubicBezTo>
                    <a:pt x="24000" y="119999"/>
                    <a:pt x="24000" y="119999"/>
                    <a:pt x="48000" y="119999"/>
                  </a:cubicBezTo>
                  <a:cubicBezTo>
                    <a:pt x="48000" y="119999"/>
                    <a:pt x="48000" y="119999"/>
                    <a:pt x="48000" y="119999"/>
                  </a:cubicBezTo>
                  <a:cubicBezTo>
                    <a:pt x="48000" y="119999"/>
                    <a:pt x="48000" y="119999"/>
                    <a:pt x="48000" y="102857"/>
                  </a:cubicBezTo>
                  <a:cubicBezTo>
                    <a:pt x="48000" y="102857"/>
                    <a:pt x="48000" y="102857"/>
                    <a:pt x="48000" y="102857"/>
                  </a:cubicBezTo>
                  <a:cubicBezTo>
                    <a:pt x="72000" y="85714"/>
                    <a:pt x="72000" y="85714"/>
                    <a:pt x="96000" y="68571"/>
                  </a:cubicBezTo>
                  <a:cubicBezTo>
                    <a:pt x="96000" y="68571"/>
                    <a:pt x="96000" y="68571"/>
                    <a:pt x="96000" y="51428"/>
                  </a:cubicBezTo>
                  <a:cubicBezTo>
                    <a:pt x="96000" y="51428"/>
                    <a:pt x="96000" y="34285"/>
                    <a:pt x="96000" y="34285"/>
                  </a:cubicBezTo>
                  <a:cubicBezTo>
                    <a:pt x="96000" y="34285"/>
                    <a:pt x="96000" y="17142"/>
                    <a:pt x="120000" y="17142"/>
                  </a:cubicBezTo>
                  <a:cubicBezTo>
                    <a:pt x="120000" y="17142"/>
                    <a:pt x="120000" y="0"/>
                    <a:pt x="96000" y="0"/>
                  </a:cubicBezTo>
                  <a:cubicBezTo>
                    <a:pt x="96000" y="0"/>
                    <a:pt x="96000" y="0"/>
                    <a:pt x="96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Shape 514"/>
            <p:cNvSpPr/>
            <p:nvPr/>
          </p:nvSpPr>
          <p:spPr>
            <a:xfrm>
              <a:off x="6846369" y="3892382"/>
              <a:ext cx="132171" cy="224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17142"/>
                  </a:moveTo>
                  <a:cubicBezTo>
                    <a:pt x="20000" y="17142"/>
                    <a:pt x="10000" y="17142"/>
                    <a:pt x="20000" y="22857"/>
                  </a:cubicBezTo>
                  <a:cubicBezTo>
                    <a:pt x="20000" y="22857"/>
                    <a:pt x="20000" y="22857"/>
                    <a:pt x="20000" y="22857"/>
                  </a:cubicBezTo>
                  <a:cubicBezTo>
                    <a:pt x="20000" y="28571"/>
                    <a:pt x="20000" y="28571"/>
                    <a:pt x="10000" y="28571"/>
                  </a:cubicBezTo>
                  <a:cubicBezTo>
                    <a:pt x="10000" y="28571"/>
                    <a:pt x="0" y="28571"/>
                    <a:pt x="0" y="28571"/>
                  </a:cubicBezTo>
                  <a:cubicBezTo>
                    <a:pt x="0" y="34285"/>
                    <a:pt x="0" y="34285"/>
                    <a:pt x="0" y="40000"/>
                  </a:cubicBezTo>
                  <a:cubicBezTo>
                    <a:pt x="0" y="45714"/>
                    <a:pt x="0" y="45714"/>
                    <a:pt x="10000" y="51428"/>
                  </a:cubicBezTo>
                  <a:cubicBezTo>
                    <a:pt x="10000" y="51428"/>
                    <a:pt x="10000" y="57142"/>
                    <a:pt x="10000" y="57142"/>
                  </a:cubicBezTo>
                  <a:cubicBezTo>
                    <a:pt x="10000" y="57142"/>
                    <a:pt x="10000" y="57142"/>
                    <a:pt x="10000" y="57142"/>
                  </a:cubicBezTo>
                  <a:cubicBezTo>
                    <a:pt x="20000" y="57142"/>
                    <a:pt x="20000" y="51428"/>
                    <a:pt x="30000" y="57142"/>
                  </a:cubicBezTo>
                  <a:cubicBezTo>
                    <a:pt x="30000" y="57142"/>
                    <a:pt x="30000" y="57142"/>
                    <a:pt x="30000" y="57142"/>
                  </a:cubicBezTo>
                  <a:cubicBezTo>
                    <a:pt x="30000" y="62857"/>
                    <a:pt x="30000" y="62857"/>
                    <a:pt x="30000" y="68571"/>
                  </a:cubicBezTo>
                  <a:cubicBezTo>
                    <a:pt x="30000" y="68571"/>
                    <a:pt x="30000" y="68571"/>
                    <a:pt x="30000" y="74285"/>
                  </a:cubicBezTo>
                  <a:cubicBezTo>
                    <a:pt x="40000" y="74285"/>
                    <a:pt x="40000" y="74285"/>
                    <a:pt x="40000" y="74285"/>
                  </a:cubicBezTo>
                  <a:cubicBezTo>
                    <a:pt x="40000" y="80000"/>
                    <a:pt x="40000" y="80000"/>
                    <a:pt x="40000" y="80000"/>
                  </a:cubicBezTo>
                  <a:cubicBezTo>
                    <a:pt x="30000" y="80000"/>
                    <a:pt x="30000" y="85714"/>
                    <a:pt x="30000" y="85714"/>
                  </a:cubicBezTo>
                  <a:cubicBezTo>
                    <a:pt x="30000" y="85714"/>
                    <a:pt x="30000" y="91428"/>
                    <a:pt x="30000" y="91428"/>
                  </a:cubicBezTo>
                  <a:cubicBezTo>
                    <a:pt x="30000" y="97142"/>
                    <a:pt x="20000" y="97142"/>
                    <a:pt x="30000" y="102857"/>
                  </a:cubicBezTo>
                  <a:cubicBezTo>
                    <a:pt x="30000" y="102857"/>
                    <a:pt x="30000" y="102857"/>
                    <a:pt x="30000" y="102857"/>
                  </a:cubicBezTo>
                  <a:cubicBezTo>
                    <a:pt x="40000" y="102857"/>
                    <a:pt x="30000" y="108571"/>
                    <a:pt x="40000" y="108571"/>
                  </a:cubicBezTo>
                  <a:cubicBezTo>
                    <a:pt x="40000" y="114285"/>
                    <a:pt x="40000" y="114285"/>
                    <a:pt x="40000" y="120000"/>
                  </a:cubicBezTo>
                  <a:cubicBezTo>
                    <a:pt x="50000" y="120000"/>
                    <a:pt x="50000" y="120000"/>
                    <a:pt x="5000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70000" y="120000"/>
                    <a:pt x="60000" y="120000"/>
                    <a:pt x="70000" y="120000"/>
                  </a:cubicBezTo>
                  <a:cubicBezTo>
                    <a:pt x="70000" y="114285"/>
                    <a:pt x="80000" y="120000"/>
                    <a:pt x="80000" y="114285"/>
                  </a:cubicBezTo>
                  <a:cubicBezTo>
                    <a:pt x="90000" y="114285"/>
                    <a:pt x="90000" y="114285"/>
                    <a:pt x="90000" y="114285"/>
                  </a:cubicBezTo>
                  <a:cubicBezTo>
                    <a:pt x="100000" y="108571"/>
                    <a:pt x="100000" y="108571"/>
                    <a:pt x="100000" y="108571"/>
                  </a:cubicBezTo>
                  <a:cubicBezTo>
                    <a:pt x="110000" y="108571"/>
                    <a:pt x="110000" y="108571"/>
                    <a:pt x="120000" y="108571"/>
                  </a:cubicBezTo>
                  <a:cubicBezTo>
                    <a:pt x="120000" y="108571"/>
                    <a:pt x="110000" y="108571"/>
                    <a:pt x="110000" y="102857"/>
                  </a:cubicBezTo>
                  <a:cubicBezTo>
                    <a:pt x="110000" y="102857"/>
                    <a:pt x="110000" y="102857"/>
                    <a:pt x="100000" y="97142"/>
                  </a:cubicBezTo>
                  <a:cubicBezTo>
                    <a:pt x="100000" y="97142"/>
                    <a:pt x="100000" y="97142"/>
                    <a:pt x="100000" y="91428"/>
                  </a:cubicBezTo>
                  <a:cubicBezTo>
                    <a:pt x="100000" y="91428"/>
                    <a:pt x="100000" y="85714"/>
                    <a:pt x="100000" y="85714"/>
                  </a:cubicBezTo>
                  <a:cubicBezTo>
                    <a:pt x="90000" y="85714"/>
                    <a:pt x="90000" y="85714"/>
                    <a:pt x="90000" y="85714"/>
                  </a:cubicBezTo>
                  <a:cubicBezTo>
                    <a:pt x="80000" y="85714"/>
                    <a:pt x="80000" y="80000"/>
                    <a:pt x="80000" y="80000"/>
                  </a:cubicBezTo>
                  <a:cubicBezTo>
                    <a:pt x="80000" y="74285"/>
                    <a:pt x="80000" y="68571"/>
                    <a:pt x="80000" y="62857"/>
                  </a:cubicBezTo>
                  <a:cubicBezTo>
                    <a:pt x="80000" y="62857"/>
                    <a:pt x="80000" y="57142"/>
                    <a:pt x="90000" y="57142"/>
                  </a:cubicBezTo>
                  <a:cubicBezTo>
                    <a:pt x="90000" y="57142"/>
                    <a:pt x="90000" y="62857"/>
                    <a:pt x="100000" y="62857"/>
                  </a:cubicBezTo>
                  <a:cubicBezTo>
                    <a:pt x="100000" y="62857"/>
                    <a:pt x="100000" y="57142"/>
                    <a:pt x="100000" y="51428"/>
                  </a:cubicBezTo>
                  <a:cubicBezTo>
                    <a:pt x="100000" y="51428"/>
                    <a:pt x="100000" y="51428"/>
                    <a:pt x="100000" y="45714"/>
                  </a:cubicBezTo>
                  <a:cubicBezTo>
                    <a:pt x="100000" y="45714"/>
                    <a:pt x="100000" y="45714"/>
                    <a:pt x="100000" y="40000"/>
                  </a:cubicBezTo>
                  <a:cubicBezTo>
                    <a:pt x="100000" y="40000"/>
                    <a:pt x="100000" y="40000"/>
                    <a:pt x="100000" y="40000"/>
                  </a:cubicBezTo>
                  <a:cubicBezTo>
                    <a:pt x="100000" y="40000"/>
                    <a:pt x="100000" y="40000"/>
                    <a:pt x="100000" y="34285"/>
                  </a:cubicBezTo>
                  <a:cubicBezTo>
                    <a:pt x="100000" y="34285"/>
                    <a:pt x="90000" y="34285"/>
                    <a:pt x="90000" y="34285"/>
                  </a:cubicBezTo>
                  <a:cubicBezTo>
                    <a:pt x="90000" y="28571"/>
                    <a:pt x="90000" y="28571"/>
                    <a:pt x="80000" y="28571"/>
                  </a:cubicBezTo>
                  <a:cubicBezTo>
                    <a:pt x="80000" y="28571"/>
                    <a:pt x="80000" y="28571"/>
                    <a:pt x="80000" y="28571"/>
                  </a:cubicBezTo>
                  <a:cubicBezTo>
                    <a:pt x="70000" y="28571"/>
                    <a:pt x="70000" y="28571"/>
                    <a:pt x="70000" y="22857"/>
                  </a:cubicBezTo>
                  <a:cubicBezTo>
                    <a:pt x="60000" y="22857"/>
                    <a:pt x="70000" y="17142"/>
                    <a:pt x="60000" y="17142"/>
                  </a:cubicBezTo>
                  <a:cubicBezTo>
                    <a:pt x="60000" y="11428"/>
                    <a:pt x="60000" y="11428"/>
                    <a:pt x="60000" y="11428"/>
                  </a:cubicBezTo>
                  <a:cubicBezTo>
                    <a:pt x="50000" y="5714"/>
                    <a:pt x="50000" y="5714"/>
                    <a:pt x="50000" y="5714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5714"/>
                    <a:pt x="40000" y="5714"/>
                    <a:pt x="40000" y="5714"/>
                  </a:cubicBezTo>
                  <a:cubicBezTo>
                    <a:pt x="30000" y="5714"/>
                    <a:pt x="30000" y="5714"/>
                    <a:pt x="30000" y="11428"/>
                  </a:cubicBezTo>
                  <a:cubicBezTo>
                    <a:pt x="20000" y="11428"/>
                    <a:pt x="20000" y="11428"/>
                    <a:pt x="20000" y="17142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Shape 515"/>
            <p:cNvSpPr/>
            <p:nvPr/>
          </p:nvSpPr>
          <p:spPr>
            <a:xfrm>
              <a:off x="6277386" y="4105811"/>
              <a:ext cx="174079" cy="2040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00" y="69473"/>
                  </a:moveTo>
                  <a:cubicBezTo>
                    <a:pt x="7500" y="69473"/>
                    <a:pt x="7500" y="69473"/>
                    <a:pt x="7500" y="75789"/>
                  </a:cubicBezTo>
                  <a:cubicBezTo>
                    <a:pt x="7500" y="75789"/>
                    <a:pt x="15000" y="75789"/>
                    <a:pt x="15000" y="75789"/>
                  </a:cubicBezTo>
                  <a:cubicBezTo>
                    <a:pt x="22500" y="75789"/>
                    <a:pt x="30000" y="75789"/>
                    <a:pt x="30000" y="82105"/>
                  </a:cubicBezTo>
                  <a:cubicBezTo>
                    <a:pt x="30000" y="82105"/>
                    <a:pt x="22500" y="82105"/>
                    <a:pt x="22500" y="82105"/>
                  </a:cubicBezTo>
                  <a:cubicBezTo>
                    <a:pt x="22500" y="88421"/>
                    <a:pt x="22500" y="88421"/>
                    <a:pt x="22500" y="88421"/>
                  </a:cubicBezTo>
                  <a:cubicBezTo>
                    <a:pt x="22500" y="88421"/>
                    <a:pt x="22500" y="88421"/>
                    <a:pt x="22500" y="88421"/>
                  </a:cubicBezTo>
                  <a:cubicBezTo>
                    <a:pt x="22500" y="88421"/>
                    <a:pt x="22500" y="88421"/>
                    <a:pt x="22500" y="94736"/>
                  </a:cubicBezTo>
                  <a:cubicBezTo>
                    <a:pt x="22500" y="94736"/>
                    <a:pt x="30000" y="94736"/>
                    <a:pt x="30000" y="101052"/>
                  </a:cubicBezTo>
                  <a:cubicBezTo>
                    <a:pt x="22500" y="101052"/>
                    <a:pt x="22500" y="101052"/>
                    <a:pt x="22500" y="101052"/>
                  </a:cubicBezTo>
                  <a:cubicBezTo>
                    <a:pt x="22500" y="107368"/>
                    <a:pt x="22500" y="107368"/>
                    <a:pt x="22500" y="107368"/>
                  </a:cubicBezTo>
                  <a:cubicBezTo>
                    <a:pt x="22500" y="113684"/>
                    <a:pt x="22500" y="107368"/>
                    <a:pt x="30000" y="107368"/>
                  </a:cubicBezTo>
                  <a:cubicBezTo>
                    <a:pt x="30000" y="107368"/>
                    <a:pt x="37500" y="107368"/>
                    <a:pt x="37500" y="113684"/>
                  </a:cubicBezTo>
                  <a:cubicBezTo>
                    <a:pt x="37500" y="113684"/>
                    <a:pt x="37500" y="120000"/>
                    <a:pt x="45000" y="120000"/>
                  </a:cubicBezTo>
                  <a:cubicBezTo>
                    <a:pt x="45000" y="120000"/>
                    <a:pt x="45000" y="120000"/>
                    <a:pt x="52500" y="113684"/>
                  </a:cubicBezTo>
                  <a:cubicBezTo>
                    <a:pt x="52500" y="113684"/>
                    <a:pt x="52500" y="107368"/>
                    <a:pt x="52500" y="107368"/>
                  </a:cubicBezTo>
                  <a:cubicBezTo>
                    <a:pt x="52500" y="101052"/>
                    <a:pt x="52500" y="101052"/>
                    <a:pt x="60000" y="94736"/>
                  </a:cubicBezTo>
                  <a:cubicBezTo>
                    <a:pt x="60000" y="94736"/>
                    <a:pt x="60000" y="88421"/>
                    <a:pt x="67500" y="88421"/>
                  </a:cubicBezTo>
                  <a:cubicBezTo>
                    <a:pt x="67500" y="82105"/>
                    <a:pt x="67500" y="82105"/>
                    <a:pt x="67500" y="82105"/>
                  </a:cubicBezTo>
                  <a:cubicBezTo>
                    <a:pt x="75000" y="82105"/>
                    <a:pt x="75000" y="82105"/>
                    <a:pt x="82500" y="82105"/>
                  </a:cubicBezTo>
                  <a:cubicBezTo>
                    <a:pt x="82500" y="75789"/>
                    <a:pt x="82500" y="75789"/>
                    <a:pt x="90000" y="75789"/>
                  </a:cubicBezTo>
                  <a:cubicBezTo>
                    <a:pt x="90000" y="75789"/>
                    <a:pt x="90000" y="75789"/>
                    <a:pt x="97500" y="75789"/>
                  </a:cubicBezTo>
                  <a:cubicBezTo>
                    <a:pt x="97500" y="75789"/>
                    <a:pt x="97500" y="69473"/>
                    <a:pt x="105000" y="69473"/>
                  </a:cubicBezTo>
                  <a:cubicBezTo>
                    <a:pt x="105000" y="69473"/>
                    <a:pt x="105000" y="63157"/>
                    <a:pt x="112500" y="63157"/>
                  </a:cubicBezTo>
                  <a:cubicBezTo>
                    <a:pt x="112500" y="63157"/>
                    <a:pt x="112500" y="56842"/>
                    <a:pt x="112500" y="56842"/>
                  </a:cubicBezTo>
                  <a:cubicBezTo>
                    <a:pt x="112500" y="50526"/>
                    <a:pt x="112500" y="50526"/>
                    <a:pt x="112500" y="44210"/>
                  </a:cubicBezTo>
                  <a:cubicBezTo>
                    <a:pt x="120000" y="44210"/>
                    <a:pt x="120000" y="44210"/>
                    <a:pt x="120000" y="37894"/>
                  </a:cubicBezTo>
                  <a:cubicBezTo>
                    <a:pt x="120000" y="37894"/>
                    <a:pt x="112500" y="37894"/>
                    <a:pt x="112500" y="31578"/>
                  </a:cubicBezTo>
                  <a:cubicBezTo>
                    <a:pt x="112500" y="31578"/>
                    <a:pt x="112500" y="31578"/>
                    <a:pt x="112500" y="31578"/>
                  </a:cubicBezTo>
                  <a:cubicBezTo>
                    <a:pt x="112500" y="31578"/>
                    <a:pt x="112500" y="31578"/>
                    <a:pt x="105000" y="25263"/>
                  </a:cubicBezTo>
                  <a:cubicBezTo>
                    <a:pt x="105000" y="25263"/>
                    <a:pt x="105000" y="18947"/>
                    <a:pt x="97500" y="18947"/>
                  </a:cubicBezTo>
                  <a:cubicBezTo>
                    <a:pt x="97500" y="18947"/>
                    <a:pt x="97500" y="25263"/>
                    <a:pt x="90000" y="25263"/>
                  </a:cubicBezTo>
                  <a:cubicBezTo>
                    <a:pt x="90000" y="25263"/>
                    <a:pt x="90000" y="25263"/>
                    <a:pt x="82500" y="25263"/>
                  </a:cubicBezTo>
                  <a:cubicBezTo>
                    <a:pt x="82500" y="25263"/>
                    <a:pt x="82500" y="18947"/>
                    <a:pt x="82500" y="18947"/>
                  </a:cubicBezTo>
                  <a:cubicBezTo>
                    <a:pt x="75000" y="18947"/>
                    <a:pt x="75000" y="18947"/>
                    <a:pt x="67500" y="18947"/>
                  </a:cubicBezTo>
                  <a:cubicBezTo>
                    <a:pt x="67500" y="18947"/>
                    <a:pt x="67500" y="18947"/>
                    <a:pt x="60000" y="12631"/>
                  </a:cubicBezTo>
                  <a:cubicBezTo>
                    <a:pt x="60000" y="12631"/>
                    <a:pt x="60000" y="12631"/>
                    <a:pt x="60000" y="6315"/>
                  </a:cubicBezTo>
                  <a:cubicBezTo>
                    <a:pt x="52500" y="6315"/>
                    <a:pt x="52500" y="6315"/>
                    <a:pt x="52500" y="6315"/>
                  </a:cubicBezTo>
                  <a:cubicBezTo>
                    <a:pt x="52500" y="0"/>
                    <a:pt x="52500" y="0"/>
                    <a:pt x="52500" y="0"/>
                  </a:cubicBezTo>
                  <a:cubicBezTo>
                    <a:pt x="52500" y="6315"/>
                    <a:pt x="45000" y="6315"/>
                    <a:pt x="45000" y="12631"/>
                  </a:cubicBezTo>
                  <a:cubicBezTo>
                    <a:pt x="37500" y="12631"/>
                    <a:pt x="37500" y="6315"/>
                    <a:pt x="30000" y="12631"/>
                  </a:cubicBezTo>
                  <a:cubicBezTo>
                    <a:pt x="30000" y="12631"/>
                    <a:pt x="30000" y="18947"/>
                    <a:pt x="30000" y="18947"/>
                  </a:cubicBezTo>
                  <a:cubicBezTo>
                    <a:pt x="30000" y="25263"/>
                    <a:pt x="30000" y="25263"/>
                    <a:pt x="22500" y="31578"/>
                  </a:cubicBezTo>
                  <a:cubicBezTo>
                    <a:pt x="22500" y="31578"/>
                    <a:pt x="22500" y="31578"/>
                    <a:pt x="22500" y="31578"/>
                  </a:cubicBezTo>
                  <a:cubicBezTo>
                    <a:pt x="15000" y="31578"/>
                    <a:pt x="15000" y="31578"/>
                    <a:pt x="15000" y="31578"/>
                  </a:cubicBezTo>
                  <a:cubicBezTo>
                    <a:pt x="7500" y="37894"/>
                    <a:pt x="7500" y="37894"/>
                    <a:pt x="7500" y="44210"/>
                  </a:cubicBezTo>
                  <a:cubicBezTo>
                    <a:pt x="0" y="44210"/>
                    <a:pt x="0" y="50526"/>
                    <a:pt x="0" y="56842"/>
                  </a:cubicBezTo>
                  <a:cubicBezTo>
                    <a:pt x="0" y="56842"/>
                    <a:pt x="0" y="56842"/>
                    <a:pt x="0" y="63157"/>
                  </a:cubicBezTo>
                  <a:cubicBezTo>
                    <a:pt x="0" y="63157"/>
                    <a:pt x="7500" y="63157"/>
                    <a:pt x="7500" y="69473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Shape 516"/>
            <p:cNvSpPr/>
            <p:nvPr/>
          </p:nvSpPr>
          <p:spPr>
            <a:xfrm>
              <a:off x="6606202" y="4661352"/>
              <a:ext cx="306251" cy="11440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7" y="120000"/>
                  </a:moveTo>
                  <a:cubicBezTo>
                    <a:pt x="102857" y="120000"/>
                    <a:pt x="102857" y="118878"/>
                    <a:pt x="102857" y="118878"/>
                  </a:cubicBezTo>
                  <a:cubicBezTo>
                    <a:pt x="102857" y="118878"/>
                    <a:pt x="102857" y="117757"/>
                    <a:pt x="107142" y="117757"/>
                  </a:cubicBezTo>
                  <a:cubicBezTo>
                    <a:pt x="107142" y="117757"/>
                    <a:pt x="107142" y="117757"/>
                    <a:pt x="107142" y="116635"/>
                  </a:cubicBezTo>
                  <a:cubicBezTo>
                    <a:pt x="107142" y="116635"/>
                    <a:pt x="107142" y="116635"/>
                    <a:pt x="107142" y="116635"/>
                  </a:cubicBezTo>
                  <a:cubicBezTo>
                    <a:pt x="111428" y="115514"/>
                    <a:pt x="111428" y="115514"/>
                    <a:pt x="111428" y="115514"/>
                  </a:cubicBezTo>
                  <a:cubicBezTo>
                    <a:pt x="111428" y="115514"/>
                    <a:pt x="115714" y="115514"/>
                    <a:pt x="115714" y="115514"/>
                  </a:cubicBezTo>
                  <a:cubicBezTo>
                    <a:pt x="119999" y="115514"/>
                    <a:pt x="119999" y="115514"/>
                    <a:pt x="119999" y="115514"/>
                  </a:cubicBezTo>
                  <a:cubicBezTo>
                    <a:pt x="115714" y="114392"/>
                    <a:pt x="115714" y="114392"/>
                    <a:pt x="115714" y="114392"/>
                  </a:cubicBezTo>
                  <a:cubicBezTo>
                    <a:pt x="115714" y="114392"/>
                    <a:pt x="115714" y="114392"/>
                    <a:pt x="111428" y="114392"/>
                  </a:cubicBezTo>
                  <a:cubicBezTo>
                    <a:pt x="107142" y="114392"/>
                    <a:pt x="107142" y="113271"/>
                    <a:pt x="102857" y="113271"/>
                  </a:cubicBezTo>
                  <a:cubicBezTo>
                    <a:pt x="102857" y="113271"/>
                    <a:pt x="102857" y="114392"/>
                    <a:pt x="98571" y="114392"/>
                  </a:cubicBezTo>
                  <a:cubicBezTo>
                    <a:pt x="94285" y="114392"/>
                    <a:pt x="94285" y="114392"/>
                    <a:pt x="89999" y="114392"/>
                  </a:cubicBezTo>
                  <a:cubicBezTo>
                    <a:pt x="85714" y="113271"/>
                    <a:pt x="85714" y="113271"/>
                    <a:pt x="81428" y="113271"/>
                  </a:cubicBezTo>
                  <a:cubicBezTo>
                    <a:pt x="81428" y="113271"/>
                    <a:pt x="81428" y="113271"/>
                    <a:pt x="81428" y="112149"/>
                  </a:cubicBezTo>
                  <a:cubicBezTo>
                    <a:pt x="77142" y="112149"/>
                    <a:pt x="77142" y="112149"/>
                    <a:pt x="77142" y="112149"/>
                  </a:cubicBezTo>
                  <a:cubicBezTo>
                    <a:pt x="77142" y="111028"/>
                    <a:pt x="81428" y="111028"/>
                    <a:pt x="77142" y="109906"/>
                  </a:cubicBezTo>
                  <a:cubicBezTo>
                    <a:pt x="77142" y="109906"/>
                    <a:pt x="77142" y="109906"/>
                    <a:pt x="77142" y="109906"/>
                  </a:cubicBezTo>
                  <a:cubicBezTo>
                    <a:pt x="72857" y="109906"/>
                    <a:pt x="72857" y="109906"/>
                    <a:pt x="72857" y="109906"/>
                  </a:cubicBezTo>
                  <a:cubicBezTo>
                    <a:pt x="68571" y="109906"/>
                    <a:pt x="68571" y="109906"/>
                    <a:pt x="68571" y="109906"/>
                  </a:cubicBezTo>
                  <a:cubicBezTo>
                    <a:pt x="64285" y="108785"/>
                    <a:pt x="68571" y="108785"/>
                    <a:pt x="68571" y="107663"/>
                  </a:cubicBezTo>
                  <a:cubicBezTo>
                    <a:pt x="64285" y="107663"/>
                    <a:pt x="64285" y="108785"/>
                    <a:pt x="59999" y="107663"/>
                  </a:cubicBezTo>
                  <a:cubicBezTo>
                    <a:pt x="59999" y="107663"/>
                    <a:pt x="59999" y="107663"/>
                    <a:pt x="59999" y="106542"/>
                  </a:cubicBezTo>
                  <a:cubicBezTo>
                    <a:pt x="59999" y="106542"/>
                    <a:pt x="55714" y="105420"/>
                    <a:pt x="59999" y="105420"/>
                  </a:cubicBezTo>
                  <a:cubicBezTo>
                    <a:pt x="59999" y="105420"/>
                    <a:pt x="59999" y="105420"/>
                    <a:pt x="59999" y="105420"/>
                  </a:cubicBezTo>
                  <a:cubicBezTo>
                    <a:pt x="59999" y="104299"/>
                    <a:pt x="59999" y="105420"/>
                    <a:pt x="64285" y="104299"/>
                  </a:cubicBezTo>
                  <a:cubicBezTo>
                    <a:pt x="64285" y="103177"/>
                    <a:pt x="64285" y="103177"/>
                    <a:pt x="64285" y="102056"/>
                  </a:cubicBezTo>
                  <a:cubicBezTo>
                    <a:pt x="64285" y="100934"/>
                    <a:pt x="59999" y="100934"/>
                    <a:pt x="59999" y="100934"/>
                  </a:cubicBezTo>
                  <a:cubicBezTo>
                    <a:pt x="59999" y="99813"/>
                    <a:pt x="64285" y="99813"/>
                    <a:pt x="64285" y="99813"/>
                  </a:cubicBezTo>
                  <a:cubicBezTo>
                    <a:pt x="64285" y="98691"/>
                    <a:pt x="64285" y="98691"/>
                    <a:pt x="64285" y="98691"/>
                  </a:cubicBezTo>
                  <a:cubicBezTo>
                    <a:pt x="59999" y="97570"/>
                    <a:pt x="59999" y="97570"/>
                    <a:pt x="59999" y="97570"/>
                  </a:cubicBezTo>
                  <a:cubicBezTo>
                    <a:pt x="59999" y="97570"/>
                    <a:pt x="64285" y="97570"/>
                    <a:pt x="64285" y="96448"/>
                  </a:cubicBezTo>
                  <a:cubicBezTo>
                    <a:pt x="64285" y="96448"/>
                    <a:pt x="64285" y="96448"/>
                    <a:pt x="64285" y="96448"/>
                  </a:cubicBezTo>
                  <a:cubicBezTo>
                    <a:pt x="59999" y="95327"/>
                    <a:pt x="59999" y="95327"/>
                    <a:pt x="59999" y="95327"/>
                  </a:cubicBezTo>
                  <a:cubicBezTo>
                    <a:pt x="59999" y="94205"/>
                    <a:pt x="59999" y="94205"/>
                    <a:pt x="59999" y="93084"/>
                  </a:cubicBezTo>
                  <a:cubicBezTo>
                    <a:pt x="59999" y="93084"/>
                    <a:pt x="59999" y="93084"/>
                    <a:pt x="59999" y="91962"/>
                  </a:cubicBezTo>
                  <a:cubicBezTo>
                    <a:pt x="59999" y="91962"/>
                    <a:pt x="55714" y="91962"/>
                    <a:pt x="55714" y="90841"/>
                  </a:cubicBezTo>
                  <a:cubicBezTo>
                    <a:pt x="55714" y="90841"/>
                    <a:pt x="59999" y="90841"/>
                    <a:pt x="59999" y="90841"/>
                  </a:cubicBezTo>
                  <a:cubicBezTo>
                    <a:pt x="59999" y="90841"/>
                    <a:pt x="59999" y="89719"/>
                    <a:pt x="59999" y="89719"/>
                  </a:cubicBezTo>
                  <a:cubicBezTo>
                    <a:pt x="55714" y="89719"/>
                    <a:pt x="55714" y="89719"/>
                    <a:pt x="55714" y="89719"/>
                  </a:cubicBezTo>
                  <a:cubicBezTo>
                    <a:pt x="55714" y="90841"/>
                    <a:pt x="55714" y="90841"/>
                    <a:pt x="55714" y="89719"/>
                  </a:cubicBezTo>
                  <a:cubicBezTo>
                    <a:pt x="55714" y="89719"/>
                    <a:pt x="55714" y="89719"/>
                    <a:pt x="55714" y="89719"/>
                  </a:cubicBezTo>
                  <a:cubicBezTo>
                    <a:pt x="51428" y="89719"/>
                    <a:pt x="51428" y="89719"/>
                    <a:pt x="51428" y="88598"/>
                  </a:cubicBezTo>
                  <a:cubicBezTo>
                    <a:pt x="51428" y="88598"/>
                    <a:pt x="51428" y="88598"/>
                    <a:pt x="47142" y="87476"/>
                  </a:cubicBezTo>
                  <a:cubicBezTo>
                    <a:pt x="47142" y="87476"/>
                    <a:pt x="47142" y="86355"/>
                    <a:pt x="47142" y="86355"/>
                  </a:cubicBezTo>
                  <a:cubicBezTo>
                    <a:pt x="47142" y="86355"/>
                    <a:pt x="42857" y="86355"/>
                    <a:pt x="42857" y="85233"/>
                  </a:cubicBezTo>
                  <a:cubicBezTo>
                    <a:pt x="42857" y="85233"/>
                    <a:pt x="42857" y="84112"/>
                    <a:pt x="42857" y="82990"/>
                  </a:cubicBezTo>
                  <a:cubicBezTo>
                    <a:pt x="42857" y="82990"/>
                    <a:pt x="42857" y="82990"/>
                    <a:pt x="38571" y="81869"/>
                  </a:cubicBezTo>
                  <a:cubicBezTo>
                    <a:pt x="38571" y="81869"/>
                    <a:pt x="38571" y="81869"/>
                    <a:pt x="38571" y="80747"/>
                  </a:cubicBezTo>
                  <a:cubicBezTo>
                    <a:pt x="38571" y="80747"/>
                    <a:pt x="38571" y="80747"/>
                    <a:pt x="38571" y="79626"/>
                  </a:cubicBezTo>
                  <a:cubicBezTo>
                    <a:pt x="38571" y="79626"/>
                    <a:pt x="34285" y="78504"/>
                    <a:pt x="34285" y="77383"/>
                  </a:cubicBezTo>
                  <a:cubicBezTo>
                    <a:pt x="34285" y="77383"/>
                    <a:pt x="34285" y="77383"/>
                    <a:pt x="34285" y="76261"/>
                  </a:cubicBezTo>
                  <a:cubicBezTo>
                    <a:pt x="34285" y="75140"/>
                    <a:pt x="34285" y="74018"/>
                    <a:pt x="34285" y="72897"/>
                  </a:cubicBezTo>
                  <a:cubicBezTo>
                    <a:pt x="38571" y="71775"/>
                    <a:pt x="38571" y="71775"/>
                    <a:pt x="38571" y="70654"/>
                  </a:cubicBezTo>
                  <a:cubicBezTo>
                    <a:pt x="42857" y="70654"/>
                    <a:pt x="38571" y="69532"/>
                    <a:pt x="34285" y="68411"/>
                  </a:cubicBezTo>
                  <a:cubicBezTo>
                    <a:pt x="34285" y="68411"/>
                    <a:pt x="29999" y="68411"/>
                    <a:pt x="29999" y="68411"/>
                  </a:cubicBezTo>
                  <a:cubicBezTo>
                    <a:pt x="29999" y="67289"/>
                    <a:pt x="29999" y="66168"/>
                    <a:pt x="29999" y="66168"/>
                  </a:cubicBezTo>
                  <a:cubicBezTo>
                    <a:pt x="29999" y="65046"/>
                    <a:pt x="29999" y="63925"/>
                    <a:pt x="34285" y="63925"/>
                  </a:cubicBezTo>
                  <a:cubicBezTo>
                    <a:pt x="34285" y="62803"/>
                    <a:pt x="34285" y="63925"/>
                    <a:pt x="34285" y="62803"/>
                  </a:cubicBezTo>
                  <a:cubicBezTo>
                    <a:pt x="38571" y="62803"/>
                    <a:pt x="34285" y="61682"/>
                    <a:pt x="34285" y="61682"/>
                  </a:cubicBezTo>
                  <a:cubicBezTo>
                    <a:pt x="34285" y="60560"/>
                    <a:pt x="34285" y="60560"/>
                    <a:pt x="34285" y="60560"/>
                  </a:cubicBezTo>
                  <a:cubicBezTo>
                    <a:pt x="34285" y="59439"/>
                    <a:pt x="34285" y="59439"/>
                    <a:pt x="34285" y="59439"/>
                  </a:cubicBezTo>
                  <a:cubicBezTo>
                    <a:pt x="34285" y="57196"/>
                    <a:pt x="29999" y="57196"/>
                    <a:pt x="29999" y="56074"/>
                  </a:cubicBezTo>
                  <a:cubicBezTo>
                    <a:pt x="29999" y="54953"/>
                    <a:pt x="29999" y="53831"/>
                    <a:pt x="29999" y="52710"/>
                  </a:cubicBezTo>
                  <a:cubicBezTo>
                    <a:pt x="29999" y="51588"/>
                    <a:pt x="29999" y="50467"/>
                    <a:pt x="25714" y="49345"/>
                  </a:cubicBezTo>
                  <a:cubicBezTo>
                    <a:pt x="25714" y="48224"/>
                    <a:pt x="25714" y="47102"/>
                    <a:pt x="25714" y="45981"/>
                  </a:cubicBezTo>
                  <a:cubicBezTo>
                    <a:pt x="25714" y="44859"/>
                    <a:pt x="21428" y="43738"/>
                    <a:pt x="21428" y="42616"/>
                  </a:cubicBezTo>
                  <a:cubicBezTo>
                    <a:pt x="21428" y="41495"/>
                    <a:pt x="21428" y="40373"/>
                    <a:pt x="25714" y="39252"/>
                  </a:cubicBezTo>
                  <a:cubicBezTo>
                    <a:pt x="25714" y="38130"/>
                    <a:pt x="29999" y="38130"/>
                    <a:pt x="29999" y="37009"/>
                  </a:cubicBezTo>
                  <a:cubicBezTo>
                    <a:pt x="34285" y="35887"/>
                    <a:pt x="34285" y="34766"/>
                    <a:pt x="38571" y="33644"/>
                  </a:cubicBezTo>
                  <a:cubicBezTo>
                    <a:pt x="38571" y="33644"/>
                    <a:pt x="38571" y="32523"/>
                    <a:pt x="42857" y="32523"/>
                  </a:cubicBezTo>
                  <a:cubicBezTo>
                    <a:pt x="42857" y="31401"/>
                    <a:pt x="42857" y="31401"/>
                    <a:pt x="42857" y="30280"/>
                  </a:cubicBezTo>
                  <a:cubicBezTo>
                    <a:pt x="47142" y="30280"/>
                    <a:pt x="47142" y="29158"/>
                    <a:pt x="47142" y="29158"/>
                  </a:cubicBezTo>
                  <a:cubicBezTo>
                    <a:pt x="47142" y="28037"/>
                    <a:pt x="47142" y="28037"/>
                    <a:pt x="47142" y="26915"/>
                  </a:cubicBezTo>
                  <a:cubicBezTo>
                    <a:pt x="47142" y="25794"/>
                    <a:pt x="47142" y="25794"/>
                    <a:pt x="47142" y="24672"/>
                  </a:cubicBezTo>
                  <a:cubicBezTo>
                    <a:pt x="47142" y="24672"/>
                    <a:pt x="51428" y="24672"/>
                    <a:pt x="51428" y="23551"/>
                  </a:cubicBezTo>
                  <a:cubicBezTo>
                    <a:pt x="51428" y="23551"/>
                    <a:pt x="51428" y="23551"/>
                    <a:pt x="51428" y="22429"/>
                  </a:cubicBezTo>
                  <a:cubicBezTo>
                    <a:pt x="51428" y="21308"/>
                    <a:pt x="51428" y="20186"/>
                    <a:pt x="51428" y="19065"/>
                  </a:cubicBezTo>
                  <a:cubicBezTo>
                    <a:pt x="47142" y="20186"/>
                    <a:pt x="47142" y="20186"/>
                    <a:pt x="47142" y="20186"/>
                  </a:cubicBezTo>
                  <a:cubicBezTo>
                    <a:pt x="47142" y="19065"/>
                    <a:pt x="47142" y="19065"/>
                    <a:pt x="42857" y="19065"/>
                  </a:cubicBezTo>
                  <a:cubicBezTo>
                    <a:pt x="42857" y="17943"/>
                    <a:pt x="42857" y="17943"/>
                    <a:pt x="42857" y="16822"/>
                  </a:cubicBezTo>
                  <a:cubicBezTo>
                    <a:pt x="42857" y="16822"/>
                    <a:pt x="42857" y="15700"/>
                    <a:pt x="47142" y="15700"/>
                  </a:cubicBezTo>
                  <a:cubicBezTo>
                    <a:pt x="47142" y="14579"/>
                    <a:pt x="47142" y="14579"/>
                    <a:pt x="47142" y="14579"/>
                  </a:cubicBezTo>
                  <a:cubicBezTo>
                    <a:pt x="47142" y="13457"/>
                    <a:pt x="47142" y="13457"/>
                    <a:pt x="47142" y="12336"/>
                  </a:cubicBezTo>
                  <a:cubicBezTo>
                    <a:pt x="47142" y="12336"/>
                    <a:pt x="47142" y="11214"/>
                    <a:pt x="42857" y="11214"/>
                  </a:cubicBezTo>
                  <a:cubicBezTo>
                    <a:pt x="42857" y="10093"/>
                    <a:pt x="42857" y="10093"/>
                    <a:pt x="42857" y="10093"/>
                  </a:cubicBezTo>
                  <a:cubicBezTo>
                    <a:pt x="38571" y="10093"/>
                    <a:pt x="42857" y="8971"/>
                    <a:pt x="42857" y="8971"/>
                  </a:cubicBezTo>
                  <a:cubicBezTo>
                    <a:pt x="42857" y="7850"/>
                    <a:pt x="38571" y="6728"/>
                    <a:pt x="38571" y="5607"/>
                  </a:cubicBezTo>
                  <a:cubicBezTo>
                    <a:pt x="38571" y="4485"/>
                    <a:pt x="38571" y="3364"/>
                    <a:pt x="34285" y="3364"/>
                  </a:cubicBezTo>
                  <a:cubicBezTo>
                    <a:pt x="34285" y="3364"/>
                    <a:pt x="29999" y="3364"/>
                    <a:pt x="29999" y="3364"/>
                  </a:cubicBezTo>
                  <a:cubicBezTo>
                    <a:pt x="25714" y="2242"/>
                    <a:pt x="25714" y="2242"/>
                    <a:pt x="25714" y="1121"/>
                  </a:cubicBezTo>
                  <a:cubicBezTo>
                    <a:pt x="25714" y="1121"/>
                    <a:pt x="25714" y="1121"/>
                    <a:pt x="21428" y="1121"/>
                  </a:cubicBezTo>
                  <a:cubicBezTo>
                    <a:pt x="21428" y="0"/>
                    <a:pt x="17142" y="0"/>
                    <a:pt x="17142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17142" y="0"/>
                    <a:pt x="17142" y="0"/>
                    <a:pt x="17142" y="1121"/>
                  </a:cubicBezTo>
                  <a:cubicBezTo>
                    <a:pt x="17142" y="1121"/>
                    <a:pt x="12857" y="1121"/>
                    <a:pt x="12857" y="2242"/>
                  </a:cubicBezTo>
                  <a:cubicBezTo>
                    <a:pt x="8571" y="2242"/>
                    <a:pt x="8571" y="3364"/>
                    <a:pt x="8571" y="3364"/>
                  </a:cubicBezTo>
                  <a:cubicBezTo>
                    <a:pt x="4285" y="3364"/>
                    <a:pt x="4285" y="3364"/>
                    <a:pt x="4285" y="4485"/>
                  </a:cubicBezTo>
                  <a:cubicBezTo>
                    <a:pt x="4285" y="4485"/>
                    <a:pt x="4285" y="4485"/>
                    <a:pt x="0" y="5607"/>
                  </a:cubicBezTo>
                  <a:cubicBezTo>
                    <a:pt x="0" y="5607"/>
                    <a:pt x="0" y="5607"/>
                    <a:pt x="0" y="5607"/>
                  </a:cubicBezTo>
                  <a:cubicBezTo>
                    <a:pt x="0" y="5607"/>
                    <a:pt x="0" y="5607"/>
                    <a:pt x="0" y="5607"/>
                  </a:cubicBezTo>
                  <a:cubicBezTo>
                    <a:pt x="0" y="5607"/>
                    <a:pt x="0" y="5607"/>
                    <a:pt x="0" y="6728"/>
                  </a:cubicBezTo>
                  <a:cubicBezTo>
                    <a:pt x="0" y="6728"/>
                    <a:pt x="4285" y="6728"/>
                    <a:pt x="4285" y="6728"/>
                  </a:cubicBezTo>
                  <a:cubicBezTo>
                    <a:pt x="4285" y="6728"/>
                    <a:pt x="4285" y="7850"/>
                    <a:pt x="4285" y="7850"/>
                  </a:cubicBezTo>
                  <a:cubicBezTo>
                    <a:pt x="4285" y="8971"/>
                    <a:pt x="8571" y="8971"/>
                    <a:pt x="8571" y="8971"/>
                  </a:cubicBezTo>
                  <a:cubicBezTo>
                    <a:pt x="8571" y="10093"/>
                    <a:pt x="8571" y="11214"/>
                    <a:pt x="8571" y="12336"/>
                  </a:cubicBezTo>
                  <a:cubicBezTo>
                    <a:pt x="8571" y="13457"/>
                    <a:pt x="8571" y="13457"/>
                    <a:pt x="8571" y="14579"/>
                  </a:cubicBezTo>
                  <a:cubicBezTo>
                    <a:pt x="8571" y="15700"/>
                    <a:pt x="12857" y="15700"/>
                    <a:pt x="12857" y="15700"/>
                  </a:cubicBezTo>
                  <a:cubicBezTo>
                    <a:pt x="12857" y="16822"/>
                    <a:pt x="8571" y="17943"/>
                    <a:pt x="8571" y="17943"/>
                  </a:cubicBezTo>
                  <a:cubicBezTo>
                    <a:pt x="8571" y="19065"/>
                    <a:pt x="8571" y="20186"/>
                    <a:pt x="8571" y="20186"/>
                  </a:cubicBezTo>
                  <a:cubicBezTo>
                    <a:pt x="8571" y="21308"/>
                    <a:pt x="4285" y="21308"/>
                    <a:pt x="4285" y="22429"/>
                  </a:cubicBezTo>
                  <a:cubicBezTo>
                    <a:pt x="8571" y="22429"/>
                    <a:pt x="8571" y="22429"/>
                    <a:pt x="8571" y="23551"/>
                  </a:cubicBezTo>
                  <a:cubicBezTo>
                    <a:pt x="8571" y="23551"/>
                    <a:pt x="8571" y="23551"/>
                    <a:pt x="8571" y="24672"/>
                  </a:cubicBezTo>
                  <a:cubicBezTo>
                    <a:pt x="8571" y="24672"/>
                    <a:pt x="8571" y="25794"/>
                    <a:pt x="8571" y="25794"/>
                  </a:cubicBezTo>
                  <a:cubicBezTo>
                    <a:pt x="8571" y="26915"/>
                    <a:pt x="8571" y="26915"/>
                    <a:pt x="8571" y="28037"/>
                  </a:cubicBezTo>
                  <a:cubicBezTo>
                    <a:pt x="8571" y="28037"/>
                    <a:pt x="12857" y="28037"/>
                    <a:pt x="12857" y="29158"/>
                  </a:cubicBezTo>
                  <a:cubicBezTo>
                    <a:pt x="12857" y="29158"/>
                    <a:pt x="12857" y="29158"/>
                    <a:pt x="12857" y="30280"/>
                  </a:cubicBezTo>
                  <a:cubicBezTo>
                    <a:pt x="8571" y="30280"/>
                    <a:pt x="12857" y="30280"/>
                    <a:pt x="12857" y="31401"/>
                  </a:cubicBezTo>
                  <a:cubicBezTo>
                    <a:pt x="12857" y="31401"/>
                    <a:pt x="12857" y="32523"/>
                    <a:pt x="12857" y="32523"/>
                  </a:cubicBezTo>
                  <a:cubicBezTo>
                    <a:pt x="12857" y="33644"/>
                    <a:pt x="12857" y="33644"/>
                    <a:pt x="12857" y="34766"/>
                  </a:cubicBezTo>
                  <a:cubicBezTo>
                    <a:pt x="12857" y="34766"/>
                    <a:pt x="12857" y="34766"/>
                    <a:pt x="12857" y="35887"/>
                  </a:cubicBezTo>
                  <a:cubicBezTo>
                    <a:pt x="12857" y="35887"/>
                    <a:pt x="12857" y="37009"/>
                    <a:pt x="12857" y="37009"/>
                  </a:cubicBezTo>
                  <a:cubicBezTo>
                    <a:pt x="12857" y="38130"/>
                    <a:pt x="12857" y="38130"/>
                    <a:pt x="12857" y="39252"/>
                  </a:cubicBezTo>
                  <a:cubicBezTo>
                    <a:pt x="12857" y="39252"/>
                    <a:pt x="8571" y="39252"/>
                    <a:pt x="8571" y="40373"/>
                  </a:cubicBezTo>
                  <a:cubicBezTo>
                    <a:pt x="8571" y="40373"/>
                    <a:pt x="8571" y="40373"/>
                    <a:pt x="8571" y="41495"/>
                  </a:cubicBezTo>
                  <a:cubicBezTo>
                    <a:pt x="8571" y="41495"/>
                    <a:pt x="8571" y="41495"/>
                    <a:pt x="12857" y="41495"/>
                  </a:cubicBezTo>
                  <a:cubicBezTo>
                    <a:pt x="12857" y="42616"/>
                    <a:pt x="12857" y="42616"/>
                    <a:pt x="12857" y="43738"/>
                  </a:cubicBezTo>
                  <a:cubicBezTo>
                    <a:pt x="12857" y="43738"/>
                    <a:pt x="12857" y="43738"/>
                    <a:pt x="8571" y="44859"/>
                  </a:cubicBezTo>
                  <a:cubicBezTo>
                    <a:pt x="8571" y="44859"/>
                    <a:pt x="8571" y="44859"/>
                    <a:pt x="8571" y="44859"/>
                  </a:cubicBezTo>
                  <a:cubicBezTo>
                    <a:pt x="8571" y="45981"/>
                    <a:pt x="8571" y="45981"/>
                    <a:pt x="8571" y="47102"/>
                  </a:cubicBezTo>
                  <a:cubicBezTo>
                    <a:pt x="8571" y="48224"/>
                    <a:pt x="8571" y="48224"/>
                    <a:pt x="8571" y="49345"/>
                  </a:cubicBezTo>
                  <a:cubicBezTo>
                    <a:pt x="12857" y="49345"/>
                    <a:pt x="12857" y="49345"/>
                    <a:pt x="12857" y="50467"/>
                  </a:cubicBezTo>
                  <a:cubicBezTo>
                    <a:pt x="12857" y="51588"/>
                    <a:pt x="12857" y="51588"/>
                    <a:pt x="12857" y="52710"/>
                  </a:cubicBezTo>
                  <a:cubicBezTo>
                    <a:pt x="12857" y="52710"/>
                    <a:pt x="17142" y="52710"/>
                    <a:pt x="17142" y="53831"/>
                  </a:cubicBezTo>
                  <a:cubicBezTo>
                    <a:pt x="17142" y="53831"/>
                    <a:pt x="17142" y="54953"/>
                    <a:pt x="17142" y="54953"/>
                  </a:cubicBezTo>
                  <a:cubicBezTo>
                    <a:pt x="17142" y="54953"/>
                    <a:pt x="12857" y="56074"/>
                    <a:pt x="12857" y="56074"/>
                  </a:cubicBezTo>
                  <a:cubicBezTo>
                    <a:pt x="12857" y="57196"/>
                    <a:pt x="12857" y="57196"/>
                    <a:pt x="12857" y="58317"/>
                  </a:cubicBezTo>
                  <a:cubicBezTo>
                    <a:pt x="12857" y="59439"/>
                    <a:pt x="12857" y="59439"/>
                    <a:pt x="12857" y="60560"/>
                  </a:cubicBezTo>
                  <a:cubicBezTo>
                    <a:pt x="12857" y="60560"/>
                    <a:pt x="12857" y="60560"/>
                    <a:pt x="12857" y="60560"/>
                  </a:cubicBezTo>
                  <a:cubicBezTo>
                    <a:pt x="12857" y="60560"/>
                    <a:pt x="12857" y="60560"/>
                    <a:pt x="12857" y="61682"/>
                  </a:cubicBezTo>
                  <a:cubicBezTo>
                    <a:pt x="12857" y="62803"/>
                    <a:pt x="12857" y="62803"/>
                    <a:pt x="12857" y="63925"/>
                  </a:cubicBezTo>
                  <a:cubicBezTo>
                    <a:pt x="12857" y="63925"/>
                    <a:pt x="12857" y="65046"/>
                    <a:pt x="12857" y="65046"/>
                  </a:cubicBezTo>
                  <a:cubicBezTo>
                    <a:pt x="12857" y="66168"/>
                    <a:pt x="12857" y="66168"/>
                    <a:pt x="12857" y="66168"/>
                  </a:cubicBezTo>
                  <a:cubicBezTo>
                    <a:pt x="12857" y="67289"/>
                    <a:pt x="8571" y="67289"/>
                    <a:pt x="12857" y="68411"/>
                  </a:cubicBezTo>
                  <a:cubicBezTo>
                    <a:pt x="12857" y="69532"/>
                    <a:pt x="12857" y="69532"/>
                    <a:pt x="12857" y="69532"/>
                  </a:cubicBezTo>
                  <a:cubicBezTo>
                    <a:pt x="17142" y="70654"/>
                    <a:pt x="17142" y="70654"/>
                    <a:pt x="17142" y="71775"/>
                  </a:cubicBezTo>
                  <a:cubicBezTo>
                    <a:pt x="17142" y="71775"/>
                    <a:pt x="17142" y="72897"/>
                    <a:pt x="17142" y="74018"/>
                  </a:cubicBezTo>
                  <a:cubicBezTo>
                    <a:pt x="17142" y="74018"/>
                    <a:pt x="17142" y="74018"/>
                    <a:pt x="17142" y="75140"/>
                  </a:cubicBezTo>
                  <a:cubicBezTo>
                    <a:pt x="17142" y="75140"/>
                    <a:pt x="17142" y="75140"/>
                    <a:pt x="17142" y="76261"/>
                  </a:cubicBezTo>
                  <a:cubicBezTo>
                    <a:pt x="17142" y="76261"/>
                    <a:pt x="17142" y="76261"/>
                    <a:pt x="17142" y="77383"/>
                  </a:cubicBezTo>
                  <a:cubicBezTo>
                    <a:pt x="17142" y="77383"/>
                    <a:pt x="17142" y="78504"/>
                    <a:pt x="17142" y="78504"/>
                  </a:cubicBezTo>
                  <a:cubicBezTo>
                    <a:pt x="17142" y="78504"/>
                    <a:pt x="17142" y="79626"/>
                    <a:pt x="21428" y="79626"/>
                  </a:cubicBezTo>
                  <a:cubicBezTo>
                    <a:pt x="21428" y="79626"/>
                    <a:pt x="21428" y="80747"/>
                    <a:pt x="21428" y="80747"/>
                  </a:cubicBezTo>
                  <a:cubicBezTo>
                    <a:pt x="21428" y="80747"/>
                    <a:pt x="25714" y="81869"/>
                    <a:pt x="25714" y="81869"/>
                  </a:cubicBezTo>
                  <a:cubicBezTo>
                    <a:pt x="25714" y="81869"/>
                    <a:pt x="25714" y="80747"/>
                    <a:pt x="29999" y="80747"/>
                  </a:cubicBezTo>
                  <a:cubicBezTo>
                    <a:pt x="29999" y="80747"/>
                    <a:pt x="29999" y="80747"/>
                    <a:pt x="34285" y="80747"/>
                  </a:cubicBezTo>
                  <a:cubicBezTo>
                    <a:pt x="34285" y="81869"/>
                    <a:pt x="34285" y="81869"/>
                    <a:pt x="34285" y="81869"/>
                  </a:cubicBezTo>
                  <a:cubicBezTo>
                    <a:pt x="34285" y="82990"/>
                    <a:pt x="34285" y="82990"/>
                    <a:pt x="38571" y="82990"/>
                  </a:cubicBezTo>
                  <a:cubicBezTo>
                    <a:pt x="38571" y="82990"/>
                    <a:pt x="38571" y="82990"/>
                    <a:pt x="38571" y="82990"/>
                  </a:cubicBezTo>
                  <a:cubicBezTo>
                    <a:pt x="38571" y="84112"/>
                    <a:pt x="38571" y="84112"/>
                    <a:pt x="38571" y="84112"/>
                  </a:cubicBezTo>
                  <a:cubicBezTo>
                    <a:pt x="38571" y="85233"/>
                    <a:pt x="38571" y="85233"/>
                    <a:pt x="38571" y="85233"/>
                  </a:cubicBezTo>
                  <a:cubicBezTo>
                    <a:pt x="38571" y="86355"/>
                    <a:pt x="38571" y="86355"/>
                    <a:pt x="38571" y="86355"/>
                  </a:cubicBezTo>
                  <a:cubicBezTo>
                    <a:pt x="38571" y="86355"/>
                    <a:pt x="34285" y="87476"/>
                    <a:pt x="38571" y="87476"/>
                  </a:cubicBezTo>
                  <a:cubicBezTo>
                    <a:pt x="38571" y="87476"/>
                    <a:pt x="38571" y="87476"/>
                    <a:pt x="38571" y="87476"/>
                  </a:cubicBezTo>
                  <a:cubicBezTo>
                    <a:pt x="42857" y="87476"/>
                    <a:pt x="38571" y="88598"/>
                    <a:pt x="38571" y="89719"/>
                  </a:cubicBezTo>
                  <a:cubicBezTo>
                    <a:pt x="38571" y="89719"/>
                    <a:pt x="38571" y="89719"/>
                    <a:pt x="42857" y="89719"/>
                  </a:cubicBezTo>
                  <a:cubicBezTo>
                    <a:pt x="42857" y="89719"/>
                    <a:pt x="42857" y="89719"/>
                    <a:pt x="42857" y="89719"/>
                  </a:cubicBezTo>
                  <a:cubicBezTo>
                    <a:pt x="42857" y="89719"/>
                    <a:pt x="42857" y="90841"/>
                    <a:pt x="42857" y="90841"/>
                  </a:cubicBezTo>
                  <a:cubicBezTo>
                    <a:pt x="47142" y="90841"/>
                    <a:pt x="47142" y="90841"/>
                    <a:pt x="47142" y="90841"/>
                  </a:cubicBezTo>
                  <a:cubicBezTo>
                    <a:pt x="47142" y="91962"/>
                    <a:pt x="47142" y="91962"/>
                    <a:pt x="47142" y="91962"/>
                  </a:cubicBezTo>
                  <a:cubicBezTo>
                    <a:pt x="42857" y="93084"/>
                    <a:pt x="42857" y="93084"/>
                    <a:pt x="42857" y="93084"/>
                  </a:cubicBezTo>
                  <a:cubicBezTo>
                    <a:pt x="42857" y="93084"/>
                    <a:pt x="42857" y="94205"/>
                    <a:pt x="42857" y="94205"/>
                  </a:cubicBezTo>
                  <a:cubicBezTo>
                    <a:pt x="42857" y="94205"/>
                    <a:pt x="42857" y="95327"/>
                    <a:pt x="42857" y="95327"/>
                  </a:cubicBezTo>
                  <a:cubicBezTo>
                    <a:pt x="42857" y="95327"/>
                    <a:pt x="42857" y="96448"/>
                    <a:pt x="42857" y="97570"/>
                  </a:cubicBezTo>
                  <a:cubicBezTo>
                    <a:pt x="42857" y="97570"/>
                    <a:pt x="47142" y="98691"/>
                    <a:pt x="42857" y="98691"/>
                  </a:cubicBezTo>
                  <a:cubicBezTo>
                    <a:pt x="42857" y="99813"/>
                    <a:pt x="42857" y="99813"/>
                    <a:pt x="42857" y="99813"/>
                  </a:cubicBezTo>
                  <a:cubicBezTo>
                    <a:pt x="42857" y="99813"/>
                    <a:pt x="42857" y="99813"/>
                    <a:pt x="42857" y="100934"/>
                  </a:cubicBezTo>
                  <a:cubicBezTo>
                    <a:pt x="47142" y="100934"/>
                    <a:pt x="42857" y="100934"/>
                    <a:pt x="47142" y="102056"/>
                  </a:cubicBezTo>
                  <a:cubicBezTo>
                    <a:pt x="47142" y="102056"/>
                    <a:pt x="47142" y="100934"/>
                    <a:pt x="51428" y="102056"/>
                  </a:cubicBezTo>
                  <a:cubicBezTo>
                    <a:pt x="51428" y="102056"/>
                    <a:pt x="55714" y="102056"/>
                    <a:pt x="55714" y="102056"/>
                  </a:cubicBezTo>
                  <a:cubicBezTo>
                    <a:pt x="55714" y="102056"/>
                    <a:pt x="51428" y="102056"/>
                    <a:pt x="51428" y="103177"/>
                  </a:cubicBezTo>
                  <a:cubicBezTo>
                    <a:pt x="51428" y="103177"/>
                    <a:pt x="51428" y="103177"/>
                    <a:pt x="47142" y="104299"/>
                  </a:cubicBezTo>
                  <a:cubicBezTo>
                    <a:pt x="47142" y="104299"/>
                    <a:pt x="47142" y="105420"/>
                    <a:pt x="47142" y="105420"/>
                  </a:cubicBezTo>
                  <a:cubicBezTo>
                    <a:pt x="47142" y="105420"/>
                    <a:pt x="47142" y="105420"/>
                    <a:pt x="47142" y="105420"/>
                  </a:cubicBezTo>
                  <a:cubicBezTo>
                    <a:pt x="51428" y="105420"/>
                    <a:pt x="51428" y="105420"/>
                    <a:pt x="51428" y="106542"/>
                  </a:cubicBezTo>
                  <a:cubicBezTo>
                    <a:pt x="51428" y="106542"/>
                    <a:pt x="55714" y="106542"/>
                    <a:pt x="55714" y="106542"/>
                  </a:cubicBezTo>
                  <a:cubicBezTo>
                    <a:pt x="55714" y="107663"/>
                    <a:pt x="55714" y="107663"/>
                    <a:pt x="55714" y="108785"/>
                  </a:cubicBezTo>
                  <a:cubicBezTo>
                    <a:pt x="55714" y="108785"/>
                    <a:pt x="55714" y="108785"/>
                    <a:pt x="55714" y="108785"/>
                  </a:cubicBezTo>
                  <a:cubicBezTo>
                    <a:pt x="55714" y="108785"/>
                    <a:pt x="59999" y="108785"/>
                    <a:pt x="59999" y="108785"/>
                  </a:cubicBezTo>
                  <a:cubicBezTo>
                    <a:pt x="59999" y="109906"/>
                    <a:pt x="59999" y="109906"/>
                    <a:pt x="59999" y="111028"/>
                  </a:cubicBezTo>
                  <a:cubicBezTo>
                    <a:pt x="64285" y="111028"/>
                    <a:pt x="64285" y="111028"/>
                    <a:pt x="64285" y="112149"/>
                  </a:cubicBezTo>
                  <a:cubicBezTo>
                    <a:pt x="64285" y="112149"/>
                    <a:pt x="64285" y="112149"/>
                    <a:pt x="68571" y="112149"/>
                  </a:cubicBezTo>
                  <a:cubicBezTo>
                    <a:pt x="68571" y="112149"/>
                    <a:pt x="68571" y="113271"/>
                    <a:pt x="68571" y="113271"/>
                  </a:cubicBezTo>
                  <a:cubicBezTo>
                    <a:pt x="72857" y="113271"/>
                    <a:pt x="72857" y="113271"/>
                    <a:pt x="72857" y="114392"/>
                  </a:cubicBezTo>
                  <a:cubicBezTo>
                    <a:pt x="72857" y="114392"/>
                    <a:pt x="72857" y="114392"/>
                    <a:pt x="72857" y="114392"/>
                  </a:cubicBezTo>
                  <a:cubicBezTo>
                    <a:pt x="77142" y="115514"/>
                    <a:pt x="77142" y="115514"/>
                    <a:pt x="77142" y="115514"/>
                  </a:cubicBezTo>
                  <a:cubicBezTo>
                    <a:pt x="77142" y="116635"/>
                    <a:pt x="77142" y="116635"/>
                    <a:pt x="77142" y="116635"/>
                  </a:cubicBezTo>
                  <a:cubicBezTo>
                    <a:pt x="81428" y="116635"/>
                    <a:pt x="81428" y="116635"/>
                    <a:pt x="81428" y="115514"/>
                  </a:cubicBezTo>
                  <a:cubicBezTo>
                    <a:pt x="85714" y="115514"/>
                    <a:pt x="85714" y="115514"/>
                    <a:pt x="89999" y="115514"/>
                  </a:cubicBezTo>
                  <a:cubicBezTo>
                    <a:pt x="89999" y="115514"/>
                    <a:pt x="89999" y="115514"/>
                    <a:pt x="89999" y="115514"/>
                  </a:cubicBezTo>
                  <a:cubicBezTo>
                    <a:pt x="94285" y="115514"/>
                    <a:pt x="94285" y="115514"/>
                    <a:pt x="94285" y="116635"/>
                  </a:cubicBezTo>
                  <a:cubicBezTo>
                    <a:pt x="98571" y="116635"/>
                    <a:pt x="98571" y="116635"/>
                    <a:pt x="98571" y="116635"/>
                  </a:cubicBezTo>
                  <a:cubicBezTo>
                    <a:pt x="98571" y="117757"/>
                    <a:pt x="98571" y="117757"/>
                    <a:pt x="98571" y="117757"/>
                  </a:cubicBezTo>
                  <a:cubicBezTo>
                    <a:pt x="94285" y="117757"/>
                    <a:pt x="94285" y="117757"/>
                    <a:pt x="94285" y="117757"/>
                  </a:cubicBezTo>
                  <a:cubicBezTo>
                    <a:pt x="89999" y="117757"/>
                    <a:pt x="94285" y="116635"/>
                    <a:pt x="89999" y="116635"/>
                  </a:cubicBezTo>
                  <a:cubicBezTo>
                    <a:pt x="89999" y="116635"/>
                    <a:pt x="85714" y="116635"/>
                    <a:pt x="85714" y="116635"/>
                  </a:cubicBezTo>
                  <a:cubicBezTo>
                    <a:pt x="85714" y="116635"/>
                    <a:pt x="85714" y="116635"/>
                    <a:pt x="85714" y="117757"/>
                  </a:cubicBezTo>
                  <a:cubicBezTo>
                    <a:pt x="85714" y="117757"/>
                    <a:pt x="85714" y="117757"/>
                    <a:pt x="85714" y="117757"/>
                  </a:cubicBezTo>
                  <a:cubicBezTo>
                    <a:pt x="89999" y="118878"/>
                    <a:pt x="89999" y="117757"/>
                    <a:pt x="89999" y="118878"/>
                  </a:cubicBezTo>
                  <a:cubicBezTo>
                    <a:pt x="89999" y="118878"/>
                    <a:pt x="85714" y="118878"/>
                    <a:pt x="85714" y="118878"/>
                  </a:cubicBezTo>
                  <a:cubicBezTo>
                    <a:pt x="85714" y="120000"/>
                    <a:pt x="89999" y="118878"/>
                    <a:pt x="89999" y="120000"/>
                  </a:cubicBezTo>
                  <a:cubicBezTo>
                    <a:pt x="94285" y="120000"/>
                    <a:pt x="94285" y="120000"/>
                    <a:pt x="98571" y="120000"/>
                  </a:cubicBezTo>
                  <a:cubicBezTo>
                    <a:pt x="98571" y="120000"/>
                    <a:pt x="98571" y="120000"/>
                    <a:pt x="98571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Shape 517"/>
            <p:cNvSpPr/>
            <p:nvPr/>
          </p:nvSpPr>
          <p:spPr>
            <a:xfrm>
              <a:off x="5992090" y="4149752"/>
              <a:ext cx="20955" cy="423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000"/>
                  </a:moveTo>
                  <a:cubicBezTo>
                    <a:pt x="60000" y="30000"/>
                    <a:pt x="60000" y="0"/>
                    <a:pt x="0" y="0"/>
                  </a:cubicBezTo>
                  <a:cubicBezTo>
                    <a:pt x="0" y="0"/>
                    <a:pt x="0" y="30000"/>
                    <a:pt x="0" y="30000"/>
                  </a:cubicBezTo>
                  <a:cubicBezTo>
                    <a:pt x="0" y="30000"/>
                    <a:pt x="0" y="3000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60000"/>
                    <a:pt x="0" y="60000"/>
                    <a:pt x="0" y="90000"/>
                  </a:cubicBezTo>
                  <a:cubicBezTo>
                    <a:pt x="0" y="90000"/>
                    <a:pt x="0" y="9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60000" y="120000"/>
                    <a:pt x="60000" y="120000"/>
                  </a:cubicBezTo>
                  <a:cubicBezTo>
                    <a:pt x="60000" y="120000"/>
                    <a:pt x="60000" y="120000"/>
                    <a:pt x="120000" y="90000"/>
                  </a:cubicBezTo>
                  <a:cubicBezTo>
                    <a:pt x="120000" y="90000"/>
                    <a:pt x="120000" y="90000"/>
                    <a:pt x="120000" y="60000"/>
                  </a:cubicBezTo>
                  <a:cubicBezTo>
                    <a:pt x="120000" y="60000"/>
                    <a:pt x="120000" y="30000"/>
                    <a:pt x="60000" y="3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Shape 518"/>
            <p:cNvSpPr/>
            <p:nvPr/>
          </p:nvSpPr>
          <p:spPr>
            <a:xfrm>
              <a:off x="6024327" y="4170153"/>
              <a:ext cx="11283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60000"/>
                    <a:pt x="0" y="60000"/>
                    <a:pt x="0" y="60000"/>
                  </a:cubicBezTo>
                  <a:cubicBezTo>
                    <a:pt x="0" y="120000"/>
                    <a:pt x="0" y="120000"/>
                    <a:pt x="120000" y="60000"/>
                  </a:cubicBezTo>
                  <a:cubicBezTo>
                    <a:pt x="120000" y="60000"/>
                    <a:pt x="120000" y="60000"/>
                    <a:pt x="0" y="60000"/>
                  </a:cubicBezTo>
                  <a:cubicBezTo>
                    <a:pt x="0" y="0"/>
                    <a:pt x="0" y="0"/>
                    <a:pt x="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Shape 519"/>
            <p:cNvSpPr/>
            <p:nvPr/>
          </p:nvSpPr>
          <p:spPr>
            <a:xfrm>
              <a:off x="6046893" y="4181138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120000" y="1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Shape 520"/>
            <p:cNvSpPr/>
            <p:nvPr/>
          </p:nvSpPr>
          <p:spPr>
            <a:xfrm>
              <a:off x="6661006" y="5442875"/>
              <a:ext cx="20955" cy="533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96000"/>
                    <a:pt x="120000" y="96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20000" y="72000"/>
                    <a:pt x="120000" y="48000"/>
                    <a:pt x="120000" y="48000"/>
                  </a:cubicBezTo>
                  <a:cubicBezTo>
                    <a:pt x="120000" y="48000"/>
                    <a:pt x="120000" y="24000"/>
                    <a:pt x="120000" y="24000"/>
                  </a:cubicBezTo>
                  <a:cubicBezTo>
                    <a:pt x="60000" y="24000"/>
                    <a:pt x="60000" y="24000"/>
                    <a:pt x="60000" y="24000"/>
                  </a:cubicBezTo>
                  <a:cubicBezTo>
                    <a:pt x="60000" y="0"/>
                    <a:pt x="60000" y="0"/>
                    <a:pt x="0" y="24000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24000"/>
                    <a:pt x="0" y="48000"/>
                    <a:pt x="0" y="48000"/>
                  </a:cubicBezTo>
                  <a:cubicBezTo>
                    <a:pt x="0" y="48000"/>
                    <a:pt x="0" y="48000"/>
                    <a:pt x="0" y="72000"/>
                  </a:cubicBezTo>
                  <a:cubicBezTo>
                    <a:pt x="0" y="72000"/>
                    <a:pt x="0" y="72000"/>
                    <a:pt x="0" y="96000"/>
                  </a:cubicBezTo>
                  <a:cubicBezTo>
                    <a:pt x="0" y="96000"/>
                    <a:pt x="0" y="96000"/>
                    <a:pt x="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60000" y="120000"/>
                    <a:pt x="120000" y="120000"/>
                    <a:pt x="12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Shape 521"/>
            <p:cNvSpPr/>
            <p:nvPr/>
          </p:nvSpPr>
          <p:spPr>
            <a:xfrm>
              <a:off x="6704526" y="5527619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20000"/>
                  </a:cubicBez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Shape 522"/>
            <p:cNvSpPr/>
            <p:nvPr/>
          </p:nvSpPr>
          <p:spPr>
            <a:xfrm>
              <a:off x="6681960" y="5538604"/>
              <a:ext cx="22566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120000"/>
                    <a:pt x="60000" y="120000"/>
                    <a:pt x="60000" y="120000"/>
                  </a:cubicBezTo>
                  <a:cubicBezTo>
                    <a:pt x="120000" y="120000"/>
                    <a:pt x="120000" y="12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0"/>
                    <a:pt x="60000" y="0"/>
                    <a:pt x="6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Shape 523"/>
            <p:cNvSpPr/>
            <p:nvPr/>
          </p:nvSpPr>
          <p:spPr>
            <a:xfrm>
              <a:off x="6670676" y="5569990"/>
              <a:ext cx="45132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000" y="120000"/>
                  </a:moveTo>
                  <a:cubicBezTo>
                    <a:pt x="90000" y="120000"/>
                    <a:pt x="90000" y="120000"/>
                    <a:pt x="120000" y="120000"/>
                  </a:cubicBezTo>
                  <a:cubicBezTo>
                    <a:pt x="120000" y="120000"/>
                    <a:pt x="120000" y="60000"/>
                    <a:pt x="120000" y="60000"/>
                  </a:cubicBezTo>
                  <a:cubicBezTo>
                    <a:pt x="90000" y="0"/>
                    <a:pt x="90000" y="0"/>
                    <a:pt x="90000" y="0"/>
                  </a:cubicBezTo>
                  <a:cubicBezTo>
                    <a:pt x="90000" y="0"/>
                    <a:pt x="60000" y="0"/>
                    <a:pt x="60000" y="0"/>
                  </a:cubicBezTo>
                  <a:cubicBezTo>
                    <a:pt x="60000" y="0"/>
                    <a:pt x="60000" y="60000"/>
                    <a:pt x="60000" y="60000"/>
                  </a:cubicBezTo>
                  <a:cubicBezTo>
                    <a:pt x="60000" y="60000"/>
                    <a:pt x="30000" y="60000"/>
                    <a:pt x="30000" y="60000"/>
                  </a:cubicBezTo>
                  <a:cubicBezTo>
                    <a:pt x="30000" y="60000"/>
                    <a:pt x="0" y="120000"/>
                    <a:pt x="0" y="120000"/>
                  </a:cubicBezTo>
                  <a:cubicBezTo>
                    <a:pt x="0" y="120000"/>
                    <a:pt x="30000" y="120000"/>
                    <a:pt x="30000" y="120000"/>
                  </a:cubicBezTo>
                  <a:cubicBezTo>
                    <a:pt x="30000" y="120000"/>
                    <a:pt x="30000" y="120000"/>
                    <a:pt x="60000" y="120000"/>
                  </a:cubicBezTo>
                  <a:cubicBezTo>
                    <a:pt x="60000" y="120000"/>
                    <a:pt x="60000" y="120000"/>
                    <a:pt x="9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Shape 524"/>
            <p:cNvSpPr/>
            <p:nvPr/>
          </p:nvSpPr>
          <p:spPr>
            <a:xfrm>
              <a:off x="6693243" y="5634333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Shape 525"/>
            <p:cNvSpPr/>
            <p:nvPr/>
          </p:nvSpPr>
          <p:spPr>
            <a:xfrm>
              <a:off x="6693243" y="5656302"/>
              <a:ext cx="32237" cy="31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80000" y="0"/>
                    <a:pt x="80000" y="0"/>
                    <a:pt x="80000" y="0"/>
                  </a:cubicBezTo>
                  <a:cubicBezTo>
                    <a:pt x="40000" y="0"/>
                    <a:pt x="40000" y="0"/>
                    <a:pt x="0" y="0"/>
                  </a:cubicBezTo>
                  <a:cubicBezTo>
                    <a:pt x="0" y="40000"/>
                    <a:pt x="40000" y="40000"/>
                    <a:pt x="40000" y="80000"/>
                  </a:cubicBezTo>
                  <a:cubicBezTo>
                    <a:pt x="40000" y="80000"/>
                    <a:pt x="40000" y="80000"/>
                    <a:pt x="40000" y="80000"/>
                  </a:cubicBezTo>
                  <a:cubicBezTo>
                    <a:pt x="40000" y="120000"/>
                    <a:pt x="40000" y="120000"/>
                    <a:pt x="80000" y="120000"/>
                  </a:cubicBezTo>
                  <a:cubicBezTo>
                    <a:pt x="80000" y="120000"/>
                    <a:pt x="80000" y="120000"/>
                    <a:pt x="120000" y="120000"/>
                  </a:cubicBezTo>
                  <a:cubicBezTo>
                    <a:pt x="120000" y="80000"/>
                    <a:pt x="80000" y="80000"/>
                    <a:pt x="80000" y="80000"/>
                  </a:cubicBezTo>
                  <a:cubicBezTo>
                    <a:pt x="80000" y="80000"/>
                    <a:pt x="80000" y="80000"/>
                    <a:pt x="80000" y="40000"/>
                  </a:cubicBezTo>
                  <a:cubicBezTo>
                    <a:pt x="80000" y="40000"/>
                    <a:pt x="120000" y="40000"/>
                    <a:pt x="120000" y="40000"/>
                  </a:cubicBezTo>
                  <a:cubicBezTo>
                    <a:pt x="120000" y="40000"/>
                    <a:pt x="120000" y="0"/>
                    <a:pt x="12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Shape 526"/>
            <p:cNvSpPr/>
            <p:nvPr/>
          </p:nvSpPr>
          <p:spPr>
            <a:xfrm>
              <a:off x="6736763" y="5741046"/>
              <a:ext cx="22566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0" y="120000"/>
                    <a:pt x="60000" y="120000"/>
                    <a:pt x="6000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60000" y="120000"/>
                    <a:pt x="120000" y="0"/>
                    <a:pt x="60000" y="0"/>
                  </a:cubicBezTo>
                  <a:cubicBezTo>
                    <a:pt x="60000" y="0"/>
                    <a:pt x="60000" y="0"/>
                    <a:pt x="6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Shape 527"/>
            <p:cNvSpPr/>
            <p:nvPr/>
          </p:nvSpPr>
          <p:spPr>
            <a:xfrm>
              <a:off x="6770611" y="5774003"/>
              <a:ext cx="43520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000" y="60000"/>
                  </a:moveTo>
                  <a:cubicBezTo>
                    <a:pt x="60000" y="0"/>
                    <a:pt x="60000" y="0"/>
                    <a:pt x="60000" y="0"/>
                  </a:cubicBezTo>
                  <a:cubicBezTo>
                    <a:pt x="30000" y="0"/>
                    <a:pt x="30000" y="0"/>
                    <a:pt x="30000" y="0"/>
                  </a:cubicBezTo>
                  <a:cubicBezTo>
                    <a:pt x="30000" y="0"/>
                    <a:pt x="0" y="0"/>
                    <a:pt x="0" y="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30000" y="60000"/>
                    <a:pt x="30000" y="60000"/>
                    <a:pt x="30000" y="60000"/>
                  </a:cubicBezTo>
                  <a:cubicBezTo>
                    <a:pt x="60000" y="120000"/>
                    <a:pt x="60000" y="60000"/>
                    <a:pt x="90000" y="60000"/>
                  </a:cubicBezTo>
                  <a:cubicBezTo>
                    <a:pt x="90000" y="60000"/>
                    <a:pt x="90000" y="120000"/>
                    <a:pt x="120000" y="60000"/>
                  </a:cubicBezTo>
                  <a:cubicBezTo>
                    <a:pt x="120000" y="60000"/>
                    <a:pt x="90000" y="60000"/>
                    <a:pt x="9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Shape 528"/>
            <p:cNvSpPr/>
            <p:nvPr/>
          </p:nvSpPr>
          <p:spPr>
            <a:xfrm>
              <a:off x="6802848" y="5794403"/>
              <a:ext cx="32237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60000"/>
                  </a:moveTo>
                  <a:cubicBezTo>
                    <a:pt x="80000" y="60000"/>
                    <a:pt x="80000" y="60000"/>
                    <a:pt x="8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40000" y="60000"/>
                    <a:pt x="40000" y="60000"/>
                  </a:cubicBezTo>
                  <a:cubicBezTo>
                    <a:pt x="40000" y="60000"/>
                    <a:pt x="80000" y="60000"/>
                    <a:pt x="80000" y="60000"/>
                  </a:cubicBezTo>
                  <a:cubicBezTo>
                    <a:pt x="80000" y="120000"/>
                    <a:pt x="80000" y="120000"/>
                    <a:pt x="80000" y="120000"/>
                  </a:cubicBezTo>
                  <a:cubicBezTo>
                    <a:pt x="8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60000"/>
                  </a:cubicBezTo>
                  <a:cubicBezTo>
                    <a:pt x="120000" y="60000"/>
                    <a:pt x="80000" y="60000"/>
                    <a:pt x="8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Shape 529"/>
            <p:cNvSpPr/>
            <p:nvPr/>
          </p:nvSpPr>
          <p:spPr>
            <a:xfrm>
              <a:off x="6868935" y="5783419"/>
              <a:ext cx="20955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60000" y="60000"/>
                  </a:cubicBezTo>
                  <a:cubicBezTo>
                    <a:pt x="0" y="60000"/>
                    <a:pt x="0" y="60000"/>
                    <a:pt x="6000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120000" y="120000"/>
                    <a:pt x="120000" y="60000"/>
                    <a:pt x="120000" y="60000"/>
                  </a:cubicBezTo>
                  <a:cubicBezTo>
                    <a:pt x="60000" y="60000"/>
                    <a:pt x="60000" y="0"/>
                    <a:pt x="6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Shape 530"/>
            <p:cNvSpPr/>
            <p:nvPr/>
          </p:nvSpPr>
          <p:spPr>
            <a:xfrm>
              <a:off x="6978540" y="5847760"/>
              <a:ext cx="43520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30000" y="60000"/>
                  </a:cubicBezTo>
                  <a:cubicBezTo>
                    <a:pt x="30000" y="60000"/>
                    <a:pt x="0" y="60000"/>
                    <a:pt x="0" y="60000"/>
                  </a:cubicBezTo>
                  <a:cubicBezTo>
                    <a:pt x="0" y="120000"/>
                    <a:pt x="30000" y="60000"/>
                    <a:pt x="30000" y="60000"/>
                  </a:cubicBezTo>
                  <a:cubicBezTo>
                    <a:pt x="60000" y="60000"/>
                    <a:pt x="60000" y="60000"/>
                    <a:pt x="60000" y="60000"/>
                  </a:cubicBezTo>
                  <a:cubicBezTo>
                    <a:pt x="90000" y="60000"/>
                    <a:pt x="90000" y="60000"/>
                    <a:pt x="90000" y="60000"/>
                  </a:cubicBezTo>
                  <a:cubicBezTo>
                    <a:pt x="120000" y="60000"/>
                    <a:pt x="90000" y="60000"/>
                    <a:pt x="90000" y="0"/>
                  </a:cubicBezTo>
                  <a:cubicBezTo>
                    <a:pt x="90000" y="0"/>
                    <a:pt x="90000" y="0"/>
                    <a:pt x="6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Shape 531"/>
            <p:cNvSpPr/>
            <p:nvPr/>
          </p:nvSpPr>
          <p:spPr>
            <a:xfrm>
              <a:off x="6935020" y="5838344"/>
              <a:ext cx="54803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00" y="0"/>
                  </a:moveTo>
                  <a:cubicBezTo>
                    <a:pt x="96000" y="0"/>
                    <a:pt x="96000" y="0"/>
                    <a:pt x="96000" y="0"/>
                  </a:cubicBezTo>
                  <a:cubicBezTo>
                    <a:pt x="72000" y="0"/>
                    <a:pt x="72000" y="0"/>
                    <a:pt x="72000" y="0"/>
                  </a:cubicBezTo>
                  <a:cubicBezTo>
                    <a:pt x="48000" y="0"/>
                    <a:pt x="48000" y="0"/>
                    <a:pt x="24000" y="0"/>
                  </a:cubicBezTo>
                  <a:cubicBezTo>
                    <a:pt x="24000" y="0"/>
                    <a:pt x="24000" y="60000"/>
                    <a:pt x="2400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24000" y="120000"/>
                    <a:pt x="24000" y="120000"/>
                    <a:pt x="24000" y="120000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72000" y="120000"/>
                    <a:pt x="72000" y="60000"/>
                    <a:pt x="72000" y="60000"/>
                  </a:cubicBezTo>
                  <a:cubicBezTo>
                    <a:pt x="72000" y="60000"/>
                    <a:pt x="96000" y="60000"/>
                    <a:pt x="96000" y="60000"/>
                  </a:cubicBezTo>
                  <a:cubicBezTo>
                    <a:pt x="96000" y="60000"/>
                    <a:pt x="120000" y="60000"/>
                    <a:pt x="120000" y="60000"/>
                  </a:cubicBezTo>
                  <a:cubicBezTo>
                    <a:pt x="120000" y="60000"/>
                    <a:pt x="120000" y="0"/>
                    <a:pt x="96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Shape 532"/>
            <p:cNvSpPr/>
            <p:nvPr/>
          </p:nvSpPr>
          <p:spPr>
            <a:xfrm>
              <a:off x="6868935" y="5774003"/>
              <a:ext cx="87040" cy="643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000" y="120000"/>
                  </a:moveTo>
                  <a:cubicBezTo>
                    <a:pt x="105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00000"/>
                    <a:pt x="120000" y="100000"/>
                    <a:pt x="120000" y="100000"/>
                  </a:cubicBezTo>
                  <a:cubicBezTo>
                    <a:pt x="105000" y="100000"/>
                    <a:pt x="105000" y="100000"/>
                    <a:pt x="105000" y="100000"/>
                  </a:cubicBezTo>
                  <a:cubicBezTo>
                    <a:pt x="90000" y="80000"/>
                    <a:pt x="90000" y="80000"/>
                    <a:pt x="90000" y="60000"/>
                  </a:cubicBezTo>
                  <a:cubicBezTo>
                    <a:pt x="90000" y="60000"/>
                    <a:pt x="90000" y="60000"/>
                    <a:pt x="90000" y="40000"/>
                  </a:cubicBezTo>
                  <a:cubicBezTo>
                    <a:pt x="90000" y="40000"/>
                    <a:pt x="90000" y="40000"/>
                    <a:pt x="75000" y="20000"/>
                  </a:cubicBezTo>
                  <a:cubicBezTo>
                    <a:pt x="75000" y="20000"/>
                    <a:pt x="75000" y="0"/>
                    <a:pt x="75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60000" y="0"/>
                    <a:pt x="45000" y="0"/>
                    <a:pt x="45000" y="0"/>
                  </a:cubicBezTo>
                  <a:cubicBezTo>
                    <a:pt x="45000" y="0"/>
                    <a:pt x="45000" y="0"/>
                    <a:pt x="30000" y="0"/>
                  </a:cubicBezTo>
                  <a:cubicBezTo>
                    <a:pt x="30000" y="0"/>
                    <a:pt x="30000" y="20000"/>
                    <a:pt x="30000" y="20000"/>
                  </a:cubicBezTo>
                  <a:cubicBezTo>
                    <a:pt x="30000" y="20000"/>
                    <a:pt x="30000" y="40000"/>
                    <a:pt x="30000" y="40000"/>
                  </a:cubicBezTo>
                  <a:cubicBezTo>
                    <a:pt x="30000" y="40000"/>
                    <a:pt x="30000" y="40000"/>
                    <a:pt x="30000" y="40000"/>
                  </a:cubicBezTo>
                  <a:cubicBezTo>
                    <a:pt x="45000" y="40000"/>
                    <a:pt x="45000" y="40000"/>
                    <a:pt x="45000" y="40000"/>
                  </a:cubicBezTo>
                  <a:cubicBezTo>
                    <a:pt x="45000" y="40000"/>
                    <a:pt x="60000" y="40000"/>
                    <a:pt x="60000" y="40000"/>
                  </a:cubicBezTo>
                  <a:cubicBezTo>
                    <a:pt x="60000" y="40000"/>
                    <a:pt x="60000" y="40000"/>
                    <a:pt x="60000" y="40000"/>
                  </a:cubicBezTo>
                  <a:cubicBezTo>
                    <a:pt x="60000" y="60000"/>
                    <a:pt x="45000" y="60000"/>
                    <a:pt x="45000" y="60000"/>
                  </a:cubicBezTo>
                  <a:cubicBezTo>
                    <a:pt x="45000" y="60000"/>
                    <a:pt x="45000" y="60000"/>
                    <a:pt x="45000" y="80000"/>
                  </a:cubicBezTo>
                  <a:cubicBezTo>
                    <a:pt x="45000" y="80000"/>
                    <a:pt x="60000" y="80000"/>
                    <a:pt x="60000" y="80000"/>
                  </a:cubicBezTo>
                  <a:cubicBezTo>
                    <a:pt x="60000" y="80000"/>
                    <a:pt x="75000" y="80000"/>
                    <a:pt x="75000" y="80000"/>
                  </a:cubicBezTo>
                  <a:cubicBezTo>
                    <a:pt x="75000" y="100000"/>
                    <a:pt x="60000" y="100000"/>
                    <a:pt x="60000" y="100000"/>
                  </a:cubicBezTo>
                  <a:cubicBezTo>
                    <a:pt x="60000" y="100000"/>
                    <a:pt x="45000" y="100000"/>
                    <a:pt x="45000" y="100000"/>
                  </a:cubicBezTo>
                  <a:cubicBezTo>
                    <a:pt x="45000" y="100000"/>
                    <a:pt x="45000" y="80000"/>
                    <a:pt x="45000" y="80000"/>
                  </a:cubicBezTo>
                  <a:cubicBezTo>
                    <a:pt x="30000" y="80000"/>
                    <a:pt x="30000" y="80000"/>
                    <a:pt x="15000" y="80000"/>
                  </a:cubicBezTo>
                  <a:cubicBezTo>
                    <a:pt x="15000" y="80000"/>
                    <a:pt x="0" y="80000"/>
                    <a:pt x="0" y="8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15000" y="100000"/>
                    <a:pt x="15000" y="100000"/>
                  </a:cubicBezTo>
                  <a:cubicBezTo>
                    <a:pt x="15000" y="100000"/>
                    <a:pt x="30000" y="120000"/>
                    <a:pt x="30000" y="120000"/>
                  </a:cubicBezTo>
                  <a:cubicBezTo>
                    <a:pt x="45000" y="120000"/>
                    <a:pt x="45000" y="120000"/>
                    <a:pt x="60000" y="120000"/>
                  </a:cubicBezTo>
                  <a:cubicBezTo>
                    <a:pt x="60000" y="120000"/>
                    <a:pt x="60000" y="120000"/>
                    <a:pt x="75000" y="120000"/>
                  </a:cubicBezTo>
                  <a:cubicBezTo>
                    <a:pt x="75000" y="120000"/>
                    <a:pt x="75000" y="120000"/>
                    <a:pt x="90000" y="120000"/>
                  </a:cubicBezTo>
                  <a:cubicBezTo>
                    <a:pt x="90000" y="120000"/>
                    <a:pt x="90000" y="120000"/>
                    <a:pt x="105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Shape 533"/>
            <p:cNvSpPr/>
            <p:nvPr/>
          </p:nvSpPr>
          <p:spPr>
            <a:xfrm>
              <a:off x="8371176" y="2257147"/>
              <a:ext cx="20955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60000"/>
                    <a:pt x="60000" y="60000"/>
                    <a:pt x="60000" y="60000"/>
                  </a:cubicBezTo>
                  <a:cubicBezTo>
                    <a:pt x="60000" y="60000"/>
                    <a:pt x="60000" y="0"/>
                    <a:pt x="0" y="60000"/>
                  </a:cubicBezTo>
                  <a:cubicBezTo>
                    <a:pt x="0" y="60000"/>
                    <a:pt x="60000" y="60000"/>
                    <a:pt x="60000" y="60000"/>
                  </a:cubicBezTo>
                  <a:cubicBezTo>
                    <a:pt x="60000" y="60000"/>
                    <a:pt x="60000" y="120000"/>
                    <a:pt x="60000" y="120000"/>
                  </a:cubicBezTo>
                  <a:cubicBezTo>
                    <a:pt x="60000" y="120000"/>
                    <a:pt x="60000" y="120000"/>
                    <a:pt x="120000" y="120000"/>
                  </a:cubicBezTo>
                  <a:cubicBezTo>
                    <a:pt x="120000" y="12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Shape 534"/>
            <p:cNvSpPr/>
            <p:nvPr/>
          </p:nvSpPr>
          <p:spPr>
            <a:xfrm>
              <a:off x="8874072" y="2748345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8864401" y="2716959"/>
              <a:ext cx="87040" cy="31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000" y="0"/>
                  </a:moveTo>
                  <a:cubicBezTo>
                    <a:pt x="105000" y="0"/>
                    <a:pt x="105000" y="0"/>
                    <a:pt x="105000" y="0"/>
                  </a:cubicBezTo>
                  <a:cubicBezTo>
                    <a:pt x="90000" y="0"/>
                    <a:pt x="90000" y="0"/>
                    <a:pt x="90000" y="0"/>
                  </a:cubicBezTo>
                  <a:cubicBezTo>
                    <a:pt x="90000" y="0"/>
                    <a:pt x="90000" y="40000"/>
                    <a:pt x="90000" y="40000"/>
                  </a:cubicBezTo>
                  <a:cubicBezTo>
                    <a:pt x="90000" y="40000"/>
                    <a:pt x="90000" y="0"/>
                    <a:pt x="75000" y="0"/>
                  </a:cubicBezTo>
                  <a:cubicBezTo>
                    <a:pt x="75000" y="0"/>
                    <a:pt x="75000" y="0"/>
                    <a:pt x="75000" y="0"/>
                  </a:cubicBezTo>
                  <a:cubicBezTo>
                    <a:pt x="60000" y="0"/>
                    <a:pt x="60000" y="40000"/>
                    <a:pt x="60000" y="40000"/>
                  </a:cubicBezTo>
                  <a:cubicBezTo>
                    <a:pt x="60000" y="40000"/>
                    <a:pt x="45000" y="40000"/>
                    <a:pt x="45000" y="40000"/>
                  </a:cubicBezTo>
                  <a:cubicBezTo>
                    <a:pt x="45000" y="40000"/>
                    <a:pt x="45000" y="40000"/>
                    <a:pt x="30000" y="40000"/>
                  </a:cubicBezTo>
                  <a:cubicBezTo>
                    <a:pt x="30000" y="40000"/>
                    <a:pt x="30000" y="40000"/>
                    <a:pt x="30000" y="40000"/>
                  </a:cubicBezTo>
                  <a:cubicBezTo>
                    <a:pt x="15000" y="40000"/>
                    <a:pt x="15000" y="40000"/>
                    <a:pt x="15000" y="4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15000" y="40000"/>
                    <a:pt x="15000" y="40000"/>
                    <a:pt x="15000" y="80000"/>
                  </a:cubicBezTo>
                  <a:cubicBezTo>
                    <a:pt x="30000" y="80000"/>
                    <a:pt x="15000" y="120000"/>
                    <a:pt x="15000" y="120000"/>
                  </a:cubicBezTo>
                  <a:cubicBezTo>
                    <a:pt x="30000" y="120000"/>
                    <a:pt x="30000" y="120000"/>
                    <a:pt x="30000" y="120000"/>
                  </a:cubicBezTo>
                  <a:cubicBezTo>
                    <a:pt x="30000" y="120000"/>
                    <a:pt x="45000" y="120000"/>
                    <a:pt x="45000" y="120000"/>
                  </a:cubicBezTo>
                  <a:cubicBezTo>
                    <a:pt x="45000" y="80000"/>
                    <a:pt x="60000" y="80000"/>
                    <a:pt x="60000" y="80000"/>
                  </a:cubicBezTo>
                  <a:cubicBezTo>
                    <a:pt x="60000" y="80000"/>
                    <a:pt x="60000" y="80000"/>
                    <a:pt x="75000" y="80000"/>
                  </a:cubicBezTo>
                  <a:cubicBezTo>
                    <a:pt x="75000" y="80000"/>
                    <a:pt x="75000" y="80000"/>
                    <a:pt x="75000" y="80000"/>
                  </a:cubicBezTo>
                  <a:cubicBezTo>
                    <a:pt x="90000" y="80000"/>
                    <a:pt x="90000" y="80000"/>
                    <a:pt x="90000" y="80000"/>
                  </a:cubicBezTo>
                  <a:cubicBezTo>
                    <a:pt x="90000" y="80000"/>
                    <a:pt x="90000" y="80000"/>
                    <a:pt x="105000" y="80000"/>
                  </a:cubicBezTo>
                  <a:cubicBezTo>
                    <a:pt x="105000" y="80000"/>
                    <a:pt x="105000" y="80000"/>
                    <a:pt x="105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05000" y="40000"/>
                    <a:pt x="105000" y="40000"/>
                    <a:pt x="105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Shape 536"/>
            <p:cNvSpPr/>
            <p:nvPr/>
          </p:nvSpPr>
          <p:spPr>
            <a:xfrm>
              <a:off x="8798314" y="2439189"/>
              <a:ext cx="32237" cy="31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80000"/>
                  </a:move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80000" y="120000"/>
                    <a:pt x="80000" y="120000"/>
                    <a:pt x="80000" y="120000"/>
                  </a:cubicBezTo>
                  <a:cubicBezTo>
                    <a:pt x="80000" y="120000"/>
                    <a:pt x="80000" y="120000"/>
                    <a:pt x="80000" y="80000"/>
                  </a:cubicBezTo>
                  <a:cubicBezTo>
                    <a:pt x="80000" y="80000"/>
                    <a:pt x="80000" y="80000"/>
                    <a:pt x="80000" y="80000"/>
                  </a:cubicBezTo>
                  <a:cubicBezTo>
                    <a:pt x="120000" y="80000"/>
                    <a:pt x="120000" y="40000"/>
                    <a:pt x="120000" y="40000"/>
                  </a:cubicBezTo>
                  <a:cubicBezTo>
                    <a:pt x="120000" y="40000"/>
                    <a:pt x="120000" y="40000"/>
                    <a:pt x="120000" y="0"/>
                  </a:cubicBezTo>
                  <a:cubicBezTo>
                    <a:pt x="120000" y="0"/>
                    <a:pt x="80000" y="0"/>
                    <a:pt x="80000" y="0"/>
                  </a:cubicBezTo>
                  <a:cubicBezTo>
                    <a:pt x="80000" y="0"/>
                    <a:pt x="80000" y="40000"/>
                    <a:pt x="80000" y="40000"/>
                  </a:cubicBezTo>
                  <a:cubicBezTo>
                    <a:pt x="80000" y="40000"/>
                    <a:pt x="40000" y="40000"/>
                    <a:pt x="40000" y="40000"/>
                  </a:cubicBezTo>
                  <a:cubicBezTo>
                    <a:pt x="40000" y="40000"/>
                    <a:pt x="0" y="40000"/>
                    <a:pt x="0" y="40000"/>
                  </a:cubicBezTo>
                  <a:cubicBezTo>
                    <a:pt x="0" y="40000"/>
                    <a:pt x="0" y="80000"/>
                    <a:pt x="0" y="80000"/>
                  </a:cubicBezTo>
                  <a:cubicBezTo>
                    <a:pt x="0" y="80000"/>
                    <a:pt x="40000" y="80000"/>
                    <a:pt x="40000" y="8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Shape 537"/>
            <p:cNvSpPr/>
            <p:nvPr/>
          </p:nvSpPr>
          <p:spPr>
            <a:xfrm>
              <a:off x="8798314" y="2470574"/>
              <a:ext cx="20955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120000" y="120000"/>
                    <a:pt x="60000" y="0"/>
                    <a:pt x="60000" y="0"/>
                  </a:cubicBezTo>
                  <a:cubicBezTo>
                    <a:pt x="60000" y="0"/>
                    <a:pt x="6000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Shape 538"/>
            <p:cNvSpPr/>
            <p:nvPr/>
          </p:nvSpPr>
          <p:spPr>
            <a:xfrm>
              <a:off x="8874072" y="2481561"/>
              <a:ext cx="241777" cy="1710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90" y="112500"/>
                  </a:moveTo>
                  <a:cubicBezTo>
                    <a:pt x="109090" y="112500"/>
                    <a:pt x="109090" y="112500"/>
                    <a:pt x="109090" y="112500"/>
                  </a:cubicBezTo>
                  <a:cubicBezTo>
                    <a:pt x="109090" y="105000"/>
                    <a:pt x="103636" y="105000"/>
                    <a:pt x="103636" y="97500"/>
                  </a:cubicBezTo>
                  <a:cubicBezTo>
                    <a:pt x="109090" y="97500"/>
                    <a:pt x="109090" y="97500"/>
                    <a:pt x="109090" y="97500"/>
                  </a:cubicBezTo>
                  <a:cubicBezTo>
                    <a:pt x="114545" y="90000"/>
                    <a:pt x="114545" y="90000"/>
                    <a:pt x="114545" y="90000"/>
                  </a:cubicBezTo>
                  <a:cubicBezTo>
                    <a:pt x="120000" y="90000"/>
                    <a:pt x="120000" y="82500"/>
                    <a:pt x="120000" y="82500"/>
                  </a:cubicBezTo>
                  <a:cubicBezTo>
                    <a:pt x="120000" y="82500"/>
                    <a:pt x="120000" y="75000"/>
                    <a:pt x="114545" y="75000"/>
                  </a:cubicBezTo>
                  <a:cubicBezTo>
                    <a:pt x="114545" y="67500"/>
                    <a:pt x="114545" y="67500"/>
                    <a:pt x="109090" y="67500"/>
                  </a:cubicBezTo>
                  <a:cubicBezTo>
                    <a:pt x="109090" y="60000"/>
                    <a:pt x="114545" y="60000"/>
                    <a:pt x="109090" y="52500"/>
                  </a:cubicBezTo>
                  <a:cubicBezTo>
                    <a:pt x="109090" y="52500"/>
                    <a:pt x="109090" y="52500"/>
                    <a:pt x="109090" y="52500"/>
                  </a:cubicBezTo>
                  <a:cubicBezTo>
                    <a:pt x="109090" y="45000"/>
                    <a:pt x="109090" y="45000"/>
                    <a:pt x="109090" y="45000"/>
                  </a:cubicBezTo>
                  <a:cubicBezTo>
                    <a:pt x="109090" y="45000"/>
                    <a:pt x="114545" y="45000"/>
                    <a:pt x="114545" y="45000"/>
                  </a:cubicBezTo>
                  <a:cubicBezTo>
                    <a:pt x="114545" y="37500"/>
                    <a:pt x="114545" y="37500"/>
                    <a:pt x="114545" y="37500"/>
                  </a:cubicBezTo>
                  <a:cubicBezTo>
                    <a:pt x="109090" y="30000"/>
                    <a:pt x="109090" y="30000"/>
                    <a:pt x="109090" y="30000"/>
                  </a:cubicBezTo>
                  <a:cubicBezTo>
                    <a:pt x="109090" y="22500"/>
                    <a:pt x="109090" y="22500"/>
                    <a:pt x="109090" y="22500"/>
                  </a:cubicBezTo>
                  <a:cubicBezTo>
                    <a:pt x="109090" y="15000"/>
                    <a:pt x="109090" y="15000"/>
                    <a:pt x="109090" y="15000"/>
                  </a:cubicBezTo>
                  <a:cubicBezTo>
                    <a:pt x="103636" y="15000"/>
                    <a:pt x="103636" y="15000"/>
                    <a:pt x="103636" y="15000"/>
                  </a:cubicBezTo>
                  <a:cubicBezTo>
                    <a:pt x="103636" y="15000"/>
                    <a:pt x="98181" y="15000"/>
                    <a:pt x="98181" y="15000"/>
                  </a:cubicBezTo>
                  <a:cubicBezTo>
                    <a:pt x="92727" y="15000"/>
                    <a:pt x="92727" y="15000"/>
                    <a:pt x="92727" y="15000"/>
                  </a:cubicBezTo>
                  <a:cubicBezTo>
                    <a:pt x="87272" y="15000"/>
                    <a:pt x="81818" y="22500"/>
                    <a:pt x="81818" y="15000"/>
                  </a:cubicBezTo>
                  <a:cubicBezTo>
                    <a:pt x="81818" y="15000"/>
                    <a:pt x="81818" y="15000"/>
                    <a:pt x="76363" y="7500"/>
                  </a:cubicBezTo>
                  <a:cubicBezTo>
                    <a:pt x="76363" y="7500"/>
                    <a:pt x="76363" y="7500"/>
                    <a:pt x="76363" y="7500"/>
                  </a:cubicBezTo>
                  <a:cubicBezTo>
                    <a:pt x="76363" y="7500"/>
                    <a:pt x="70909" y="7500"/>
                    <a:pt x="70909" y="7500"/>
                  </a:cubicBezTo>
                  <a:cubicBezTo>
                    <a:pt x="70909" y="7500"/>
                    <a:pt x="65454" y="7500"/>
                    <a:pt x="65454" y="7500"/>
                  </a:cubicBezTo>
                  <a:cubicBezTo>
                    <a:pt x="65454" y="7500"/>
                    <a:pt x="65454" y="7500"/>
                    <a:pt x="60000" y="750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60000" y="7500"/>
                    <a:pt x="60000" y="7500"/>
                    <a:pt x="54545" y="7500"/>
                  </a:cubicBezTo>
                  <a:cubicBezTo>
                    <a:pt x="54545" y="7500"/>
                    <a:pt x="54545" y="7500"/>
                    <a:pt x="49090" y="7500"/>
                  </a:cubicBezTo>
                  <a:cubicBezTo>
                    <a:pt x="49090" y="7500"/>
                    <a:pt x="49090" y="7500"/>
                    <a:pt x="49090" y="7500"/>
                  </a:cubicBezTo>
                  <a:cubicBezTo>
                    <a:pt x="49090" y="7500"/>
                    <a:pt x="49090" y="0"/>
                    <a:pt x="49090" y="0"/>
                  </a:cubicBezTo>
                  <a:cubicBezTo>
                    <a:pt x="49090" y="0"/>
                    <a:pt x="43636" y="0"/>
                    <a:pt x="43636" y="0"/>
                  </a:cubicBezTo>
                  <a:cubicBezTo>
                    <a:pt x="38181" y="0"/>
                    <a:pt x="38181" y="0"/>
                    <a:pt x="38181" y="0"/>
                  </a:cubicBezTo>
                  <a:cubicBezTo>
                    <a:pt x="32727" y="0"/>
                    <a:pt x="32727" y="0"/>
                    <a:pt x="27272" y="0"/>
                  </a:cubicBezTo>
                  <a:cubicBezTo>
                    <a:pt x="27272" y="0"/>
                    <a:pt x="27272" y="0"/>
                    <a:pt x="27272" y="0"/>
                  </a:cubicBezTo>
                  <a:cubicBezTo>
                    <a:pt x="21818" y="0"/>
                    <a:pt x="27272" y="7500"/>
                    <a:pt x="21818" y="7500"/>
                  </a:cubicBezTo>
                  <a:cubicBezTo>
                    <a:pt x="21818" y="7500"/>
                    <a:pt x="16363" y="7500"/>
                    <a:pt x="16363" y="7500"/>
                  </a:cubicBezTo>
                  <a:cubicBezTo>
                    <a:pt x="10909" y="7500"/>
                    <a:pt x="10909" y="7500"/>
                    <a:pt x="5454" y="7500"/>
                  </a:cubicBezTo>
                  <a:cubicBezTo>
                    <a:pt x="5454" y="7500"/>
                    <a:pt x="5454" y="15000"/>
                    <a:pt x="5454" y="15000"/>
                  </a:cubicBezTo>
                  <a:cubicBezTo>
                    <a:pt x="0" y="15000"/>
                    <a:pt x="0" y="15000"/>
                    <a:pt x="0" y="15000"/>
                  </a:cubicBezTo>
                  <a:cubicBezTo>
                    <a:pt x="0" y="15000"/>
                    <a:pt x="0" y="15000"/>
                    <a:pt x="0" y="15000"/>
                  </a:cubicBezTo>
                  <a:cubicBezTo>
                    <a:pt x="0" y="22500"/>
                    <a:pt x="0" y="22500"/>
                    <a:pt x="0" y="22500"/>
                  </a:cubicBezTo>
                  <a:cubicBezTo>
                    <a:pt x="0" y="30000"/>
                    <a:pt x="5454" y="30000"/>
                    <a:pt x="5454" y="30000"/>
                  </a:cubicBezTo>
                  <a:cubicBezTo>
                    <a:pt x="0" y="37500"/>
                    <a:pt x="0" y="30000"/>
                    <a:pt x="0" y="37500"/>
                  </a:cubicBezTo>
                  <a:cubicBezTo>
                    <a:pt x="0" y="37500"/>
                    <a:pt x="0" y="37500"/>
                    <a:pt x="5454" y="45000"/>
                  </a:cubicBezTo>
                  <a:cubicBezTo>
                    <a:pt x="5454" y="45000"/>
                    <a:pt x="5454" y="45000"/>
                    <a:pt x="5454" y="52500"/>
                  </a:cubicBezTo>
                  <a:cubicBezTo>
                    <a:pt x="5454" y="52500"/>
                    <a:pt x="5454" y="52500"/>
                    <a:pt x="5454" y="60000"/>
                  </a:cubicBezTo>
                  <a:cubicBezTo>
                    <a:pt x="5454" y="60000"/>
                    <a:pt x="5454" y="67500"/>
                    <a:pt x="10909" y="67500"/>
                  </a:cubicBezTo>
                  <a:cubicBezTo>
                    <a:pt x="10909" y="67500"/>
                    <a:pt x="10909" y="75000"/>
                    <a:pt x="10909" y="75000"/>
                  </a:cubicBezTo>
                  <a:cubicBezTo>
                    <a:pt x="10909" y="75000"/>
                    <a:pt x="10909" y="75000"/>
                    <a:pt x="10909" y="75000"/>
                  </a:cubicBezTo>
                  <a:cubicBezTo>
                    <a:pt x="10909" y="75000"/>
                    <a:pt x="10909" y="75000"/>
                    <a:pt x="10909" y="75000"/>
                  </a:cubicBezTo>
                  <a:cubicBezTo>
                    <a:pt x="16363" y="75000"/>
                    <a:pt x="16363" y="75000"/>
                    <a:pt x="16363" y="75000"/>
                  </a:cubicBezTo>
                  <a:cubicBezTo>
                    <a:pt x="16363" y="75000"/>
                    <a:pt x="21818" y="82500"/>
                    <a:pt x="21818" y="82500"/>
                  </a:cubicBezTo>
                  <a:cubicBezTo>
                    <a:pt x="21818" y="90000"/>
                    <a:pt x="27272" y="90000"/>
                    <a:pt x="27272" y="90000"/>
                  </a:cubicBezTo>
                  <a:cubicBezTo>
                    <a:pt x="27272" y="90000"/>
                    <a:pt x="32727" y="90000"/>
                    <a:pt x="32727" y="90000"/>
                  </a:cubicBezTo>
                  <a:cubicBezTo>
                    <a:pt x="38181" y="90000"/>
                    <a:pt x="38181" y="90000"/>
                    <a:pt x="38181" y="97500"/>
                  </a:cubicBezTo>
                  <a:cubicBezTo>
                    <a:pt x="43636" y="97500"/>
                    <a:pt x="43636" y="97500"/>
                    <a:pt x="49090" y="105000"/>
                  </a:cubicBezTo>
                  <a:cubicBezTo>
                    <a:pt x="49090" y="105000"/>
                    <a:pt x="49090" y="105000"/>
                    <a:pt x="54545" y="105000"/>
                  </a:cubicBezTo>
                  <a:cubicBezTo>
                    <a:pt x="103636" y="120000"/>
                    <a:pt x="103636" y="120000"/>
                    <a:pt x="103636" y="120000"/>
                  </a:cubicBezTo>
                  <a:cubicBezTo>
                    <a:pt x="103636" y="120000"/>
                    <a:pt x="103636" y="120000"/>
                    <a:pt x="109090" y="1125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Shape 539"/>
            <p:cNvSpPr/>
            <p:nvPr/>
          </p:nvSpPr>
          <p:spPr>
            <a:xfrm>
              <a:off x="8600058" y="2578859"/>
              <a:ext cx="88652" cy="31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0000"/>
                  </a:moveTo>
                  <a:cubicBezTo>
                    <a:pt x="120000" y="80000"/>
                    <a:pt x="120000" y="80000"/>
                    <a:pt x="120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05000" y="40000"/>
                    <a:pt x="105000" y="0"/>
                    <a:pt x="90000" y="0"/>
                  </a:cubicBezTo>
                  <a:cubicBezTo>
                    <a:pt x="90000" y="0"/>
                    <a:pt x="90000" y="0"/>
                    <a:pt x="75000" y="0"/>
                  </a:cubicBezTo>
                  <a:cubicBezTo>
                    <a:pt x="75000" y="0"/>
                    <a:pt x="75000" y="0"/>
                    <a:pt x="60000" y="0"/>
                  </a:cubicBezTo>
                  <a:cubicBezTo>
                    <a:pt x="60000" y="0"/>
                    <a:pt x="60000" y="0"/>
                    <a:pt x="45000" y="0"/>
                  </a:cubicBezTo>
                  <a:cubicBezTo>
                    <a:pt x="45000" y="0"/>
                    <a:pt x="45000" y="0"/>
                    <a:pt x="45000" y="0"/>
                  </a:cubicBezTo>
                  <a:cubicBezTo>
                    <a:pt x="45000" y="40000"/>
                    <a:pt x="30000" y="0"/>
                    <a:pt x="30000" y="0"/>
                  </a:cubicBezTo>
                  <a:cubicBezTo>
                    <a:pt x="15000" y="0"/>
                    <a:pt x="15000" y="0"/>
                    <a:pt x="15000" y="0"/>
                  </a:cubicBezTo>
                  <a:cubicBezTo>
                    <a:pt x="0" y="0"/>
                    <a:pt x="0" y="40000"/>
                    <a:pt x="0" y="4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0" y="40000"/>
                    <a:pt x="0" y="80000"/>
                    <a:pt x="0" y="80000"/>
                  </a:cubicBezTo>
                  <a:cubicBezTo>
                    <a:pt x="0" y="80000"/>
                    <a:pt x="15000" y="80000"/>
                    <a:pt x="15000" y="80000"/>
                  </a:cubicBezTo>
                  <a:cubicBezTo>
                    <a:pt x="30000" y="80000"/>
                    <a:pt x="30000" y="80000"/>
                    <a:pt x="30000" y="120000"/>
                  </a:cubicBezTo>
                  <a:cubicBezTo>
                    <a:pt x="45000" y="120000"/>
                    <a:pt x="45000" y="120000"/>
                    <a:pt x="60000" y="120000"/>
                  </a:cubicBezTo>
                  <a:cubicBezTo>
                    <a:pt x="75000" y="120000"/>
                    <a:pt x="75000" y="120000"/>
                    <a:pt x="90000" y="120000"/>
                  </a:cubicBezTo>
                  <a:cubicBezTo>
                    <a:pt x="105000" y="120000"/>
                    <a:pt x="105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8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Shape 540"/>
            <p:cNvSpPr/>
            <p:nvPr/>
          </p:nvSpPr>
          <p:spPr>
            <a:xfrm>
              <a:off x="8720946" y="2396817"/>
              <a:ext cx="66086" cy="847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120000"/>
                  </a:move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80000" y="120000"/>
                    <a:pt x="80000" y="105000"/>
                    <a:pt x="80000" y="105000"/>
                  </a:cubicBezTo>
                  <a:cubicBezTo>
                    <a:pt x="80000" y="105000"/>
                    <a:pt x="80000" y="105000"/>
                    <a:pt x="80000" y="105000"/>
                  </a:cubicBezTo>
                  <a:cubicBezTo>
                    <a:pt x="80000" y="105000"/>
                    <a:pt x="80000" y="105000"/>
                    <a:pt x="80000" y="90000"/>
                  </a:cubicBezTo>
                  <a:cubicBezTo>
                    <a:pt x="80000" y="90000"/>
                    <a:pt x="60000" y="90000"/>
                    <a:pt x="80000" y="90000"/>
                  </a:cubicBezTo>
                  <a:cubicBezTo>
                    <a:pt x="80000" y="75000"/>
                    <a:pt x="80000" y="90000"/>
                    <a:pt x="80000" y="75000"/>
                  </a:cubicBezTo>
                  <a:cubicBezTo>
                    <a:pt x="80000" y="75000"/>
                    <a:pt x="80000" y="75000"/>
                    <a:pt x="80000" y="75000"/>
                  </a:cubicBezTo>
                  <a:cubicBezTo>
                    <a:pt x="80000" y="60000"/>
                    <a:pt x="100000" y="60000"/>
                    <a:pt x="100000" y="60000"/>
                  </a:cubicBezTo>
                  <a:cubicBezTo>
                    <a:pt x="100000" y="60000"/>
                    <a:pt x="100000" y="60000"/>
                    <a:pt x="120000" y="60000"/>
                  </a:cubicBezTo>
                  <a:cubicBezTo>
                    <a:pt x="120000" y="60000"/>
                    <a:pt x="120000" y="45000"/>
                    <a:pt x="120000" y="45000"/>
                  </a:cubicBezTo>
                  <a:cubicBezTo>
                    <a:pt x="120000" y="45000"/>
                    <a:pt x="100000" y="45000"/>
                    <a:pt x="100000" y="45000"/>
                  </a:cubicBezTo>
                  <a:cubicBezTo>
                    <a:pt x="100000" y="45000"/>
                    <a:pt x="100000" y="45000"/>
                    <a:pt x="100000" y="30000"/>
                  </a:cubicBezTo>
                  <a:cubicBezTo>
                    <a:pt x="100000" y="30000"/>
                    <a:pt x="100000" y="30000"/>
                    <a:pt x="100000" y="15000"/>
                  </a:cubicBezTo>
                  <a:cubicBezTo>
                    <a:pt x="100000" y="15000"/>
                    <a:pt x="100000" y="15000"/>
                    <a:pt x="100000" y="0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80000" y="0"/>
                    <a:pt x="80000" y="0"/>
                    <a:pt x="80000" y="15000"/>
                  </a:cubicBezTo>
                  <a:cubicBezTo>
                    <a:pt x="80000" y="15000"/>
                    <a:pt x="80000" y="15000"/>
                    <a:pt x="60000" y="15000"/>
                  </a:cubicBezTo>
                  <a:cubicBezTo>
                    <a:pt x="60000" y="15000"/>
                    <a:pt x="60000" y="15000"/>
                    <a:pt x="40000" y="15000"/>
                  </a:cubicBezTo>
                  <a:cubicBezTo>
                    <a:pt x="40000" y="15000"/>
                    <a:pt x="20000" y="15000"/>
                    <a:pt x="20000" y="30000"/>
                  </a:cubicBezTo>
                  <a:cubicBezTo>
                    <a:pt x="20000" y="30000"/>
                    <a:pt x="0" y="30000"/>
                    <a:pt x="0" y="45000"/>
                  </a:cubicBezTo>
                  <a:cubicBezTo>
                    <a:pt x="0" y="45000"/>
                    <a:pt x="0" y="60000"/>
                    <a:pt x="0" y="60000"/>
                  </a:cubicBezTo>
                  <a:cubicBezTo>
                    <a:pt x="0" y="75000"/>
                    <a:pt x="0" y="75000"/>
                    <a:pt x="0" y="75000"/>
                  </a:cubicBezTo>
                  <a:cubicBezTo>
                    <a:pt x="20000" y="75000"/>
                    <a:pt x="20000" y="75000"/>
                    <a:pt x="20000" y="90000"/>
                  </a:cubicBezTo>
                  <a:cubicBezTo>
                    <a:pt x="20000" y="90000"/>
                    <a:pt x="20000" y="105000"/>
                    <a:pt x="20000" y="105000"/>
                  </a:cubicBezTo>
                  <a:cubicBezTo>
                    <a:pt x="20000" y="105000"/>
                    <a:pt x="40000" y="105000"/>
                    <a:pt x="4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Shape 541"/>
            <p:cNvSpPr/>
            <p:nvPr/>
          </p:nvSpPr>
          <p:spPr>
            <a:xfrm>
              <a:off x="9455948" y="3143815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Shape 542"/>
            <p:cNvSpPr/>
            <p:nvPr/>
          </p:nvSpPr>
          <p:spPr>
            <a:xfrm>
              <a:off x="9455948" y="3070057"/>
              <a:ext cx="20955" cy="737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1428"/>
                  </a:moveTo>
                  <a:cubicBezTo>
                    <a:pt x="120000" y="51428"/>
                    <a:pt x="120000" y="51428"/>
                    <a:pt x="120000" y="34285"/>
                  </a:cubicBezTo>
                  <a:cubicBezTo>
                    <a:pt x="120000" y="34285"/>
                    <a:pt x="120000" y="34285"/>
                    <a:pt x="120000" y="17142"/>
                  </a:cubicBezTo>
                  <a:cubicBezTo>
                    <a:pt x="120000" y="17142"/>
                    <a:pt x="120000" y="17142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60000" y="17142"/>
                    <a:pt x="60000" y="17142"/>
                    <a:pt x="60000" y="17142"/>
                  </a:cubicBezTo>
                  <a:cubicBezTo>
                    <a:pt x="60000" y="17142"/>
                    <a:pt x="60000" y="34285"/>
                    <a:pt x="60000" y="34285"/>
                  </a:cubicBezTo>
                  <a:cubicBezTo>
                    <a:pt x="60000" y="68571"/>
                    <a:pt x="60000" y="68571"/>
                    <a:pt x="60000" y="68571"/>
                  </a:cubicBezTo>
                  <a:cubicBezTo>
                    <a:pt x="60000" y="68571"/>
                    <a:pt x="60000" y="68571"/>
                    <a:pt x="60000" y="85714"/>
                  </a:cubicBezTo>
                  <a:cubicBezTo>
                    <a:pt x="60000" y="85714"/>
                    <a:pt x="60000" y="85714"/>
                    <a:pt x="60000" y="102857"/>
                  </a:cubicBezTo>
                  <a:cubicBezTo>
                    <a:pt x="60000" y="102857"/>
                    <a:pt x="60000" y="119999"/>
                    <a:pt x="0" y="119999"/>
                  </a:cubicBezTo>
                  <a:cubicBezTo>
                    <a:pt x="60000" y="119999"/>
                    <a:pt x="60000" y="119999"/>
                    <a:pt x="120000" y="119999"/>
                  </a:cubicBezTo>
                  <a:cubicBezTo>
                    <a:pt x="120000" y="119999"/>
                    <a:pt x="120000" y="102857"/>
                    <a:pt x="120000" y="102857"/>
                  </a:cubicBezTo>
                  <a:cubicBezTo>
                    <a:pt x="120000" y="102857"/>
                    <a:pt x="120000" y="102857"/>
                    <a:pt x="120000" y="85714"/>
                  </a:cubicBezTo>
                  <a:cubicBezTo>
                    <a:pt x="120000" y="85714"/>
                    <a:pt x="120000" y="85714"/>
                    <a:pt x="120000" y="68571"/>
                  </a:cubicBezTo>
                  <a:cubicBezTo>
                    <a:pt x="120000" y="68571"/>
                    <a:pt x="120000" y="68571"/>
                    <a:pt x="120000" y="51428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Shape 543"/>
            <p:cNvSpPr/>
            <p:nvPr/>
          </p:nvSpPr>
          <p:spPr>
            <a:xfrm>
              <a:off x="12611944" y="4212525"/>
              <a:ext cx="33849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120000"/>
                  </a:moveTo>
                  <a:cubicBezTo>
                    <a:pt x="40000" y="120000"/>
                    <a:pt x="80000" y="120000"/>
                    <a:pt x="80000" y="120000"/>
                  </a:cubicBezTo>
                  <a:cubicBezTo>
                    <a:pt x="80000" y="120000"/>
                    <a:pt x="80000" y="120000"/>
                    <a:pt x="120000" y="60000"/>
                  </a:cubicBezTo>
                  <a:cubicBezTo>
                    <a:pt x="120000" y="60000"/>
                    <a:pt x="80000" y="60000"/>
                    <a:pt x="8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60000"/>
                    <a:pt x="0" y="60000"/>
                  </a:cubicBezTo>
                  <a:cubicBezTo>
                    <a:pt x="0" y="6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4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Shape 544"/>
            <p:cNvSpPr/>
            <p:nvPr/>
          </p:nvSpPr>
          <p:spPr>
            <a:xfrm>
              <a:off x="12700596" y="4234496"/>
              <a:ext cx="20955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6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60000" y="0"/>
                    <a:pt x="0" y="0"/>
                    <a:pt x="0" y="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60000" y="120000"/>
                    <a:pt x="6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Shape 545"/>
            <p:cNvSpPr/>
            <p:nvPr/>
          </p:nvSpPr>
          <p:spPr>
            <a:xfrm>
              <a:off x="12732833" y="4245481"/>
              <a:ext cx="33849" cy="31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80000"/>
                  </a:moveTo>
                  <a:cubicBezTo>
                    <a:pt x="0" y="80000"/>
                    <a:pt x="40000" y="80000"/>
                    <a:pt x="40000" y="80000"/>
                  </a:cubicBezTo>
                  <a:cubicBezTo>
                    <a:pt x="80000" y="80000"/>
                    <a:pt x="40000" y="120000"/>
                    <a:pt x="80000" y="120000"/>
                  </a:cubicBezTo>
                  <a:cubicBezTo>
                    <a:pt x="80000" y="120000"/>
                    <a:pt x="80000" y="120000"/>
                    <a:pt x="120000" y="120000"/>
                  </a:cubicBezTo>
                  <a:cubicBezTo>
                    <a:pt x="120000" y="120000"/>
                    <a:pt x="120000" y="80000"/>
                    <a:pt x="120000" y="80000"/>
                  </a:cubicBezTo>
                  <a:cubicBezTo>
                    <a:pt x="120000" y="80000"/>
                    <a:pt x="80000" y="80000"/>
                    <a:pt x="80000" y="40000"/>
                  </a:cubicBezTo>
                  <a:cubicBezTo>
                    <a:pt x="80000" y="40000"/>
                    <a:pt x="80000" y="40000"/>
                    <a:pt x="40000" y="40000"/>
                  </a:cubicBezTo>
                  <a:cubicBezTo>
                    <a:pt x="40000" y="0"/>
                    <a:pt x="0" y="0"/>
                    <a:pt x="0" y="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0" y="40000"/>
                    <a:pt x="0" y="40000"/>
                    <a:pt x="0" y="8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Shape 546"/>
            <p:cNvSpPr/>
            <p:nvPr/>
          </p:nvSpPr>
          <p:spPr>
            <a:xfrm>
              <a:off x="12611944" y="4320809"/>
              <a:ext cx="22566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60000"/>
                  </a:moveTo>
                  <a:cubicBezTo>
                    <a:pt x="60000" y="120000"/>
                    <a:pt x="120000" y="120000"/>
                    <a:pt x="120000" y="60000"/>
                  </a:cubicBezTo>
                  <a:cubicBezTo>
                    <a:pt x="120000" y="60000"/>
                    <a:pt x="120000" y="60000"/>
                    <a:pt x="60000" y="6000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60000" y="0"/>
                    <a:pt x="0" y="60000"/>
                    <a:pt x="6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Shape 547"/>
            <p:cNvSpPr/>
            <p:nvPr/>
          </p:nvSpPr>
          <p:spPr>
            <a:xfrm>
              <a:off x="12634510" y="4330225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0"/>
                    <a:pt x="0" y="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Shape 548"/>
            <p:cNvSpPr/>
            <p:nvPr/>
          </p:nvSpPr>
          <p:spPr>
            <a:xfrm>
              <a:off x="12711879" y="4427523"/>
              <a:ext cx="9671" cy="9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0"/>
                    <a:pt x="120000" y="0"/>
                    <a:pt x="0" y="0"/>
                  </a:cubicBezTo>
                  <a:cubicBezTo>
                    <a:pt x="0" y="0"/>
                    <a:pt x="0" y="0"/>
                    <a:pt x="0" y="120000"/>
                  </a:cubicBezTo>
                  <a:cubicBezTo>
                    <a:pt x="0" y="120000"/>
                    <a:pt x="0" y="120000"/>
                    <a:pt x="12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Shape 549"/>
            <p:cNvSpPr/>
            <p:nvPr/>
          </p:nvSpPr>
          <p:spPr>
            <a:xfrm>
              <a:off x="12700596" y="4447923"/>
              <a:ext cx="20955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60000"/>
                    <a:pt x="60000" y="60000"/>
                    <a:pt x="60000" y="60000"/>
                  </a:cubicBezTo>
                  <a:cubicBezTo>
                    <a:pt x="60000" y="60000"/>
                    <a:pt x="60000" y="60000"/>
                    <a:pt x="60000" y="60000"/>
                  </a:cubicBezTo>
                  <a:cubicBezTo>
                    <a:pt x="0" y="60000"/>
                    <a:pt x="0" y="0"/>
                    <a:pt x="0" y="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60000"/>
                    <a:pt x="0" y="120000"/>
                    <a:pt x="0" y="120000"/>
                  </a:cubicBezTo>
                  <a:cubicBezTo>
                    <a:pt x="0" y="120000"/>
                    <a:pt x="60000" y="120000"/>
                    <a:pt x="60000" y="120000"/>
                  </a:cubicBezTo>
                  <a:cubicBezTo>
                    <a:pt x="60000" y="120000"/>
                    <a:pt x="120000" y="120000"/>
                    <a:pt x="12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Shape 550"/>
            <p:cNvSpPr/>
            <p:nvPr/>
          </p:nvSpPr>
          <p:spPr>
            <a:xfrm>
              <a:off x="12711879" y="4469894"/>
              <a:ext cx="20955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60000" y="120000"/>
                    <a:pt x="120000" y="120000"/>
                    <a:pt x="120000" y="12000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60000" y="0"/>
                    <a:pt x="0" y="0"/>
                    <a:pt x="0" y="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60000" y="120000"/>
                    <a:pt x="6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Shape 551"/>
            <p:cNvSpPr/>
            <p:nvPr/>
          </p:nvSpPr>
          <p:spPr>
            <a:xfrm>
              <a:off x="12755399" y="4436939"/>
              <a:ext cx="20955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60000"/>
                  </a:moveTo>
                  <a:cubicBezTo>
                    <a:pt x="6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60000"/>
                    <a:pt x="0" y="60000"/>
                    <a:pt x="60000" y="60000"/>
                  </a:cubicBezTo>
                  <a:cubicBezTo>
                    <a:pt x="60000" y="120000"/>
                    <a:pt x="60000" y="60000"/>
                    <a:pt x="6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Shape 552"/>
            <p:cNvSpPr/>
            <p:nvPr/>
          </p:nvSpPr>
          <p:spPr>
            <a:xfrm>
              <a:off x="12657076" y="4287852"/>
              <a:ext cx="119277" cy="753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90" y="51428"/>
                  </a:moveTo>
                  <a:cubicBezTo>
                    <a:pt x="120000" y="51428"/>
                    <a:pt x="120000" y="34285"/>
                    <a:pt x="120000" y="34285"/>
                  </a:cubicBezTo>
                  <a:cubicBezTo>
                    <a:pt x="120000" y="34285"/>
                    <a:pt x="120000" y="17142"/>
                    <a:pt x="120000" y="17142"/>
                  </a:cubicBezTo>
                  <a:cubicBezTo>
                    <a:pt x="109090" y="17142"/>
                    <a:pt x="109090" y="17142"/>
                    <a:pt x="109090" y="17142"/>
                  </a:cubicBezTo>
                  <a:cubicBezTo>
                    <a:pt x="98181" y="17142"/>
                    <a:pt x="98181" y="0"/>
                    <a:pt x="98181" y="0"/>
                  </a:cubicBezTo>
                  <a:cubicBezTo>
                    <a:pt x="87272" y="0"/>
                    <a:pt x="87272" y="0"/>
                    <a:pt x="87272" y="17142"/>
                  </a:cubicBezTo>
                  <a:cubicBezTo>
                    <a:pt x="87272" y="17142"/>
                    <a:pt x="87272" y="17142"/>
                    <a:pt x="87272" y="34285"/>
                  </a:cubicBezTo>
                  <a:cubicBezTo>
                    <a:pt x="87272" y="34285"/>
                    <a:pt x="87272" y="34285"/>
                    <a:pt x="87272" y="51428"/>
                  </a:cubicBezTo>
                  <a:cubicBezTo>
                    <a:pt x="87272" y="51428"/>
                    <a:pt x="87272" y="34285"/>
                    <a:pt x="76363" y="51428"/>
                  </a:cubicBezTo>
                  <a:cubicBezTo>
                    <a:pt x="76363" y="51428"/>
                    <a:pt x="76363" y="51428"/>
                    <a:pt x="76363" y="68571"/>
                  </a:cubicBezTo>
                  <a:cubicBezTo>
                    <a:pt x="65454" y="68571"/>
                    <a:pt x="65454" y="68571"/>
                    <a:pt x="65454" y="68571"/>
                  </a:cubicBezTo>
                  <a:cubicBezTo>
                    <a:pt x="65454" y="68571"/>
                    <a:pt x="54545" y="68571"/>
                    <a:pt x="54545" y="68571"/>
                  </a:cubicBezTo>
                  <a:cubicBezTo>
                    <a:pt x="54545" y="68571"/>
                    <a:pt x="54545" y="68571"/>
                    <a:pt x="43636" y="68571"/>
                  </a:cubicBezTo>
                  <a:cubicBezTo>
                    <a:pt x="43636" y="68571"/>
                    <a:pt x="43636" y="68571"/>
                    <a:pt x="43636" y="68571"/>
                  </a:cubicBezTo>
                  <a:cubicBezTo>
                    <a:pt x="32727" y="68571"/>
                    <a:pt x="32727" y="68571"/>
                    <a:pt x="21818" y="68571"/>
                  </a:cubicBezTo>
                  <a:cubicBezTo>
                    <a:pt x="21818" y="68571"/>
                    <a:pt x="21818" y="68571"/>
                    <a:pt x="10909" y="68571"/>
                  </a:cubicBezTo>
                  <a:cubicBezTo>
                    <a:pt x="10909" y="68571"/>
                    <a:pt x="10909" y="68571"/>
                    <a:pt x="0" y="68571"/>
                  </a:cubicBezTo>
                  <a:cubicBezTo>
                    <a:pt x="0" y="68571"/>
                    <a:pt x="0" y="85714"/>
                    <a:pt x="0" y="85714"/>
                  </a:cubicBezTo>
                  <a:cubicBezTo>
                    <a:pt x="0" y="85714"/>
                    <a:pt x="0" y="85714"/>
                    <a:pt x="10909" y="102857"/>
                  </a:cubicBezTo>
                  <a:cubicBezTo>
                    <a:pt x="10909" y="102857"/>
                    <a:pt x="21818" y="102857"/>
                    <a:pt x="21818" y="102857"/>
                  </a:cubicBezTo>
                  <a:cubicBezTo>
                    <a:pt x="32727" y="102857"/>
                    <a:pt x="32727" y="102857"/>
                    <a:pt x="32727" y="102857"/>
                  </a:cubicBezTo>
                  <a:cubicBezTo>
                    <a:pt x="43636" y="102857"/>
                    <a:pt x="43636" y="119999"/>
                    <a:pt x="43636" y="119999"/>
                  </a:cubicBezTo>
                  <a:cubicBezTo>
                    <a:pt x="54545" y="119999"/>
                    <a:pt x="54545" y="102857"/>
                    <a:pt x="65454" y="102857"/>
                  </a:cubicBezTo>
                  <a:cubicBezTo>
                    <a:pt x="76363" y="102857"/>
                    <a:pt x="76363" y="102857"/>
                    <a:pt x="76363" y="102857"/>
                  </a:cubicBezTo>
                  <a:cubicBezTo>
                    <a:pt x="87272" y="85714"/>
                    <a:pt x="87272" y="85714"/>
                    <a:pt x="87272" y="85714"/>
                  </a:cubicBezTo>
                  <a:cubicBezTo>
                    <a:pt x="98181" y="85714"/>
                    <a:pt x="98181" y="85714"/>
                    <a:pt x="98181" y="68571"/>
                  </a:cubicBezTo>
                  <a:cubicBezTo>
                    <a:pt x="98181" y="68571"/>
                    <a:pt x="109090" y="68571"/>
                    <a:pt x="109090" y="68571"/>
                  </a:cubicBezTo>
                  <a:cubicBezTo>
                    <a:pt x="109090" y="68571"/>
                    <a:pt x="109090" y="51428"/>
                    <a:pt x="109090" y="51428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Shape 553"/>
            <p:cNvSpPr/>
            <p:nvPr/>
          </p:nvSpPr>
          <p:spPr>
            <a:xfrm>
              <a:off x="12437865" y="4245481"/>
              <a:ext cx="274014" cy="2448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200" y="114782"/>
                  </a:moveTo>
                  <a:cubicBezTo>
                    <a:pt x="110400" y="114782"/>
                    <a:pt x="110400" y="114782"/>
                    <a:pt x="110400" y="114782"/>
                  </a:cubicBezTo>
                  <a:cubicBezTo>
                    <a:pt x="110400" y="109565"/>
                    <a:pt x="110400" y="109565"/>
                    <a:pt x="110400" y="109565"/>
                  </a:cubicBezTo>
                  <a:cubicBezTo>
                    <a:pt x="110400" y="104347"/>
                    <a:pt x="110400" y="104347"/>
                    <a:pt x="110400" y="104347"/>
                  </a:cubicBezTo>
                  <a:cubicBezTo>
                    <a:pt x="105600" y="104347"/>
                    <a:pt x="105600" y="104347"/>
                    <a:pt x="105600" y="104347"/>
                  </a:cubicBezTo>
                  <a:cubicBezTo>
                    <a:pt x="100800" y="99130"/>
                    <a:pt x="100800" y="99130"/>
                    <a:pt x="100800" y="99130"/>
                  </a:cubicBezTo>
                  <a:cubicBezTo>
                    <a:pt x="100800" y="99130"/>
                    <a:pt x="100800" y="99130"/>
                    <a:pt x="100800" y="93913"/>
                  </a:cubicBezTo>
                  <a:cubicBezTo>
                    <a:pt x="96000" y="93913"/>
                    <a:pt x="96000" y="99130"/>
                    <a:pt x="96000" y="93913"/>
                  </a:cubicBezTo>
                  <a:cubicBezTo>
                    <a:pt x="91200" y="93913"/>
                    <a:pt x="96000" y="93913"/>
                    <a:pt x="96000" y="93913"/>
                  </a:cubicBezTo>
                  <a:cubicBezTo>
                    <a:pt x="91200" y="88695"/>
                    <a:pt x="91200" y="83478"/>
                    <a:pt x="91200" y="83478"/>
                  </a:cubicBezTo>
                  <a:cubicBezTo>
                    <a:pt x="86400" y="83478"/>
                    <a:pt x="86400" y="83478"/>
                    <a:pt x="86400" y="78260"/>
                  </a:cubicBezTo>
                  <a:cubicBezTo>
                    <a:pt x="86400" y="78260"/>
                    <a:pt x="81600" y="78260"/>
                    <a:pt x="81600" y="78260"/>
                  </a:cubicBezTo>
                  <a:cubicBezTo>
                    <a:pt x="81600" y="73043"/>
                    <a:pt x="81600" y="73043"/>
                    <a:pt x="81600" y="67826"/>
                  </a:cubicBezTo>
                  <a:cubicBezTo>
                    <a:pt x="81600" y="67826"/>
                    <a:pt x="81600" y="67826"/>
                    <a:pt x="81600" y="62608"/>
                  </a:cubicBezTo>
                  <a:cubicBezTo>
                    <a:pt x="81600" y="62608"/>
                    <a:pt x="81600" y="62608"/>
                    <a:pt x="86400" y="62608"/>
                  </a:cubicBezTo>
                  <a:cubicBezTo>
                    <a:pt x="86400" y="57391"/>
                    <a:pt x="86400" y="57391"/>
                    <a:pt x="86400" y="57391"/>
                  </a:cubicBezTo>
                  <a:cubicBezTo>
                    <a:pt x="86400" y="52173"/>
                    <a:pt x="81600" y="52173"/>
                    <a:pt x="81600" y="52173"/>
                  </a:cubicBezTo>
                  <a:cubicBezTo>
                    <a:pt x="81600" y="52173"/>
                    <a:pt x="81600" y="52173"/>
                    <a:pt x="76800" y="52173"/>
                  </a:cubicBezTo>
                  <a:cubicBezTo>
                    <a:pt x="76800" y="46956"/>
                    <a:pt x="76800" y="46956"/>
                    <a:pt x="76800" y="46956"/>
                  </a:cubicBezTo>
                  <a:cubicBezTo>
                    <a:pt x="72000" y="46956"/>
                    <a:pt x="72000" y="46956"/>
                    <a:pt x="67200" y="46956"/>
                  </a:cubicBezTo>
                  <a:cubicBezTo>
                    <a:pt x="67200" y="41739"/>
                    <a:pt x="67200" y="41739"/>
                    <a:pt x="67200" y="41739"/>
                  </a:cubicBezTo>
                  <a:cubicBezTo>
                    <a:pt x="67200" y="36521"/>
                    <a:pt x="67200" y="36521"/>
                    <a:pt x="67200" y="36521"/>
                  </a:cubicBezTo>
                  <a:cubicBezTo>
                    <a:pt x="62400" y="31304"/>
                    <a:pt x="62400" y="31304"/>
                    <a:pt x="62400" y="26086"/>
                  </a:cubicBezTo>
                  <a:cubicBezTo>
                    <a:pt x="57600" y="26086"/>
                    <a:pt x="57600" y="26086"/>
                    <a:pt x="57600" y="26086"/>
                  </a:cubicBezTo>
                  <a:cubicBezTo>
                    <a:pt x="52800" y="26086"/>
                    <a:pt x="52800" y="26086"/>
                    <a:pt x="52800" y="26086"/>
                  </a:cubicBezTo>
                  <a:cubicBezTo>
                    <a:pt x="48000" y="20869"/>
                    <a:pt x="48000" y="20869"/>
                    <a:pt x="48000" y="20869"/>
                  </a:cubicBezTo>
                  <a:cubicBezTo>
                    <a:pt x="43200" y="15652"/>
                    <a:pt x="43200" y="15652"/>
                    <a:pt x="43200" y="10434"/>
                  </a:cubicBezTo>
                  <a:cubicBezTo>
                    <a:pt x="38400" y="10434"/>
                    <a:pt x="38400" y="10434"/>
                    <a:pt x="38400" y="10434"/>
                  </a:cubicBezTo>
                  <a:cubicBezTo>
                    <a:pt x="33600" y="5217"/>
                    <a:pt x="33600" y="10434"/>
                    <a:pt x="33600" y="10434"/>
                  </a:cubicBezTo>
                  <a:cubicBezTo>
                    <a:pt x="28800" y="10434"/>
                    <a:pt x="24000" y="10434"/>
                    <a:pt x="24000" y="10434"/>
                  </a:cubicBezTo>
                  <a:cubicBezTo>
                    <a:pt x="19200" y="5217"/>
                    <a:pt x="19200" y="5217"/>
                    <a:pt x="19200" y="5217"/>
                  </a:cubicBezTo>
                  <a:cubicBezTo>
                    <a:pt x="14400" y="5217"/>
                    <a:pt x="14400" y="5217"/>
                    <a:pt x="9600" y="0"/>
                  </a:cubicBezTo>
                  <a:cubicBezTo>
                    <a:pt x="4800" y="0"/>
                    <a:pt x="4800" y="0"/>
                    <a:pt x="4800" y="0"/>
                  </a:cubicBezTo>
                  <a:cubicBezTo>
                    <a:pt x="4800" y="0"/>
                    <a:pt x="4800" y="0"/>
                    <a:pt x="4800" y="0"/>
                  </a:cubicBezTo>
                  <a:cubicBezTo>
                    <a:pt x="4800" y="20869"/>
                    <a:pt x="4800" y="20869"/>
                    <a:pt x="4800" y="20869"/>
                  </a:cubicBezTo>
                  <a:cubicBezTo>
                    <a:pt x="4800" y="46956"/>
                    <a:pt x="4800" y="46956"/>
                    <a:pt x="4800" y="46956"/>
                  </a:cubicBezTo>
                  <a:cubicBezTo>
                    <a:pt x="0" y="73043"/>
                    <a:pt x="0" y="73043"/>
                    <a:pt x="0" y="73043"/>
                  </a:cubicBezTo>
                  <a:cubicBezTo>
                    <a:pt x="0" y="93913"/>
                    <a:pt x="0" y="93913"/>
                    <a:pt x="0" y="93913"/>
                  </a:cubicBezTo>
                  <a:cubicBezTo>
                    <a:pt x="0" y="93913"/>
                    <a:pt x="0" y="93913"/>
                    <a:pt x="0" y="93913"/>
                  </a:cubicBezTo>
                  <a:cubicBezTo>
                    <a:pt x="0" y="99130"/>
                    <a:pt x="0" y="99130"/>
                    <a:pt x="0" y="99130"/>
                  </a:cubicBezTo>
                  <a:cubicBezTo>
                    <a:pt x="0" y="104347"/>
                    <a:pt x="4800" y="99130"/>
                    <a:pt x="4800" y="99130"/>
                  </a:cubicBezTo>
                  <a:cubicBezTo>
                    <a:pt x="9600" y="99130"/>
                    <a:pt x="9600" y="99130"/>
                    <a:pt x="14400" y="99130"/>
                  </a:cubicBezTo>
                  <a:cubicBezTo>
                    <a:pt x="14400" y="99130"/>
                    <a:pt x="19200" y="99130"/>
                    <a:pt x="19200" y="99130"/>
                  </a:cubicBezTo>
                  <a:cubicBezTo>
                    <a:pt x="24000" y="99130"/>
                    <a:pt x="24000" y="99130"/>
                    <a:pt x="24000" y="99130"/>
                  </a:cubicBezTo>
                  <a:cubicBezTo>
                    <a:pt x="28800" y="99130"/>
                    <a:pt x="28800" y="99130"/>
                    <a:pt x="28800" y="93913"/>
                  </a:cubicBezTo>
                  <a:cubicBezTo>
                    <a:pt x="28800" y="93913"/>
                    <a:pt x="28800" y="93913"/>
                    <a:pt x="28800" y="93913"/>
                  </a:cubicBezTo>
                  <a:cubicBezTo>
                    <a:pt x="28800" y="88695"/>
                    <a:pt x="28800" y="88695"/>
                    <a:pt x="28800" y="88695"/>
                  </a:cubicBezTo>
                  <a:cubicBezTo>
                    <a:pt x="28800" y="88695"/>
                    <a:pt x="33600" y="88695"/>
                    <a:pt x="33600" y="88695"/>
                  </a:cubicBezTo>
                  <a:cubicBezTo>
                    <a:pt x="33600" y="88695"/>
                    <a:pt x="33600" y="88695"/>
                    <a:pt x="33600" y="83478"/>
                  </a:cubicBezTo>
                  <a:cubicBezTo>
                    <a:pt x="38400" y="83478"/>
                    <a:pt x="33600" y="83478"/>
                    <a:pt x="38400" y="78260"/>
                  </a:cubicBezTo>
                  <a:cubicBezTo>
                    <a:pt x="38400" y="78260"/>
                    <a:pt x="38400" y="78260"/>
                    <a:pt x="38400" y="78260"/>
                  </a:cubicBezTo>
                  <a:cubicBezTo>
                    <a:pt x="43200" y="78260"/>
                    <a:pt x="43200" y="78260"/>
                    <a:pt x="43200" y="78260"/>
                  </a:cubicBezTo>
                  <a:cubicBezTo>
                    <a:pt x="43200" y="78260"/>
                    <a:pt x="43200" y="78260"/>
                    <a:pt x="48000" y="78260"/>
                  </a:cubicBezTo>
                  <a:cubicBezTo>
                    <a:pt x="48000" y="78260"/>
                    <a:pt x="48000" y="78260"/>
                    <a:pt x="48000" y="78260"/>
                  </a:cubicBezTo>
                  <a:cubicBezTo>
                    <a:pt x="52800" y="78260"/>
                    <a:pt x="52800" y="78260"/>
                    <a:pt x="52800" y="78260"/>
                  </a:cubicBezTo>
                  <a:cubicBezTo>
                    <a:pt x="57600" y="78260"/>
                    <a:pt x="57600" y="78260"/>
                    <a:pt x="57600" y="78260"/>
                  </a:cubicBezTo>
                  <a:cubicBezTo>
                    <a:pt x="62400" y="83478"/>
                    <a:pt x="62400" y="78260"/>
                    <a:pt x="62400" y="83478"/>
                  </a:cubicBezTo>
                  <a:cubicBezTo>
                    <a:pt x="62400" y="83478"/>
                    <a:pt x="67200" y="83478"/>
                    <a:pt x="67200" y="83478"/>
                  </a:cubicBezTo>
                  <a:cubicBezTo>
                    <a:pt x="67200" y="83478"/>
                    <a:pt x="67200" y="88695"/>
                    <a:pt x="67200" y="88695"/>
                  </a:cubicBezTo>
                  <a:cubicBezTo>
                    <a:pt x="67200" y="88695"/>
                    <a:pt x="67200" y="93913"/>
                    <a:pt x="72000" y="93913"/>
                  </a:cubicBezTo>
                  <a:cubicBezTo>
                    <a:pt x="72000" y="93913"/>
                    <a:pt x="72000" y="93913"/>
                    <a:pt x="72000" y="93913"/>
                  </a:cubicBezTo>
                  <a:cubicBezTo>
                    <a:pt x="76800" y="99130"/>
                    <a:pt x="72000" y="99130"/>
                    <a:pt x="72000" y="99130"/>
                  </a:cubicBezTo>
                  <a:cubicBezTo>
                    <a:pt x="76800" y="104347"/>
                    <a:pt x="76800" y="104347"/>
                    <a:pt x="76800" y="104347"/>
                  </a:cubicBezTo>
                  <a:cubicBezTo>
                    <a:pt x="81600" y="104347"/>
                    <a:pt x="81600" y="104347"/>
                    <a:pt x="81600" y="104347"/>
                  </a:cubicBezTo>
                  <a:cubicBezTo>
                    <a:pt x="81600" y="109565"/>
                    <a:pt x="81600" y="109565"/>
                    <a:pt x="81600" y="109565"/>
                  </a:cubicBezTo>
                  <a:cubicBezTo>
                    <a:pt x="86400" y="114782"/>
                    <a:pt x="86400" y="109565"/>
                    <a:pt x="91200" y="114782"/>
                  </a:cubicBezTo>
                  <a:cubicBezTo>
                    <a:pt x="91200" y="114782"/>
                    <a:pt x="91200" y="114782"/>
                    <a:pt x="96000" y="114782"/>
                  </a:cubicBezTo>
                  <a:cubicBezTo>
                    <a:pt x="96000" y="114782"/>
                    <a:pt x="96000" y="114782"/>
                    <a:pt x="96000" y="114782"/>
                  </a:cubicBezTo>
                  <a:cubicBezTo>
                    <a:pt x="100800" y="114782"/>
                    <a:pt x="100800" y="114782"/>
                    <a:pt x="100800" y="114782"/>
                  </a:cubicBezTo>
                  <a:cubicBezTo>
                    <a:pt x="105600" y="114782"/>
                    <a:pt x="105600" y="114782"/>
                    <a:pt x="105600" y="120000"/>
                  </a:cubicBezTo>
                  <a:cubicBezTo>
                    <a:pt x="105600" y="120000"/>
                    <a:pt x="110400" y="120000"/>
                    <a:pt x="110400" y="120000"/>
                  </a:cubicBezTo>
                  <a:cubicBezTo>
                    <a:pt x="110400" y="120000"/>
                    <a:pt x="115200" y="120000"/>
                    <a:pt x="115200" y="120000"/>
                  </a:cubicBezTo>
                  <a:cubicBezTo>
                    <a:pt x="115200" y="120000"/>
                    <a:pt x="115200" y="120000"/>
                    <a:pt x="115200" y="120000"/>
                  </a:cubicBezTo>
                  <a:cubicBezTo>
                    <a:pt x="120000" y="114782"/>
                    <a:pt x="115200" y="114782"/>
                    <a:pt x="115200" y="114782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Shape 554"/>
            <p:cNvSpPr/>
            <p:nvPr/>
          </p:nvSpPr>
          <p:spPr>
            <a:xfrm>
              <a:off x="12776353" y="4276867"/>
              <a:ext cx="22566" cy="329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0" y="40000"/>
                    <a:pt x="0" y="80000"/>
                  </a:cubicBezTo>
                  <a:cubicBezTo>
                    <a:pt x="0" y="80000"/>
                    <a:pt x="0" y="120000"/>
                    <a:pt x="6000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120000" y="120000"/>
                    <a:pt x="120000" y="80000"/>
                    <a:pt x="120000" y="40000"/>
                  </a:cubicBezTo>
                  <a:cubicBezTo>
                    <a:pt x="60000" y="40000"/>
                    <a:pt x="60000" y="40000"/>
                    <a:pt x="6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Shape 555"/>
            <p:cNvSpPr/>
            <p:nvPr/>
          </p:nvSpPr>
          <p:spPr>
            <a:xfrm>
              <a:off x="12721550" y="4501280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0"/>
                    <a:pt x="12000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Shape 556"/>
            <p:cNvSpPr/>
            <p:nvPr/>
          </p:nvSpPr>
          <p:spPr>
            <a:xfrm>
              <a:off x="12744116" y="4490296"/>
              <a:ext cx="11283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120000"/>
                    <a:pt x="0" y="120000"/>
                    <a:pt x="120000" y="120000"/>
                  </a:cubicBezTo>
                  <a:cubicBezTo>
                    <a:pt x="120000" y="120000"/>
                    <a:pt x="120000" y="60000"/>
                    <a:pt x="120000" y="60000"/>
                  </a:cubicBezTo>
                  <a:cubicBezTo>
                    <a:pt x="120000" y="60000"/>
                    <a:pt x="12000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Shape 557"/>
            <p:cNvSpPr/>
            <p:nvPr/>
          </p:nvSpPr>
          <p:spPr>
            <a:xfrm>
              <a:off x="12766681" y="4512266"/>
              <a:ext cx="20955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0" y="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120000"/>
                    <a:pt x="0" y="120000"/>
                    <a:pt x="60000" y="120000"/>
                  </a:cubicBezTo>
                  <a:cubicBezTo>
                    <a:pt x="60000" y="120000"/>
                    <a:pt x="60000" y="120000"/>
                    <a:pt x="6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0"/>
                    <a:pt x="60000" y="0"/>
                    <a:pt x="6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Shape 558"/>
            <p:cNvSpPr/>
            <p:nvPr/>
          </p:nvSpPr>
          <p:spPr>
            <a:xfrm>
              <a:off x="12821484" y="4330225"/>
              <a:ext cx="43520" cy="533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8000"/>
                  </a:moveTo>
                  <a:cubicBezTo>
                    <a:pt x="90000" y="48000"/>
                    <a:pt x="90000" y="48000"/>
                    <a:pt x="90000" y="48000"/>
                  </a:cubicBezTo>
                  <a:cubicBezTo>
                    <a:pt x="90000" y="24000"/>
                    <a:pt x="90000" y="24000"/>
                    <a:pt x="90000" y="2400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60000" y="0"/>
                    <a:pt x="30000" y="0"/>
                    <a:pt x="30000" y="0"/>
                  </a:cubicBezTo>
                  <a:cubicBezTo>
                    <a:pt x="30000" y="0"/>
                    <a:pt x="30000" y="0"/>
                    <a:pt x="30000" y="24000"/>
                  </a:cubicBezTo>
                  <a:cubicBezTo>
                    <a:pt x="30000" y="24000"/>
                    <a:pt x="30000" y="24000"/>
                    <a:pt x="30000" y="24000"/>
                  </a:cubicBezTo>
                  <a:cubicBezTo>
                    <a:pt x="0" y="48000"/>
                    <a:pt x="0" y="48000"/>
                    <a:pt x="30000" y="48000"/>
                  </a:cubicBezTo>
                  <a:cubicBezTo>
                    <a:pt x="30000" y="48000"/>
                    <a:pt x="30000" y="48000"/>
                    <a:pt x="30000" y="48000"/>
                  </a:cubicBezTo>
                  <a:cubicBezTo>
                    <a:pt x="30000" y="72000"/>
                    <a:pt x="30000" y="72000"/>
                    <a:pt x="60000" y="72000"/>
                  </a:cubicBezTo>
                  <a:cubicBezTo>
                    <a:pt x="60000" y="96000"/>
                    <a:pt x="30000" y="96000"/>
                    <a:pt x="60000" y="96000"/>
                  </a:cubicBezTo>
                  <a:cubicBezTo>
                    <a:pt x="60000" y="120000"/>
                    <a:pt x="60000" y="120000"/>
                    <a:pt x="90000" y="120000"/>
                  </a:cubicBezTo>
                  <a:cubicBezTo>
                    <a:pt x="90000" y="120000"/>
                    <a:pt x="120000" y="120000"/>
                    <a:pt x="120000" y="96000"/>
                  </a:cubicBezTo>
                  <a:cubicBezTo>
                    <a:pt x="120000" y="96000"/>
                    <a:pt x="120000" y="72000"/>
                    <a:pt x="120000" y="72000"/>
                  </a:cubicBezTo>
                  <a:cubicBezTo>
                    <a:pt x="120000" y="72000"/>
                    <a:pt x="120000" y="48000"/>
                    <a:pt x="120000" y="48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Shape 559"/>
            <p:cNvSpPr/>
            <p:nvPr/>
          </p:nvSpPr>
          <p:spPr>
            <a:xfrm>
              <a:off x="12876287" y="4374166"/>
              <a:ext cx="43520" cy="31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000" y="40000"/>
                  </a:moveTo>
                  <a:cubicBezTo>
                    <a:pt x="90000" y="40000"/>
                    <a:pt x="90000" y="40000"/>
                    <a:pt x="60000" y="40000"/>
                  </a:cubicBezTo>
                  <a:cubicBezTo>
                    <a:pt x="60000" y="40000"/>
                    <a:pt x="60000" y="40000"/>
                    <a:pt x="60000" y="0"/>
                  </a:cubicBezTo>
                  <a:cubicBezTo>
                    <a:pt x="60000" y="0"/>
                    <a:pt x="60000" y="0"/>
                    <a:pt x="30000" y="0"/>
                  </a:cubicBezTo>
                  <a:cubicBezTo>
                    <a:pt x="30000" y="0"/>
                    <a:pt x="30000" y="0"/>
                    <a:pt x="0" y="0"/>
                  </a:cubicBezTo>
                  <a:cubicBezTo>
                    <a:pt x="0" y="0"/>
                    <a:pt x="0" y="0"/>
                    <a:pt x="30000" y="40000"/>
                  </a:cubicBezTo>
                  <a:cubicBezTo>
                    <a:pt x="30000" y="40000"/>
                    <a:pt x="30000" y="40000"/>
                    <a:pt x="30000" y="40000"/>
                  </a:cubicBezTo>
                  <a:cubicBezTo>
                    <a:pt x="30000" y="80000"/>
                    <a:pt x="30000" y="80000"/>
                    <a:pt x="30000" y="80000"/>
                  </a:cubicBezTo>
                  <a:cubicBezTo>
                    <a:pt x="30000" y="80000"/>
                    <a:pt x="60000" y="120000"/>
                    <a:pt x="60000" y="120000"/>
                  </a:cubicBezTo>
                  <a:cubicBezTo>
                    <a:pt x="90000" y="120000"/>
                    <a:pt x="90000" y="120000"/>
                    <a:pt x="120000" y="80000"/>
                  </a:cubicBezTo>
                  <a:cubicBezTo>
                    <a:pt x="120000" y="80000"/>
                    <a:pt x="120000" y="80000"/>
                    <a:pt x="90000" y="4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Shape 560"/>
            <p:cNvSpPr/>
            <p:nvPr/>
          </p:nvSpPr>
          <p:spPr>
            <a:xfrm>
              <a:off x="12885958" y="4416537"/>
              <a:ext cx="33849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0"/>
                  </a:moveTo>
                  <a:cubicBezTo>
                    <a:pt x="8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60000"/>
                  </a:cubicBezTo>
                  <a:cubicBezTo>
                    <a:pt x="40000" y="60000"/>
                    <a:pt x="0" y="60000"/>
                    <a:pt x="40000" y="12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80000" y="120000"/>
                    <a:pt x="80000" y="120000"/>
                    <a:pt x="80000" y="60000"/>
                  </a:cubicBezTo>
                  <a:cubicBezTo>
                    <a:pt x="80000" y="60000"/>
                    <a:pt x="80000" y="60000"/>
                    <a:pt x="80000" y="60000"/>
                  </a:cubicBezTo>
                  <a:cubicBezTo>
                    <a:pt x="120000" y="0"/>
                    <a:pt x="80000" y="0"/>
                    <a:pt x="8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Shape 561"/>
            <p:cNvSpPr/>
            <p:nvPr/>
          </p:nvSpPr>
          <p:spPr>
            <a:xfrm>
              <a:off x="12919807" y="4394566"/>
              <a:ext cx="43520" cy="423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000"/>
                  </a:moveTo>
                  <a:cubicBezTo>
                    <a:pt x="120000" y="90000"/>
                    <a:pt x="120000" y="90000"/>
                    <a:pt x="120000" y="9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90000" y="60000"/>
                    <a:pt x="90000" y="30000"/>
                    <a:pt x="90000" y="30000"/>
                  </a:cubicBezTo>
                  <a:cubicBezTo>
                    <a:pt x="60000" y="30000"/>
                    <a:pt x="60000" y="30000"/>
                    <a:pt x="60000" y="0"/>
                  </a:cubicBezTo>
                  <a:cubicBezTo>
                    <a:pt x="60000" y="0"/>
                    <a:pt x="30000" y="0"/>
                    <a:pt x="30000" y="0"/>
                  </a:cubicBezTo>
                  <a:cubicBezTo>
                    <a:pt x="0" y="0"/>
                    <a:pt x="0" y="30000"/>
                    <a:pt x="0" y="30000"/>
                  </a:cubicBezTo>
                  <a:cubicBezTo>
                    <a:pt x="30000" y="60000"/>
                    <a:pt x="30000" y="60000"/>
                    <a:pt x="60000" y="60000"/>
                  </a:cubicBezTo>
                  <a:cubicBezTo>
                    <a:pt x="60000" y="90000"/>
                    <a:pt x="60000" y="90000"/>
                    <a:pt x="90000" y="90000"/>
                  </a:cubicBezTo>
                  <a:cubicBezTo>
                    <a:pt x="90000" y="90000"/>
                    <a:pt x="120000" y="120000"/>
                    <a:pt x="120000" y="9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Shape 562"/>
            <p:cNvSpPr/>
            <p:nvPr/>
          </p:nvSpPr>
          <p:spPr>
            <a:xfrm>
              <a:off x="12985892" y="4427523"/>
              <a:ext cx="20955" cy="423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000"/>
                  </a:moveTo>
                  <a:cubicBezTo>
                    <a:pt x="120000" y="60000"/>
                    <a:pt x="60000" y="60000"/>
                    <a:pt x="60000" y="60000"/>
                  </a:cubicBezTo>
                  <a:cubicBezTo>
                    <a:pt x="60000" y="30000"/>
                    <a:pt x="60000" y="30000"/>
                    <a:pt x="60000" y="30000"/>
                  </a:cubicBezTo>
                  <a:cubicBezTo>
                    <a:pt x="60000" y="0"/>
                    <a:pt x="0" y="0"/>
                    <a:pt x="0" y="30000"/>
                  </a:cubicBezTo>
                  <a:cubicBezTo>
                    <a:pt x="0" y="30000"/>
                    <a:pt x="0" y="30000"/>
                    <a:pt x="0" y="60000"/>
                  </a:cubicBezTo>
                  <a:cubicBezTo>
                    <a:pt x="0" y="60000"/>
                    <a:pt x="0" y="60000"/>
                    <a:pt x="0" y="90000"/>
                  </a:cubicBezTo>
                  <a:cubicBezTo>
                    <a:pt x="60000" y="90000"/>
                    <a:pt x="60000" y="120000"/>
                    <a:pt x="60000" y="90000"/>
                  </a:cubicBezTo>
                  <a:cubicBezTo>
                    <a:pt x="120000" y="90000"/>
                    <a:pt x="120000" y="90000"/>
                    <a:pt x="120000" y="9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Shape 563"/>
            <p:cNvSpPr/>
            <p:nvPr/>
          </p:nvSpPr>
          <p:spPr>
            <a:xfrm>
              <a:off x="12952044" y="4447923"/>
              <a:ext cx="33849" cy="329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40000"/>
                  </a:moveTo>
                  <a:cubicBezTo>
                    <a:pt x="80000" y="40000"/>
                    <a:pt x="40000" y="40000"/>
                    <a:pt x="40000" y="40000"/>
                  </a:cubicBezTo>
                  <a:cubicBezTo>
                    <a:pt x="40000" y="40000"/>
                    <a:pt x="0" y="0"/>
                    <a:pt x="0" y="0"/>
                  </a:cubicBezTo>
                  <a:cubicBezTo>
                    <a:pt x="0" y="0"/>
                    <a:pt x="0" y="0"/>
                    <a:pt x="0" y="4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0" y="80000"/>
                    <a:pt x="40000" y="80000"/>
                    <a:pt x="40000" y="80000"/>
                  </a:cubicBezTo>
                  <a:cubicBezTo>
                    <a:pt x="80000" y="120000"/>
                    <a:pt x="80000" y="120000"/>
                    <a:pt x="120000" y="80000"/>
                  </a:cubicBezTo>
                  <a:cubicBezTo>
                    <a:pt x="120000" y="80000"/>
                    <a:pt x="120000" y="80000"/>
                    <a:pt x="120000" y="8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40000"/>
                    <a:pt x="80000" y="40000"/>
                    <a:pt x="80000" y="4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Shape 564"/>
            <p:cNvSpPr/>
            <p:nvPr/>
          </p:nvSpPr>
          <p:spPr>
            <a:xfrm>
              <a:off x="12963327" y="453423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Shape 565"/>
            <p:cNvSpPr/>
            <p:nvPr/>
          </p:nvSpPr>
          <p:spPr>
            <a:xfrm>
              <a:off x="12952044" y="4523251"/>
              <a:ext cx="22566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0" y="0"/>
                    <a:pt x="60000" y="120000"/>
                    <a:pt x="6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0"/>
                    <a:pt x="120000" y="0"/>
                    <a:pt x="6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Shape 566"/>
            <p:cNvSpPr/>
            <p:nvPr/>
          </p:nvSpPr>
          <p:spPr>
            <a:xfrm>
              <a:off x="13006847" y="4480880"/>
              <a:ext cx="22566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60000"/>
                  </a:moveTo>
                  <a:cubicBezTo>
                    <a:pt x="60000" y="60000"/>
                    <a:pt x="60000" y="60000"/>
                    <a:pt x="60000" y="60000"/>
                  </a:cubicBezTo>
                  <a:cubicBezTo>
                    <a:pt x="0" y="60000"/>
                    <a:pt x="0" y="0"/>
                    <a:pt x="0" y="0"/>
                  </a:cubicBezTo>
                  <a:cubicBezTo>
                    <a:pt x="0" y="0"/>
                    <a:pt x="0" y="60000"/>
                    <a:pt x="0" y="60000"/>
                  </a:cubicBezTo>
                  <a:cubicBezTo>
                    <a:pt x="0" y="60000"/>
                    <a:pt x="0" y="6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60000" y="120000"/>
                    <a:pt x="60000" y="120000"/>
                  </a:cubicBezTo>
                  <a:cubicBezTo>
                    <a:pt x="60000" y="120000"/>
                    <a:pt x="120000" y="120000"/>
                    <a:pt x="120000" y="120000"/>
                  </a:cubicBezTo>
                  <a:cubicBezTo>
                    <a:pt x="120000" y="12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6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Shape 567"/>
            <p:cNvSpPr/>
            <p:nvPr/>
          </p:nvSpPr>
          <p:spPr>
            <a:xfrm>
              <a:off x="12952044" y="4554637"/>
              <a:ext cx="22566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120000"/>
                    <a:pt x="60000" y="120000"/>
                  </a:cubicBezTo>
                  <a:cubicBezTo>
                    <a:pt x="60000" y="120000"/>
                    <a:pt x="60000" y="120000"/>
                    <a:pt x="60000" y="0"/>
                  </a:cubicBezTo>
                  <a:cubicBezTo>
                    <a:pt x="60000" y="0"/>
                    <a:pt x="120000" y="0"/>
                    <a:pt x="60000" y="0"/>
                  </a:cubicBezTo>
                  <a:cubicBezTo>
                    <a:pt x="60000" y="0"/>
                    <a:pt x="60000" y="0"/>
                    <a:pt x="6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Shape 568"/>
            <p:cNvSpPr/>
            <p:nvPr/>
          </p:nvSpPr>
          <p:spPr>
            <a:xfrm>
              <a:off x="9663877" y="2952358"/>
              <a:ext cx="11283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Shape 569"/>
            <p:cNvSpPr/>
            <p:nvPr/>
          </p:nvSpPr>
          <p:spPr>
            <a:xfrm>
              <a:off x="11691581" y="3999096"/>
              <a:ext cx="43520" cy="329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120000"/>
                  </a:move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60000" y="120000"/>
                    <a:pt x="90000" y="120000"/>
                    <a:pt x="90000" y="80000"/>
                  </a:cubicBezTo>
                  <a:cubicBezTo>
                    <a:pt x="60000" y="80000"/>
                    <a:pt x="90000" y="80000"/>
                    <a:pt x="90000" y="80000"/>
                  </a:cubicBezTo>
                  <a:cubicBezTo>
                    <a:pt x="90000" y="80000"/>
                    <a:pt x="90000" y="80000"/>
                    <a:pt x="120000" y="8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40000"/>
                    <a:pt x="120000" y="40000"/>
                    <a:pt x="90000" y="40000"/>
                  </a:cubicBezTo>
                  <a:cubicBezTo>
                    <a:pt x="90000" y="40000"/>
                    <a:pt x="60000" y="0"/>
                    <a:pt x="60000" y="40000"/>
                  </a:cubicBezTo>
                  <a:cubicBezTo>
                    <a:pt x="60000" y="40000"/>
                    <a:pt x="60000" y="40000"/>
                    <a:pt x="60000" y="80000"/>
                  </a:cubicBezTo>
                  <a:cubicBezTo>
                    <a:pt x="30000" y="80000"/>
                    <a:pt x="30000" y="80000"/>
                    <a:pt x="30000" y="80000"/>
                  </a:cubicBezTo>
                  <a:cubicBezTo>
                    <a:pt x="30000" y="80000"/>
                    <a:pt x="30000" y="80000"/>
                    <a:pt x="30000" y="80000"/>
                  </a:cubicBezTo>
                  <a:cubicBezTo>
                    <a:pt x="0" y="80000"/>
                    <a:pt x="0" y="80000"/>
                    <a:pt x="0" y="80000"/>
                  </a:cubicBezTo>
                  <a:cubicBezTo>
                    <a:pt x="0" y="80000"/>
                    <a:pt x="0" y="80000"/>
                    <a:pt x="0" y="80000"/>
                  </a:cubicBezTo>
                  <a:cubicBezTo>
                    <a:pt x="30000" y="80000"/>
                    <a:pt x="30000" y="120000"/>
                    <a:pt x="3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Shape 570"/>
            <p:cNvSpPr/>
            <p:nvPr/>
          </p:nvSpPr>
          <p:spPr>
            <a:xfrm>
              <a:off x="11691581" y="4021067"/>
              <a:ext cx="0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Shape 571"/>
            <p:cNvSpPr/>
            <p:nvPr/>
          </p:nvSpPr>
          <p:spPr>
            <a:xfrm>
              <a:off x="12063916" y="2759331"/>
              <a:ext cx="143455" cy="1286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461" y="30000"/>
                  </a:moveTo>
                  <a:cubicBezTo>
                    <a:pt x="18461" y="40000"/>
                    <a:pt x="9230" y="40000"/>
                    <a:pt x="18461" y="40000"/>
                  </a:cubicBezTo>
                  <a:cubicBezTo>
                    <a:pt x="18461" y="50000"/>
                    <a:pt x="18461" y="50000"/>
                    <a:pt x="18461" y="50000"/>
                  </a:cubicBezTo>
                  <a:cubicBezTo>
                    <a:pt x="27692" y="50000"/>
                    <a:pt x="27692" y="50000"/>
                    <a:pt x="27692" y="60000"/>
                  </a:cubicBezTo>
                  <a:cubicBezTo>
                    <a:pt x="27692" y="60000"/>
                    <a:pt x="27692" y="60000"/>
                    <a:pt x="27692" y="70000"/>
                  </a:cubicBezTo>
                  <a:cubicBezTo>
                    <a:pt x="27692" y="70000"/>
                    <a:pt x="18461" y="70000"/>
                    <a:pt x="18461" y="70000"/>
                  </a:cubicBezTo>
                  <a:cubicBezTo>
                    <a:pt x="18461" y="70000"/>
                    <a:pt x="18461" y="70000"/>
                    <a:pt x="9230" y="70000"/>
                  </a:cubicBezTo>
                  <a:cubicBezTo>
                    <a:pt x="9230" y="70000"/>
                    <a:pt x="18461" y="80000"/>
                    <a:pt x="18461" y="80000"/>
                  </a:cubicBezTo>
                  <a:cubicBezTo>
                    <a:pt x="9230" y="90000"/>
                    <a:pt x="9230" y="90000"/>
                    <a:pt x="9230" y="90000"/>
                  </a:cubicBezTo>
                  <a:cubicBezTo>
                    <a:pt x="9230" y="90000"/>
                    <a:pt x="9230" y="90000"/>
                    <a:pt x="9230" y="100000"/>
                  </a:cubicBezTo>
                  <a:cubicBezTo>
                    <a:pt x="9230" y="100000"/>
                    <a:pt x="9230" y="100000"/>
                    <a:pt x="9230" y="110000"/>
                  </a:cubicBezTo>
                  <a:cubicBezTo>
                    <a:pt x="9230" y="110000"/>
                    <a:pt x="18461" y="110000"/>
                    <a:pt x="18461" y="110000"/>
                  </a:cubicBezTo>
                  <a:cubicBezTo>
                    <a:pt x="18461" y="110000"/>
                    <a:pt x="18461" y="110000"/>
                    <a:pt x="27692" y="110000"/>
                  </a:cubicBezTo>
                  <a:cubicBezTo>
                    <a:pt x="27692" y="120000"/>
                    <a:pt x="27692" y="120000"/>
                    <a:pt x="27692" y="120000"/>
                  </a:cubicBezTo>
                  <a:cubicBezTo>
                    <a:pt x="36923" y="120000"/>
                    <a:pt x="36923" y="120000"/>
                    <a:pt x="36923" y="120000"/>
                  </a:cubicBezTo>
                  <a:cubicBezTo>
                    <a:pt x="46153" y="120000"/>
                    <a:pt x="55384" y="120000"/>
                    <a:pt x="55384" y="110000"/>
                  </a:cubicBezTo>
                  <a:cubicBezTo>
                    <a:pt x="55384" y="110000"/>
                    <a:pt x="46153" y="110000"/>
                    <a:pt x="46153" y="110000"/>
                  </a:cubicBezTo>
                  <a:cubicBezTo>
                    <a:pt x="46153" y="100000"/>
                    <a:pt x="46153" y="100000"/>
                    <a:pt x="36923" y="100000"/>
                  </a:cubicBezTo>
                  <a:cubicBezTo>
                    <a:pt x="36923" y="100000"/>
                    <a:pt x="27692" y="100000"/>
                    <a:pt x="27692" y="100000"/>
                  </a:cubicBezTo>
                  <a:cubicBezTo>
                    <a:pt x="27692" y="90000"/>
                    <a:pt x="27692" y="90000"/>
                    <a:pt x="27692" y="90000"/>
                  </a:cubicBezTo>
                  <a:cubicBezTo>
                    <a:pt x="27692" y="90000"/>
                    <a:pt x="36923" y="90000"/>
                    <a:pt x="36923" y="90000"/>
                  </a:cubicBezTo>
                  <a:cubicBezTo>
                    <a:pt x="36923" y="90000"/>
                    <a:pt x="36923" y="90000"/>
                    <a:pt x="46153" y="90000"/>
                  </a:cubicBezTo>
                  <a:cubicBezTo>
                    <a:pt x="46153" y="90000"/>
                    <a:pt x="46153" y="90000"/>
                    <a:pt x="46153" y="90000"/>
                  </a:cubicBezTo>
                  <a:cubicBezTo>
                    <a:pt x="55384" y="80000"/>
                    <a:pt x="55384" y="90000"/>
                    <a:pt x="55384" y="90000"/>
                  </a:cubicBezTo>
                  <a:cubicBezTo>
                    <a:pt x="64615" y="90000"/>
                    <a:pt x="64615" y="90000"/>
                    <a:pt x="64615" y="90000"/>
                  </a:cubicBezTo>
                  <a:cubicBezTo>
                    <a:pt x="64615" y="100000"/>
                    <a:pt x="73846" y="100000"/>
                    <a:pt x="73846" y="100000"/>
                  </a:cubicBezTo>
                  <a:cubicBezTo>
                    <a:pt x="73846" y="100000"/>
                    <a:pt x="73846" y="100000"/>
                    <a:pt x="83076" y="110000"/>
                  </a:cubicBezTo>
                  <a:cubicBezTo>
                    <a:pt x="83076" y="110000"/>
                    <a:pt x="92307" y="110000"/>
                    <a:pt x="92307" y="110000"/>
                  </a:cubicBezTo>
                  <a:cubicBezTo>
                    <a:pt x="92307" y="100000"/>
                    <a:pt x="92307" y="100000"/>
                    <a:pt x="92307" y="90000"/>
                  </a:cubicBezTo>
                  <a:cubicBezTo>
                    <a:pt x="92307" y="90000"/>
                    <a:pt x="92307" y="90000"/>
                    <a:pt x="92307" y="80000"/>
                  </a:cubicBezTo>
                  <a:cubicBezTo>
                    <a:pt x="92307" y="80000"/>
                    <a:pt x="101538" y="80000"/>
                    <a:pt x="101538" y="80000"/>
                  </a:cubicBezTo>
                  <a:cubicBezTo>
                    <a:pt x="110769" y="80000"/>
                    <a:pt x="110769" y="80000"/>
                    <a:pt x="110769" y="80000"/>
                  </a:cubicBezTo>
                  <a:cubicBezTo>
                    <a:pt x="120000" y="70000"/>
                    <a:pt x="120000" y="70000"/>
                    <a:pt x="120000" y="70000"/>
                  </a:cubicBezTo>
                  <a:cubicBezTo>
                    <a:pt x="110769" y="60000"/>
                    <a:pt x="110769" y="60000"/>
                    <a:pt x="110769" y="60000"/>
                  </a:cubicBezTo>
                  <a:cubicBezTo>
                    <a:pt x="110769" y="50000"/>
                    <a:pt x="110769" y="50000"/>
                    <a:pt x="110769" y="50000"/>
                  </a:cubicBezTo>
                  <a:cubicBezTo>
                    <a:pt x="110769" y="40000"/>
                    <a:pt x="110769" y="40000"/>
                    <a:pt x="110769" y="40000"/>
                  </a:cubicBezTo>
                  <a:cubicBezTo>
                    <a:pt x="110769" y="30000"/>
                    <a:pt x="101538" y="40000"/>
                    <a:pt x="101538" y="40000"/>
                  </a:cubicBezTo>
                  <a:cubicBezTo>
                    <a:pt x="101538" y="40000"/>
                    <a:pt x="101538" y="40000"/>
                    <a:pt x="92307" y="40000"/>
                  </a:cubicBezTo>
                  <a:cubicBezTo>
                    <a:pt x="92307" y="40000"/>
                    <a:pt x="92307" y="40000"/>
                    <a:pt x="83076" y="40000"/>
                  </a:cubicBezTo>
                  <a:cubicBezTo>
                    <a:pt x="83076" y="40000"/>
                    <a:pt x="83076" y="40000"/>
                    <a:pt x="73846" y="40000"/>
                  </a:cubicBezTo>
                  <a:cubicBezTo>
                    <a:pt x="73846" y="40000"/>
                    <a:pt x="64615" y="40000"/>
                    <a:pt x="55384" y="40000"/>
                  </a:cubicBezTo>
                  <a:cubicBezTo>
                    <a:pt x="55384" y="30000"/>
                    <a:pt x="46153" y="30000"/>
                    <a:pt x="46153" y="30000"/>
                  </a:cubicBezTo>
                  <a:cubicBezTo>
                    <a:pt x="36923" y="20000"/>
                    <a:pt x="36923" y="20000"/>
                    <a:pt x="27692" y="20000"/>
                  </a:cubicBezTo>
                  <a:cubicBezTo>
                    <a:pt x="18461" y="10000"/>
                    <a:pt x="9230" y="0"/>
                    <a:pt x="9230" y="10000"/>
                  </a:cubicBezTo>
                  <a:cubicBezTo>
                    <a:pt x="0" y="10000"/>
                    <a:pt x="0" y="10000"/>
                    <a:pt x="0" y="10000"/>
                  </a:cubicBezTo>
                  <a:cubicBezTo>
                    <a:pt x="0" y="20000"/>
                    <a:pt x="0" y="20000"/>
                    <a:pt x="9230" y="20000"/>
                  </a:cubicBezTo>
                  <a:cubicBezTo>
                    <a:pt x="9230" y="30000"/>
                    <a:pt x="18461" y="30000"/>
                    <a:pt x="18461" y="3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Shape 572"/>
            <p:cNvSpPr/>
            <p:nvPr/>
          </p:nvSpPr>
          <p:spPr>
            <a:xfrm>
              <a:off x="11976877" y="2888016"/>
              <a:ext cx="241777" cy="2463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9" y="109565"/>
                  </a:moveTo>
                  <a:cubicBezTo>
                    <a:pt x="10909" y="114782"/>
                    <a:pt x="10909" y="109565"/>
                    <a:pt x="10909" y="109565"/>
                  </a:cubicBezTo>
                  <a:cubicBezTo>
                    <a:pt x="16363" y="109565"/>
                    <a:pt x="16363" y="114782"/>
                    <a:pt x="21818" y="114782"/>
                  </a:cubicBezTo>
                  <a:cubicBezTo>
                    <a:pt x="21818" y="114782"/>
                    <a:pt x="21818" y="109565"/>
                    <a:pt x="21818" y="109565"/>
                  </a:cubicBezTo>
                  <a:cubicBezTo>
                    <a:pt x="27272" y="109565"/>
                    <a:pt x="27272" y="109565"/>
                    <a:pt x="27272" y="109565"/>
                  </a:cubicBezTo>
                  <a:cubicBezTo>
                    <a:pt x="27272" y="104347"/>
                    <a:pt x="32727" y="109565"/>
                    <a:pt x="32727" y="109565"/>
                  </a:cubicBezTo>
                  <a:cubicBezTo>
                    <a:pt x="32727" y="104347"/>
                    <a:pt x="38181" y="104347"/>
                    <a:pt x="38181" y="104347"/>
                  </a:cubicBezTo>
                  <a:cubicBezTo>
                    <a:pt x="38181" y="104347"/>
                    <a:pt x="38181" y="104347"/>
                    <a:pt x="43636" y="99130"/>
                  </a:cubicBezTo>
                  <a:cubicBezTo>
                    <a:pt x="43636" y="99130"/>
                    <a:pt x="43636" y="99130"/>
                    <a:pt x="43636" y="99130"/>
                  </a:cubicBezTo>
                  <a:cubicBezTo>
                    <a:pt x="49090" y="99130"/>
                    <a:pt x="49090" y="104347"/>
                    <a:pt x="54545" y="104347"/>
                  </a:cubicBezTo>
                  <a:cubicBezTo>
                    <a:pt x="54545" y="104347"/>
                    <a:pt x="60000" y="99130"/>
                    <a:pt x="60000" y="104347"/>
                  </a:cubicBezTo>
                  <a:cubicBezTo>
                    <a:pt x="60000" y="104347"/>
                    <a:pt x="60000" y="104347"/>
                    <a:pt x="60000" y="104347"/>
                  </a:cubicBezTo>
                  <a:cubicBezTo>
                    <a:pt x="60000" y="109565"/>
                    <a:pt x="60000" y="109565"/>
                    <a:pt x="60000" y="109565"/>
                  </a:cubicBezTo>
                  <a:cubicBezTo>
                    <a:pt x="60000" y="114782"/>
                    <a:pt x="60000" y="114782"/>
                    <a:pt x="65454" y="114782"/>
                  </a:cubicBezTo>
                  <a:cubicBezTo>
                    <a:pt x="65454" y="114782"/>
                    <a:pt x="65454" y="114782"/>
                    <a:pt x="65454" y="114782"/>
                  </a:cubicBezTo>
                  <a:cubicBezTo>
                    <a:pt x="70909" y="114782"/>
                    <a:pt x="70909" y="120000"/>
                    <a:pt x="76363" y="114782"/>
                  </a:cubicBezTo>
                  <a:cubicBezTo>
                    <a:pt x="76363" y="114782"/>
                    <a:pt x="76363" y="114782"/>
                    <a:pt x="76363" y="114782"/>
                  </a:cubicBezTo>
                  <a:cubicBezTo>
                    <a:pt x="76363" y="114782"/>
                    <a:pt x="76363" y="109565"/>
                    <a:pt x="81818" y="109565"/>
                  </a:cubicBezTo>
                  <a:cubicBezTo>
                    <a:pt x="81818" y="104347"/>
                    <a:pt x="81818" y="104347"/>
                    <a:pt x="81818" y="104347"/>
                  </a:cubicBezTo>
                  <a:cubicBezTo>
                    <a:pt x="81818" y="104347"/>
                    <a:pt x="81818" y="104347"/>
                    <a:pt x="76363" y="104347"/>
                  </a:cubicBezTo>
                  <a:cubicBezTo>
                    <a:pt x="76363" y="104347"/>
                    <a:pt x="76363" y="104347"/>
                    <a:pt x="76363" y="99130"/>
                  </a:cubicBezTo>
                  <a:cubicBezTo>
                    <a:pt x="76363" y="99130"/>
                    <a:pt x="76363" y="99130"/>
                    <a:pt x="76363" y="99130"/>
                  </a:cubicBezTo>
                  <a:cubicBezTo>
                    <a:pt x="76363" y="93913"/>
                    <a:pt x="81818" y="93913"/>
                    <a:pt x="81818" y="99130"/>
                  </a:cubicBezTo>
                  <a:cubicBezTo>
                    <a:pt x="81818" y="99130"/>
                    <a:pt x="81818" y="99130"/>
                    <a:pt x="87272" y="104347"/>
                  </a:cubicBezTo>
                  <a:cubicBezTo>
                    <a:pt x="87272" y="104347"/>
                    <a:pt x="87272" y="104347"/>
                    <a:pt x="92727" y="104347"/>
                  </a:cubicBezTo>
                  <a:cubicBezTo>
                    <a:pt x="92727" y="104347"/>
                    <a:pt x="98181" y="104347"/>
                    <a:pt x="98181" y="99130"/>
                  </a:cubicBezTo>
                  <a:cubicBezTo>
                    <a:pt x="103636" y="99130"/>
                    <a:pt x="103636" y="104347"/>
                    <a:pt x="103636" y="99130"/>
                  </a:cubicBezTo>
                  <a:cubicBezTo>
                    <a:pt x="109090" y="99130"/>
                    <a:pt x="109090" y="99130"/>
                    <a:pt x="109090" y="99130"/>
                  </a:cubicBezTo>
                  <a:cubicBezTo>
                    <a:pt x="109090" y="99130"/>
                    <a:pt x="109090" y="99130"/>
                    <a:pt x="109090" y="99130"/>
                  </a:cubicBezTo>
                  <a:cubicBezTo>
                    <a:pt x="109090" y="93913"/>
                    <a:pt x="109090" y="93913"/>
                    <a:pt x="109090" y="93913"/>
                  </a:cubicBezTo>
                  <a:cubicBezTo>
                    <a:pt x="109090" y="93913"/>
                    <a:pt x="109090" y="93913"/>
                    <a:pt x="109090" y="88695"/>
                  </a:cubicBezTo>
                  <a:cubicBezTo>
                    <a:pt x="109090" y="88695"/>
                    <a:pt x="114545" y="93913"/>
                    <a:pt x="114545" y="93913"/>
                  </a:cubicBezTo>
                  <a:cubicBezTo>
                    <a:pt x="114545" y="93913"/>
                    <a:pt x="114545" y="93913"/>
                    <a:pt x="114545" y="93913"/>
                  </a:cubicBezTo>
                  <a:cubicBezTo>
                    <a:pt x="114545" y="93913"/>
                    <a:pt x="120000" y="93913"/>
                    <a:pt x="120000" y="93913"/>
                  </a:cubicBezTo>
                  <a:cubicBezTo>
                    <a:pt x="120000" y="93913"/>
                    <a:pt x="120000" y="88695"/>
                    <a:pt x="120000" y="88695"/>
                  </a:cubicBezTo>
                  <a:cubicBezTo>
                    <a:pt x="120000" y="83478"/>
                    <a:pt x="120000" y="83478"/>
                    <a:pt x="120000" y="83478"/>
                  </a:cubicBezTo>
                  <a:cubicBezTo>
                    <a:pt x="120000" y="83478"/>
                    <a:pt x="120000" y="83478"/>
                    <a:pt x="120000" y="78260"/>
                  </a:cubicBezTo>
                  <a:cubicBezTo>
                    <a:pt x="114545" y="78260"/>
                    <a:pt x="114545" y="78260"/>
                    <a:pt x="114545" y="73043"/>
                  </a:cubicBezTo>
                  <a:cubicBezTo>
                    <a:pt x="114545" y="67826"/>
                    <a:pt x="114545" y="67826"/>
                    <a:pt x="114545" y="62608"/>
                  </a:cubicBezTo>
                  <a:cubicBezTo>
                    <a:pt x="114545" y="62608"/>
                    <a:pt x="114545" y="62608"/>
                    <a:pt x="109090" y="57391"/>
                  </a:cubicBezTo>
                  <a:cubicBezTo>
                    <a:pt x="109090" y="57391"/>
                    <a:pt x="109090" y="57391"/>
                    <a:pt x="109090" y="57391"/>
                  </a:cubicBezTo>
                  <a:cubicBezTo>
                    <a:pt x="109090" y="57391"/>
                    <a:pt x="109090" y="52173"/>
                    <a:pt x="109090" y="52173"/>
                  </a:cubicBezTo>
                  <a:cubicBezTo>
                    <a:pt x="109090" y="46956"/>
                    <a:pt x="114545" y="46956"/>
                    <a:pt x="114545" y="46956"/>
                  </a:cubicBezTo>
                  <a:cubicBezTo>
                    <a:pt x="114545" y="46956"/>
                    <a:pt x="114545" y="46956"/>
                    <a:pt x="109090" y="41739"/>
                  </a:cubicBezTo>
                  <a:cubicBezTo>
                    <a:pt x="109090" y="41739"/>
                    <a:pt x="109090" y="36521"/>
                    <a:pt x="109090" y="36521"/>
                  </a:cubicBezTo>
                  <a:cubicBezTo>
                    <a:pt x="109090" y="31304"/>
                    <a:pt x="103636" y="31304"/>
                    <a:pt x="103636" y="26086"/>
                  </a:cubicBezTo>
                  <a:cubicBezTo>
                    <a:pt x="103636" y="20869"/>
                    <a:pt x="103636" y="20869"/>
                    <a:pt x="98181" y="15652"/>
                  </a:cubicBezTo>
                  <a:cubicBezTo>
                    <a:pt x="98181" y="15652"/>
                    <a:pt x="92727" y="15652"/>
                    <a:pt x="92727" y="15652"/>
                  </a:cubicBezTo>
                  <a:cubicBezTo>
                    <a:pt x="92727" y="15652"/>
                    <a:pt x="92727" y="10434"/>
                    <a:pt x="87272" y="10434"/>
                  </a:cubicBezTo>
                  <a:cubicBezTo>
                    <a:pt x="87272" y="10434"/>
                    <a:pt x="87272" y="10434"/>
                    <a:pt x="87272" y="10434"/>
                  </a:cubicBezTo>
                  <a:cubicBezTo>
                    <a:pt x="81818" y="10434"/>
                    <a:pt x="81818" y="10434"/>
                    <a:pt x="81818" y="10434"/>
                  </a:cubicBezTo>
                  <a:cubicBezTo>
                    <a:pt x="81818" y="5217"/>
                    <a:pt x="87272" y="5217"/>
                    <a:pt x="81818" y="0"/>
                  </a:cubicBezTo>
                  <a:cubicBezTo>
                    <a:pt x="81818" y="0"/>
                    <a:pt x="81818" y="0"/>
                    <a:pt x="76363" y="0"/>
                  </a:cubicBezTo>
                  <a:cubicBezTo>
                    <a:pt x="76363" y="0"/>
                    <a:pt x="76363" y="0"/>
                    <a:pt x="76363" y="5217"/>
                  </a:cubicBezTo>
                  <a:cubicBezTo>
                    <a:pt x="70909" y="5217"/>
                    <a:pt x="70909" y="0"/>
                    <a:pt x="70909" y="5217"/>
                  </a:cubicBezTo>
                  <a:cubicBezTo>
                    <a:pt x="70909" y="5217"/>
                    <a:pt x="70909" y="5217"/>
                    <a:pt x="70909" y="10434"/>
                  </a:cubicBezTo>
                  <a:cubicBezTo>
                    <a:pt x="70909" y="10434"/>
                    <a:pt x="65454" y="10434"/>
                    <a:pt x="65454" y="10434"/>
                  </a:cubicBezTo>
                  <a:cubicBezTo>
                    <a:pt x="65454" y="10434"/>
                    <a:pt x="70909" y="10434"/>
                    <a:pt x="70909" y="15652"/>
                  </a:cubicBezTo>
                  <a:cubicBezTo>
                    <a:pt x="70909" y="15652"/>
                    <a:pt x="70909" y="15652"/>
                    <a:pt x="70909" y="15652"/>
                  </a:cubicBezTo>
                  <a:cubicBezTo>
                    <a:pt x="70909" y="20869"/>
                    <a:pt x="70909" y="20869"/>
                    <a:pt x="70909" y="20869"/>
                  </a:cubicBezTo>
                  <a:cubicBezTo>
                    <a:pt x="70909" y="26086"/>
                    <a:pt x="70909" y="26086"/>
                    <a:pt x="70909" y="26086"/>
                  </a:cubicBezTo>
                  <a:cubicBezTo>
                    <a:pt x="76363" y="26086"/>
                    <a:pt x="76363" y="26086"/>
                    <a:pt x="76363" y="31304"/>
                  </a:cubicBezTo>
                  <a:cubicBezTo>
                    <a:pt x="81818" y="31304"/>
                    <a:pt x="76363" y="31304"/>
                    <a:pt x="76363" y="36521"/>
                  </a:cubicBezTo>
                  <a:cubicBezTo>
                    <a:pt x="76363" y="36521"/>
                    <a:pt x="81818" y="41739"/>
                    <a:pt x="81818" y="41739"/>
                  </a:cubicBezTo>
                  <a:cubicBezTo>
                    <a:pt x="81818" y="46956"/>
                    <a:pt x="81818" y="46956"/>
                    <a:pt x="81818" y="52173"/>
                  </a:cubicBezTo>
                  <a:cubicBezTo>
                    <a:pt x="81818" y="52173"/>
                    <a:pt x="81818" y="52173"/>
                    <a:pt x="81818" y="52173"/>
                  </a:cubicBezTo>
                  <a:cubicBezTo>
                    <a:pt x="81818" y="57391"/>
                    <a:pt x="76363" y="57391"/>
                    <a:pt x="76363" y="57391"/>
                  </a:cubicBezTo>
                  <a:cubicBezTo>
                    <a:pt x="76363" y="57391"/>
                    <a:pt x="76363" y="62608"/>
                    <a:pt x="76363" y="62608"/>
                  </a:cubicBezTo>
                  <a:cubicBezTo>
                    <a:pt x="76363" y="62608"/>
                    <a:pt x="76363" y="62608"/>
                    <a:pt x="70909" y="67826"/>
                  </a:cubicBezTo>
                  <a:cubicBezTo>
                    <a:pt x="70909" y="67826"/>
                    <a:pt x="70909" y="67826"/>
                    <a:pt x="65454" y="67826"/>
                  </a:cubicBezTo>
                  <a:cubicBezTo>
                    <a:pt x="65454" y="67826"/>
                    <a:pt x="65454" y="67826"/>
                    <a:pt x="65454" y="67826"/>
                  </a:cubicBezTo>
                  <a:cubicBezTo>
                    <a:pt x="65454" y="62608"/>
                    <a:pt x="65454" y="62608"/>
                    <a:pt x="65454" y="62608"/>
                  </a:cubicBezTo>
                  <a:cubicBezTo>
                    <a:pt x="65454" y="57391"/>
                    <a:pt x="65454" y="57391"/>
                    <a:pt x="60000" y="62608"/>
                  </a:cubicBezTo>
                  <a:cubicBezTo>
                    <a:pt x="60000" y="62608"/>
                    <a:pt x="60000" y="62608"/>
                    <a:pt x="60000" y="62608"/>
                  </a:cubicBezTo>
                  <a:cubicBezTo>
                    <a:pt x="60000" y="67826"/>
                    <a:pt x="60000" y="67826"/>
                    <a:pt x="60000" y="67826"/>
                  </a:cubicBezTo>
                  <a:cubicBezTo>
                    <a:pt x="60000" y="73043"/>
                    <a:pt x="60000" y="73043"/>
                    <a:pt x="54545" y="78260"/>
                  </a:cubicBezTo>
                  <a:cubicBezTo>
                    <a:pt x="54545" y="78260"/>
                    <a:pt x="54545" y="78260"/>
                    <a:pt x="54545" y="83478"/>
                  </a:cubicBezTo>
                  <a:cubicBezTo>
                    <a:pt x="54545" y="83478"/>
                    <a:pt x="54545" y="88695"/>
                    <a:pt x="54545" y="88695"/>
                  </a:cubicBezTo>
                  <a:cubicBezTo>
                    <a:pt x="54545" y="88695"/>
                    <a:pt x="54545" y="88695"/>
                    <a:pt x="49090" y="88695"/>
                  </a:cubicBezTo>
                  <a:cubicBezTo>
                    <a:pt x="49090" y="88695"/>
                    <a:pt x="49090" y="83478"/>
                    <a:pt x="49090" y="83478"/>
                  </a:cubicBezTo>
                  <a:cubicBezTo>
                    <a:pt x="43636" y="83478"/>
                    <a:pt x="38181" y="83478"/>
                    <a:pt x="32727" y="83478"/>
                  </a:cubicBezTo>
                  <a:cubicBezTo>
                    <a:pt x="32727" y="88695"/>
                    <a:pt x="32727" y="88695"/>
                    <a:pt x="27272" y="88695"/>
                  </a:cubicBezTo>
                  <a:cubicBezTo>
                    <a:pt x="27272" y="88695"/>
                    <a:pt x="27272" y="88695"/>
                    <a:pt x="21818" y="88695"/>
                  </a:cubicBezTo>
                  <a:cubicBezTo>
                    <a:pt x="21818" y="88695"/>
                    <a:pt x="16363" y="93913"/>
                    <a:pt x="16363" y="93913"/>
                  </a:cubicBezTo>
                  <a:cubicBezTo>
                    <a:pt x="16363" y="93913"/>
                    <a:pt x="16363" y="93913"/>
                    <a:pt x="10909" y="99130"/>
                  </a:cubicBezTo>
                  <a:cubicBezTo>
                    <a:pt x="10909" y="99130"/>
                    <a:pt x="10909" y="99130"/>
                    <a:pt x="10909" y="104347"/>
                  </a:cubicBezTo>
                  <a:cubicBezTo>
                    <a:pt x="5454" y="104347"/>
                    <a:pt x="5454" y="104347"/>
                    <a:pt x="5454" y="104347"/>
                  </a:cubicBezTo>
                  <a:cubicBezTo>
                    <a:pt x="5454" y="104347"/>
                    <a:pt x="5454" y="104347"/>
                    <a:pt x="5454" y="104347"/>
                  </a:cubicBezTo>
                  <a:cubicBezTo>
                    <a:pt x="0" y="104347"/>
                    <a:pt x="0" y="109565"/>
                    <a:pt x="5454" y="109565"/>
                  </a:cubicBezTo>
                  <a:cubicBezTo>
                    <a:pt x="5454" y="109565"/>
                    <a:pt x="5454" y="109565"/>
                    <a:pt x="10909" y="109565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Shape 573"/>
            <p:cNvSpPr/>
            <p:nvPr/>
          </p:nvSpPr>
          <p:spPr>
            <a:xfrm>
              <a:off x="12031679" y="3101443"/>
              <a:ext cx="54803" cy="533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00" y="72000"/>
                  </a:moveTo>
                  <a:cubicBezTo>
                    <a:pt x="96000" y="72000"/>
                    <a:pt x="96000" y="96000"/>
                    <a:pt x="96000" y="96000"/>
                  </a:cubicBezTo>
                  <a:cubicBezTo>
                    <a:pt x="120000" y="96000"/>
                    <a:pt x="120000" y="72000"/>
                    <a:pt x="120000" y="72000"/>
                  </a:cubicBezTo>
                  <a:cubicBezTo>
                    <a:pt x="120000" y="48000"/>
                    <a:pt x="120000" y="48000"/>
                    <a:pt x="120000" y="48000"/>
                  </a:cubicBezTo>
                  <a:cubicBezTo>
                    <a:pt x="120000" y="24000"/>
                    <a:pt x="120000" y="24000"/>
                    <a:pt x="120000" y="24000"/>
                  </a:cubicBezTo>
                  <a:cubicBezTo>
                    <a:pt x="96000" y="24000"/>
                    <a:pt x="96000" y="24000"/>
                    <a:pt x="96000" y="24000"/>
                  </a:cubicBezTo>
                  <a:cubicBezTo>
                    <a:pt x="72000" y="24000"/>
                    <a:pt x="72000" y="0"/>
                    <a:pt x="72000" y="24000"/>
                  </a:cubicBezTo>
                  <a:cubicBezTo>
                    <a:pt x="48000" y="24000"/>
                    <a:pt x="72000" y="24000"/>
                    <a:pt x="48000" y="24000"/>
                  </a:cubicBezTo>
                  <a:cubicBezTo>
                    <a:pt x="48000" y="24000"/>
                    <a:pt x="48000" y="24000"/>
                    <a:pt x="48000" y="24000"/>
                  </a:cubicBezTo>
                  <a:cubicBezTo>
                    <a:pt x="24000" y="24000"/>
                    <a:pt x="24000" y="24000"/>
                    <a:pt x="24000" y="24000"/>
                  </a:cubicBezTo>
                  <a:cubicBezTo>
                    <a:pt x="0" y="48000"/>
                    <a:pt x="24000" y="48000"/>
                    <a:pt x="24000" y="48000"/>
                  </a:cubicBezTo>
                  <a:cubicBezTo>
                    <a:pt x="0" y="72000"/>
                    <a:pt x="0" y="72000"/>
                    <a:pt x="0" y="72000"/>
                  </a:cubicBezTo>
                  <a:cubicBezTo>
                    <a:pt x="0" y="72000"/>
                    <a:pt x="0" y="96000"/>
                    <a:pt x="0" y="96000"/>
                  </a:cubicBezTo>
                  <a:cubicBezTo>
                    <a:pt x="0" y="96000"/>
                    <a:pt x="0" y="96000"/>
                    <a:pt x="0" y="120000"/>
                  </a:cubicBezTo>
                  <a:cubicBezTo>
                    <a:pt x="0" y="120000"/>
                    <a:pt x="24000" y="120000"/>
                    <a:pt x="24000" y="120000"/>
                  </a:cubicBezTo>
                  <a:cubicBezTo>
                    <a:pt x="24000" y="120000"/>
                    <a:pt x="48000" y="120000"/>
                    <a:pt x="48000" y="120000"/>
                  </a:cubicBezTo>
                  <a:cubicBezTo>
                    <a:pt x="48000" y="96000"/>
                    <a:pt x="48000" y="96000"/>
                    <a:pt x="48000" y="96000"/>
                  </a:cubicBezTo>
                  <a:cubicBezTo>
                    <a:pt x="48000" y="96000"/>
                    <a:pt x="48000" y="72000"/>
                    <a:pt x="48000" y="72000"/>
                  </a:cubicBezTo>
                  <a:cubicBezTo>
                    <a:pt x="72000" y="72000"/>
                    <a:pt x="72000" y="72000"/>
                    <a:pt x="96000" y="72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Shape 574"/>
            <p:cNvSpPr/>
            <p:nvPr/>
          </p:nvSpPr>
          <p:spPr>
            <a:xfrm>
              <a:off x="11954311" y="3123414"/>
              <a:ext cx="77368" cy="847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142" y="30000"/>
                  </a:moveTo>
                  <a:cubicBezTo>
                    <a:pt x="17142" y="30000"/>
                    <a:pt x="17142" y="30000"/>
                    <a:pt x="17142" y="45000"/>
                  </a:cubicBezTo>
                  <a:cubicBezTo>
                    <a:pt x="17142" y="45000"/>
                    <a:pt x="34285" y="45000"/>
                    <a:pt x="34285" y="45000"/>
                  </a:cubicBezTo>
                  <a:cubicBezTo>
                    <a:pt x="34285" y="45000"/>
                    <a:pt x="34285" y="30000"/>
                    <a:pt x="34285" y="30000"/>
                  </a:cubicBezTo>
                  <a:cubicBezTo>
                    <a:pt x="51428" y="30000"/>
                    <a:pt x="51428" y="30000"/>
                    <a:pt x="51428" y="30000"/>
                  </a:cubicBezTo>
                  <a:cubicBezTo>
                    <a:pt x="68571" y="15000"/>
                    <a:pt x="68571" y="30000"/>
                    <a:pt x="68571" y="45000"/>
                  </a:cubicBezTo>
                  <a:cubicBezTo>
                    <a:pt x="68571" y="45000"/>
                    <a:pt x="68571" y="45000"/>
                    <a:pt x="68571" y="45000"/>
                  </a:cubicBezTo>
                  <a:cubicBezTo>
                    <a:pt x="68571" y="60000"/>
                    <a:pt x="68571" y="60000"/>
                    <a:pt x="68571" y="60000"/>
                  </a:cubicBezTo>
                  <a:cubicBezTo>
                    <a:pt x="68571" y="75000"/>
                    <a:pt x="51428" y="75000"/>
                    <a:pt x="68571" y="75000"/>
                  </a:cubicBezTo>
                  <a:cubicBezTo>
                    <a:pt x="68571" y="90000"/>
                    <a:pt x="68571" y="90000"/>
                    <a:pt x="68571" y="90000"/>
                  </a:cubicBezTo>
                  <a:cubicBezTo>
                    <a:pt x="68571" y="90000"/>
                    <a:pt x="68571" y="105000"/>
                    <a:pt x="68571" y="105000"/>
                  </a:cubicBezTo>
                  <a:cubicBezTo>
                    <a:pt x="85714" y="105000"/>
                    <a:pt x="85714" y="105000"/>
                    <a:pt x="85714" y="120000"/>
                  </a:cubicBezTo>
                  <a:cubicBezTo>
                    <a:pt x="85714" y="120000"/>
                    <a:pt x="102857" y="120000"/>
                    <a:pt x="102857" y="120000"/>
                  </a:cubicBezTo>
                  <a:cubicBezTo>
                    <a:pt x="102857" y="120000"/>
                    <a:pt x="102857" y="105000"/>
                    <a:pt x="102857" y="105000"/>
                  </a:cubicBezTo>
                  <a:cubicBezTo>
                    <a:pt x="119999" y="105000"/>
                    <a:pt x="119999" y="105000"/>
                    <a:pt x="119999" y="90000"/>
                  </a:cubicBezTo>
                  <a:cubicBezTo>
                    <a:pt x="119999" y="90000"/>
                    <a:pt x="119999" y="75000"/>
                    <a:pt x="119999" y="75000"/>
                  </a:cubicBezTo>
                  <a:cubicBezTo>
                    <a:pt x="119999" y="60000"/>
                    <a:pt x="102857" y="60000"/>
                    <a:pt x="119999" y="45000"/>
                  </a:cubicBezTo>
                  <a:cubicBezTo>
                    <a:pt x="119999" y="45000"/>
                    <a:pt x="119999" y="45000"/>
                    <a:pt x="119999" y="45000"/>
                  </a:cubicBezTo>
                  <a:cubicBezTo>
                    <a:pt x="119999" y="30000"/>
                    <a:pt x="119999" y="30000"/>
                    <a:pt x="102857" y="30000"/>
                  </a:cubicBezTo>
                  <a:cubicBezTo>
                    <a:pt x="102857" y="15000"/>
                    <a:pt x="102857" y="15000"/>
                    <a:pt x="102857" y="15000"/>
                  </a:cubicBezTo>
                  <a:cubicBezTo>
                    <a:pt x="85714" y="15000"/>
                    <a:pt x="85714" y="0"/>
                    <a:pt x="85714" y="0"/>
                  </a:cubicBezTo>
                  <a:cubicBezTo>
                    <a:pt x="85714" y="0"/>
                    <a:pt x="85714" y="0"/>
                    <a:pt x="68571" y="0"/>
                  </a:cubicBezTo>
                  <a:cubicBezTo>
                    <a:pt x="68571" y="0"/>
                    <a:pt x="68571" y="15000"/>
                    <a:pt x="68571" y="0"/>
                  </a:cubicBezTo>
                  <a:cubicBezTo>
                    <a:pt x="51428" y="0"/>
                    <a:pt x="51428" y="0"/>
                    <a:pt x="51428" y="0"/>
                  </a:cubicBezTo>
                  <a:cubicBezTo>
                    <a:pt x="51428" y="0"/>
                    <a:pt x="51428" y="0"/>
                    <a:pt x="34285" y="0"/>
                  </a:cubicBezTo>
                  <a:cubicBezTo>
                    <a:pt x="34285" y="0"/>
                    <a:pt x="34285" y="0"/>
                    <a:pt x="34285" y="0"/>
                  </a:cubicBezTo>
                  <a:cubicBezTo>
                    <a:pt x="17142" y="0"/>
                    <a:pt x="17142" y="0"/>
                    <a:pt x="17142" y="15000"/>
                  </a:cubicBezTo>
                  <a:cubicBezTo>
                    <a:pt x="17142" y="15000"/>
                    <a:pt x="17142" y="15000"/>
                    <a:pt x="0" y="15000"/>
                  </a:cubicBezTo>
                  <a:cubicBezTo>
                    <a:pt x="0" y="15000"/>
                    <a:pt x="17142" y="15000"/>
                    <a:pt x="17142" y="3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Shape 575"/>
            <p:cNvSpPr/>
            <p:nvPr/>
          </p:nvSpPr>
          <p:spPr>
            <a:xfrm>
              <a:off x="12020397" y="3219143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120000" y="120000"/>
                  </a:cubicBezTo>
                  <a:cubicBezTo>
                    <a:pt x="120000" y="120000"/>
                    <a:pt x="120000" y="120000"/>
                    <a:pt x="12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Shape 576"/>
            <p:cNvSpPr/>
            <p:nvPr/>
          </p:nvSpPr>
          <p:spPr>
            <a:xfrm>
              <a:off x="11999442" y="3283485"/>
              <a:ext cx="20955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6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0" y="0"/>
                    <a:pt x="0" y="60000"/>
                    <a:pt x="0" y="60000"/>
                  </a:cubicBezTo>
                  <a:cubicBezTo>
                    <a:pt x="0" y="60000"/>
                    <a:pt x="0" y="60000"/>
                    <a:pt x="0" y="120000"/>
                  </a:cubicBezTo>
                  <a:cubicBezTo>
                    <a:pt x="0" y="120000"/>
                    <a:pt x="60000" y="120000"/>
                    <a:pt x="6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Shape 577"/>
            <p:cNvSpPr/>
            <p:nvPr/>
          </p:nvSpPr>
          <p:spPr>
            <a:xfrm>
              <a:off x="11976877" y="3336842"/>
              <a:ext cx="22566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60000" y="120000"/>
                    <a:pt x="60000" y="60000"/>
                    <a:pt x="60000" y="60000"/>
                  </a:cubicBezTo>
                  <a:cubicBezTo>
                    <a:pt x="120000" y="60000"/>
                    <a:pt x="120000" y="6000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60000" y="120000"/>
                    <a:pt x="60000" y="120000"/>
                    <a:pt x="6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Shape 578"/>
            <p:cNvSpPr/>
            <p:nvPr/>
          </p:nvSpPr>
          <p:spPr>
            <a:xfrm>
              <a:off x="11780232" y="3817054"/>
              <a:ext cx="64474" cy="863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20000" y="120000"/>
                    <a:pt x="20000" y="120000"/>
                  </a:cubicBezTo>
                  <a:cubicBezTo>
                    <a:pt x="20000" y="120000"/>
                    <a:pt x="40000" y="120000"/>
                    <a:pt x="40000" y="105000"/>
                  </a:cubicBezTo>
                  <a:cubicBezTo>
                    <a:pt x="40000" y="105000"/>
                    <a:pt x="40000" y="105000"/>
                    <a:pt x="40000" y="90000"/>
                  </a:cubicBezTo>
                  <a:cubicBezTo>
                    <a:pt x="40000" y="90000"/>
                    <a:pt x="60000" y="90000"/>
                    <a:pt x="60000" y="90000"/>
                  </a:cubicBezTo>
                  <a:cubicBezTo>
                    <a:pt x="60000" y="90000"/>
                    <a:pt x="60000" y="90000"/>
                    <a:pt x="80000" y="90000"/>
                  </a:cubicBezTo>
                  <a:cubicBezTo>
                    <a:pt x="80000" y="75000"/>
                    <a:pt x="80000" y="75000"/>
                    <a:pt x="80000" y="75000"/>
                  </a:cubicBezTo>
                  <a:cubicBezTo>
                    <a:pt x="80000" y="60000"/>
                    <a:pt x="80000" y="60000"/>
                    <a:pt x="80000" y="60000"/>
                  </a:cubicBezTo>
                  <a:cubicBezTo>
                    <a:pt x="80000" y="45000"/>
                    <a:pt x="100000" y="60000"/>
                    <a:pt x="100000" y="45000"/>
                  </a:cubicBezTo>
                  <a:cubicBezTo>
                    <a:pt x="100000" y="45000"/>
                    <a:pt x="100000" y="45000"/>
                    <a:pt x="100000" y="45000"/>
                  </a:cubicBezTo>
                  <a:cubicBezTo>
                    <a:pt x="100000" y="30000"/>
                    <a:pt x="120000" y="30000"/>
                    <a:pt x="120000" y="30000"/>
                  </a:cubicBezTo>
                  <a:cubicBezTo>
                    <a:pt x="120000" y="15000"/>
                    <a:pt x="120000" y="15000"/>
                    <a:pt x="100000" y="15000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80000" y="0"/>
                    <a:pt x="100000" y="15000"/>
                    <a:pt x="80000" y="30000"/>
                  </a:cubicBezTo>
                  <a:cubicBezTo>
                    <a:pt x="80000" y="30000"/>
                    <a:pt x="80000" y="30000"/>
                    <a:pt x="80000" y="30000"/>
                  </a:cubicBezTo>
                  <a:cubicBezTo>
                    <a:pt x="60000" y="45000"/>
                    <a:pt x="60000" y="45000"/>
                    <a:pt x="60000" y="45000"/>
                  </a:cubicBezTo>
                  <a:cubicBezTo>
                    <a:pt x="60000" y="60000"/>
                    <a:pt x="60000" y="60000"/>
                    <a:pt x="60000" y="60000"/>
                  </a:cubicBezTo>
                  <a:cubicBezTo>
                    <a:pt x="40000" y="75000"/>
                    <a:pt x="40000" y="75000"/>
                    <a:pt x="20000" y="75000"/>
                  </a:cubicBezTo>
                  <a:cubicBezTo>
                    <a:pt x="20000" y="90000"/>
                    <a:pt x="20000" y="90000"/>
                    <a:pt x="20000" y="90000"/>
                  </a:cubicBezTo>
                  <a:cubicBezTo>
                    <a:pt x="0" y="105000"/>
                    <a:pt x="0" y="105000"/>
                    <a:pt x="0" y="105000"/>
                  </a:cubicBezTo>
                  <a:cubicBezTo>
                    <a:pt x="0" y="120000"/>
                    <a:pt x="0" y="12000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Shape 579"/>
            <p:cNvSpPr/>
            <p:nvPr/>
          </p:nvSpPr>
          <p:spPr>
            <a:xfrm>
              <a:off x="11844705" y="3785669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Shape 580"/>
            <p:cNvSpPr/>
            <p:nvPr/>
          </p:nvSpPr>
          <p:spPr>
            <a:xfrm>
              <a:off x="11855989" y="3743297"/>
              <a:ext cx="33849" cy="423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60000"/>
                    <a:pt x="120000" y="60000"/>
                    <a:pt x="120000" y="30000"/>
                  </a:cubicBezTo>
                  <a:cubicBezTo>
                    <a:pt x="120000" y="30000"/>
                    <a:pt x="120000" y="30000"/>
                    <a:pt x="80000" y="30000"/>
                  </a:cubicBezTo>
                  <a:cubicBezTo>
                    <a:pt x="80000" y="0"/>
                    <a:pt x="40000" y="0"/>
                    <a:pt x="40000" y="0"/>
                  </a:cubicBezTo>
                  <a:cubicBezTo>
                    <a:pt x="40000" y="0"/>
                    <a:pt x="0" y="0"/>
                    <a:pt x="0" y="30000"/>
                  </a:cubicBezTo>
                  <a:cubicBezTo>
                    <a:pt x="0" y="30000"/>
                    <a:pt x="0" y="30000"/>
                    <a:pt x="0" y="30000"/>
                  </a:cubicBezTo>
                  <a:cubicBezTo>
                    <a:pt x="40000" y="30000"/>
                    <a:pt x="40000" y="30000"/>
                    <a:pt x="40000" y="60000"/>
                  </a:cubicBezTo>
                  <a:cubicBezTo>
                    <a:pt x="40000" y="60000"/>
                    <a:pt x="40000" y="60000"/>
                    <a:pt x="40000" y="60000"/>
                  </a:cubicBezTo>
                  <a:cubicBezTo>
                    <a:pt x="40000" y="60000"/>
                    <a:pt x="80000" y="90000"/>
                    <a:pt x="80000" y="90000"/>
                  </a:cubicBezTo>
                  <a:cubicBezTo>
                    <a:pt x="80000" y="90000"/>
                    <a:pt x="40000" y="120000"/>
                    <a:pt x="40000" y="120000"/>
                  </a:cubicBezTo>
                  <a:cubicBezTo>
                    <a:pt x="40000" y="120000"/>
                    <a:pt x="80000" y="120000"/>
                    <a:pt x="80000" y="120000"/>
                  </a:cubicBezTo>
                  <a:cubicBezTo>
                    <a:pt x="80000" y="120000"/>
                    <a:pt x="120000" y="120000"/>
                    <a:pt x="120000" y="120000"/>
                  </a:cubicBezTo>
                  <a:cubicBezTo>
                    <a:pt x="120000" y="90000"/>
                    <a:pt x="120000" y="90000"/>
                    <a:pt x="12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Shape 581"/>
            <p:cNvSpPr/>
            <p:nvPr/>
          </p:nvSpPr>
          <p:spPr>
            <a:xfrm>
              <a:off x="11812468" y="3592642"/>
              <a:ext cx="153126" cy="2040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142" y="56842"/>
                  </a:moveTo>
                  <a:cubicBezTo>
                    <a:pt x="17142" y="63157"/>
                    <a:pt x="17142" y="63157"/>
                    <a:pt x="17142" y="69473"/>
                  </a:cubicBezTo>
                  <a:cubicBezTo>
                    <a:pt x="25714" y="69473"/>
                    <a:pt x="25714" y="69473"/>
                    <a:pt x="34285" y="69473"/>
                  </a:cubicBezTo>
                  <a:cubicBezTo>
                    <a:pt x="34285" y="69473"/>
                    <a:pt x="42857" y="69473"/>
                    <a:pt x="42857" y="69473"/>
                  </a:cubicBezTo>
                  <a:cubicBezTo>
                    <a:pt x="42857" y="75789"/>
                    <a:pt x="42857" y="75789"/>
                    <a:pt x="42857" y="75789"/>
                  </a:cubicBezTo>
                  <a:cubicBezTo>
                    <a:pt x="42857" y="75789"/>
                    <a:pt x="42857" y="82105"/>
                    <a:pt x="42857" y="82105"/>
                  </a:cubicBezTo>
                  <a:cubicBezTo>
                    <a:pt x="42857" y="82105"/>
                    <a:pt x="42857" y="82105"/>
                    <a:pt x="42857" y="82105"/>
                  </a:cubicBezTo>
                  <a:cubicBezTo>
                    <a:pt x="42857" y="88421"/>
                    <a:pt x="51428" y="82105"/>
                    <a:pt x="51428" y="82105"/>
                  </a:cubicBezTo>
                  <a:cubicBezTo>
                    <a:pt x="59999" y="82105"/>
                    <a:pt x="59999" y="82105"/>
                    <a:pt x="59999" y="82105"/>
                  </a:cubicBezTo>
                  <a:cubicBezTo>
                    <a:pt x="59999" y="82105"/>
                    <a:pt x="68571" y="82105"/>
                    <a:pt x="68571" y="88421"/>
                  </a:cubicBezTo>
                  <a:cubicBezTo>
                    <a:pt x="68571" y="88421"/>
                    <a:pt x="68571" y="88421"/>
                    <a:pt x="77142" y="88421"/>
                  </a:cubicBezTo>
                  <a:cubicBezTo>
                    <a:pt x="77142" y="88421"/>
                    <a:pt x="77142" y="94736"/>
                    <a:pt x="77142" y="94736"/>
                  </a:cubicBezTo>
                  <a:cubicBezTo>
                    <a:pt x="77142" y="94736"/>
                    <a:pt x="85714" y="94736"/>
                    <a:pt x="85714" y="94736"/>
                  </a:cubicBezTo>
                  <a:cubicBezTo>
                    <a:pt x="85714" y="94736"/>
                    <a:pt x="85714" y="88421"/>
                    <a:pt x="85714" y="88421"/>
                  </a:cubicBezTo>
                  <a:cubicBezTo>
                    <a:pt x="85714" y="88421"/>
                    <a:pt x="94285" y="88421"/>
                    <a:pt x="94285" y="88421"/>
                  </a:cubicBezTo>
                  <a:cubicBezTo>
                    <a:pt x="94285" y="94736"/>
                    <a:pt x="94285" y="94736"/>
                    <a:pt x="94285" y="94736"/>
                  </a:cubicBezTo>
                  <a:cubicBezTo>
                    <a:pt x="94285" y="101052"/>
                    <a:pt x="94285" y="94736"/>
                    <a:pt x="94285" y="101052"/>
                  </a:cubicBezTo>
                  <a:cubicBezTo>
                    <a:pt x="94285" y="101052"/>
                    <a:pt x="94285" y="101052"/>
                    <a:pt x="94285" y="101052"/>
                  </a:cubicBezTo>
                  <a:cubicBezTo>
                    <a:pt x="94285" y="107368"/>
                    <a:pt x="102857" y="101052"/>
                    <a:pt x="102857" y="107368"/>
                  </a:cubicBezTo>
                  <a:cubicBezTo>
                    <a:pt x="102857" y="107368"/>
                    <a:pt x="94285" y="107368"/>
                    <a:pt x="94285" y="113684"/>
                  </a:cubicBezTo>
                  <a:cubicBezTo>
                    <a:pt x="94285" y="113684"/>
                    <a:pt x="85714" y="113684"/>
                    <a:pt x="94285" y="120000"/>
                  </a:cubicBezTo>
                  <a:cubicBezTo>
                    <a:pt x="94285" y="120000"/>
                    <a:pt x="94285" y="120000"/>
                    <a:pt x="94285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1428" y="120000"/>
                    <a:pt x="111428" y="120000"/>
                  </a:cubicBezTo>
                  <a:cubicBezTo>
                    <a:pt x="111428" y="120000"/>
                    <a:pt x="111428" y="120000"/>
                    <a:pt x="111428" y="113684"/>
                  </a:cubicBezTo>
                  <a:cubicBezTo>
                    <a:pt x="111428" y="113684"/>
                    <a:pt x="111428" y="113684"/>
                    <a:pt x="111428" y="107368"/>
                  </a:cubicBezTo>
                  <a:cubicBezTo>
                    <a:pt x="111428" y="107368"/>
                    <a:pt x="119999" y="107368"/>
                    <a:pt x="119999" y="101052"/>
                  </a:cubicBezTo>
                  <a:cubicBezTo>
                    <a:pt x="119999" y="101052"/>
                    <a:pt x="111428" y="101052"/>
                    <a:pt x="111428" y="101052"/>
                  </a:cubicBezTo>
                  <a:cubicBezTo>
                    <a:pt x="111428" y="94736"/>
                    <a:pt x="111428" y="94736"/>
                    <a:pt x="111428" y="94736"/>
                  </a:cubicBezTo>
                  <a:cubicBezTo>
                    <a:pt x="111428" y="88421"/>
                    <a:pt x="111428" y="88421"/>
                    <a:pt x="111428" y="88421"/>
                  </a:cubicBezTo>
                  <a:cubicBezTo>
                    <a:pt x="102857" y="82105"/>
                    <a:pt x="102857" y="82105"/>
                    <a:pt x="102857" y="82105"/>
                  </a:cubicBezTo>
                  <a:cubicBezTo>
                    <a:pt x="102857" y="82105"/>
                    <a:pt x="102857" y="82105"/>
                    <a:pt x="94285" y="82105"/>
                  </a:cubicBezTo>
                  <a:cubicBezTo>
                    <a:pt x="94285" y="82105"/>
                    <a:pt x="94285" y="82105"/>
                    <a:pt x="94285" y="82105"/>
                  </a:cubicBezTo>
                  <a:cubicBezTo>
                    <a:pt x="85714" y="82105"/>
                    <a:pt x="85714" y="75789"/>
                    <a:pt x="85714" y="75789"/>
                  </a:cubicBezTo>
                  <a:cubicBezTo>
                    <a:pt x="85714" y="75789"/>
                    <a:pt x="77142" y="75789"/>
                    <a:pt x="77142" y="75789"/>
                  </a:cubicBezTo>
                  <a:cubicBezTo>
                    <a:pt x="68571" y="75789"/>
                    <a:pt x="68571" y="75789"/>
                    <a:pt x="59999" y="75789"/>
                  </a:cubicBezTo>
                  <a:cubicBezTo>
                    <a:pt x="59999" y="75789"/>
                    <a:pt x="59999" y="69473"/>
                    <a:pt x="59999" y="69473"/>
                  </a:cubicBezTo>
                  <a:cubicBezTo>
                    <a:pt x="59999" y="69473"/>
                    <a:pt x="59999" y="69473"/>
                    <a:pt x="51428" y="69473"/>
                  </a:cubicBezTo>
                  <a:cubicBezTo>
                    <a:pt x="51428" y="63157"/>
                    <a:pt x="51428" y="63157"/>
                    <a:pt x="51428" y="56842"/>
                  </a:cubicBezTo>
                  <a:cubicBezTo>
                    <a:pt x="51428" y="56842"/>
                    <a:pt x="51428" y="56842"/>
                    <a:pt x="51428" y="50526"/>
                  </a:cubicBezTo>
                  <a:cubicBezTo>
                    <a:pt x="51428" y="50526"/>
                    <a:pt x="51428" y="50526"/>
                    <a:pt x="51428" y="50526"/>
                  </a:cubicBezTo>
                  <a:cubicBezTo>
                    <a:pt x="59999" y="50526"/>
                    <a:pt x="59999" y="44210"/>
                    <a:pt x="59999" y="44210"/>
                  </a:cubicBezTo>
                  <a:cubicBezTo>
                    <a:pt x="59999" y="37894"/>
                    <a:pt x="59999" y="37894"/>
                    <a:pt x="68571" y="37894"/>
                  </a:cubicBezTo>
                  <a:cubicBezTo>
                    <a:pt x="68571" y="31578"/>
                    <a:pt x="68571" y="31578"/>
                    <a:pt x="68571" y="25263"/>
                  </a:cubicBezTo>
                  <a:cubicBezTo>
                    <a:pt x="68571" y="25263"/>
                    <a:pt x="68571" y="25263"/>
                    <a:pt x="68571" y="18947"/>
                  </a:cubicBezTo>
                  <a:cubicBezTo>
                    <a:pt x="59999" y="18947"/>
                    <a:pt x="59999" y="18947"/>
                    <a:pt x="59999" y="18947"/>
                  </a:cubicBezTo>
                  <a:cubicBezTo>
                    <a:pt x="59999" y="12631"/>
                    <a:pt x="59999" y="12631"/>
                    <a:pt x="59999" y="12631"/>
                  </a:cubicBezTo>
                  <a:cubicBezTo>
                    <a:pt x="51428" y="6315"/>
                    <a:pt x="59999" y="0"/>
                    <a:pt x="51428" y="0"/>
                  </a:cubicBezTo>
                  <a:cubicBezTo>
                    <a:pt x="51428" y="0"/>
                    <a:pt x="42857" y="0"/>
                    <a:pt x="42857" y="0"/>
                  </a:cubicBez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25714" y="0"/>
                    <a:pt x="17142" y="0"/>
                  </a:cubicBezTo>
                  <a:cubicBezTo>
                    <a:pt x="17142" y="0"/>
                    <a:pt x="17142" y="6315"/>
                    <a:pt x="17142" y="12631"/>
                  </a:cubicBezTo>
                  <a:cubicBezTo>
                    <a:pt x="17142" y="12631"/>
                    <a:pt x="17142" y="18947"/>
                    <a:pt x="17142" y="18947"/>
                  </a:cubicBezTo>
                  <a:cubicBezTo>
                    <a:pt x="17142" y="25263"/>
                    <a:pt x="17142" y="25263"/>
                    <a:pt x="17142" y="31578"/>
                  </a:cubicBezTo>
                  <a:cubicBezTo>
                    <a:pt x="17142" y="31578"/>
                    <a:pt x="17142" y="31578"/>
                    <a:pt x="17142" y="37894"/>
                  </a:cubicBezTo>
                  <a:cubicBezTo>
                    <a:pt x="17142" y="37894"/>
                    <a:pt x="25714" y="44210"/>
                    <a:pt x="17142" y="44210"/>
                  </a:cubicBezTo>
                  <a:cubicBezTo>
                    <a:pt x="17142" y="44210"/>
                    <a:pt x="17142" y="37894"/>
                    <a:pt x="17142" y="37894"/>
                  </a:cubicBezTo>
                  <a:cubicBezTo>
                    <a:pt x="8571" y="37894"/>
                    <a:pt x="8571" y="37894"/>
                    <a:pt x="8571" y="44210"/>
                  </a:cubicBezTo>
                  <a:cubicBezTo>
                    <a:pt x="0" y="44210"/>
                    <a:pt x="8571" y="50526"/>
                    <a:pt x="8571" y="50526"/>
                  </a:cubicBezTo>
                  <a:cubicBezTo>
                    <a:pt x="8571" y="56842"/>
                    <a:pt x="8571" y="56842"/>
                    <a:pt x="17142" y="56842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Shape 582"/>
            <p:cNvSpPr/>
            <p:nvPr/>
          </p:nvSpPr>
          <p:spPr>
            <a:xfrm>
              <a:off x="11899508" y="3774684"/>
              <a:ext cx="33849" cy="643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0000"/>
                  </a:moveTo>
                  <a:cubicBezTo>
                    <a:pt x="120000" y="80000"/>
                    <a:pt x="120000" y="8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80000" y="40000"/>
                    <a:pt x="80000" y="60000"/>
                    <a:pt x="40000" y="60000"/>
                  </a:cubicBezTo>
                  <a:cubicBezTo>
                    <a:pt x="40000" y="40000"/>
                    <a:pt x="40000" y="40000"/>
                    <a:pt x="40000" y="40000"/>
                  </a:cubicBezTo>
                  <a:cubicBezTo>
                    <a:pt x="40000" y="20000"/>
                    <a:pt x="40000" y="0"/>
                    <a:pt x="0" y="0"/>
                  </a:cubicBezTo>
                  <a:cubicBezTo>
                    <a:pt x="0" y="20000"/>
                    <a:pt x="0" y="20000"/>
                    <a:pt x="0" y="20000"/>
                  </a:cubicBezTo>
                  <a:cubicBezTo>
                    <a:pt x="0" y="40000"/>
                    <a:pt x="0" y="40000"/>
                    <a:pt x="40000" y="60000"/>
                  </a:cubicBezTo>
                  <a:cubicBezTo>
                    <a:pt x="40000" y="60000"/>
                    <a:pt x="0" y="80000"/>
                    <a:pt x="0" y="80000"/>
                  </a:cubicBezTo>
                  <a:cubicBezTo>
                    <a:pt x="0" y="100000"/>
                    <a:pt x="0" y="100000"/>
                    <a:pt x="0" y="120000"/>
                  </a:cubicBezTo>
                  <a:cubicBezTo>
                    <a:pt x="0" y="120000"/>
                    <a:pt x="40000" y="120000"/>
                    <a:pt x="40000" y="120000"/>
                  </a:cubicBezTo>
                  <a:cubicBezTo>
                    <a:pt x="80000" y="120000"/>
                    <a:pt x="80000" y="100000"/>
                    <a:pt x="80000" y="100000"/>
                  </a:cubicBezTo>
                  <a:cubicBezTo>
                    <a:pt x="120000" y="100000"/>
                    <a:pt x="120000" y="100000"/>
                    <a:pt x="120000" y="8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Shape 583"/>
            <p:cNvSpPr/>
            <p:nvPr/>
          </p:nvSpPr>
          <p:spPr>
            <a:xfrm>
              <a:off x="11922074" y="3774684"/>
              <a:ext cx="77368" cy="117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43636"/>
                  </a:moveTo>
                  <a:cubicBezTo>
                    <a:pt x="119999" y="43636"/>
                    <a:pt x="119999" y="32727"/>
                    <a:pt x="119999" y="21818"/>
                  </a:cubicBezTo>
                  <a:cubicBezTo>
                    <a:pt x="119999" y="21818"/>
                    <a:pt x="119999" y="10909"/>
                    <a:pt x="119999" y="10909"/>
                  </a:cubicBezTo>
                  <a:cubicBezTo>
                    <a:pt x="119999" y="10909"/>
                    <a:pt x="119999" y="0"/>
                    <a:pt x="102857" y="0"/>
                  </a:cubicBezTo>
                  <a:cubicBezTo>
                    <a:pt x="102857" y="0"/>
                    <a:pt x="102857" y="0"/>
                    <a:pt x="85714" y="0"/>
                  </a:cubicBezTo>
                  <a:cubicBezTo>
                    <a:pt x="85714" y="0"/>
                    <a:pt x="85714" y="0"/>
                    <a:pt x="85714" y="0"/>
                  </a:cubicBezTo>
                  <a:cubicBezTo>
                    <a:pt x="68571" y="10909"/>
                    <a:pt x="68571" y="21818"/>
                    <a:pt x="68571" y="21818"/>
                  </a:cubicBezTo>
                  <a:cubicBezTo>
                    <a:pt x="68571" y="32727"/>
                    <a:pt x="68571" y="32727"/>
                    <a:pt x="68571" y="43636"/>
                  </a:cubicBezTo>
                  <a:cubicBezTo>
                    <a:pt x="68571" y="43636"/>
                    <a:pt x="68571" y="43636"/>
                    <a:pt x="68571" y="54545"/>
                  </a:cubicBezTo>
                  <a:cubicBezTo>
                    <a:pt x="51428" y="54545"/>
                    <a:pt x="51428" y="54545"/>
                    <a:pt x="51428" y="54545"/>
                  </a:cubicBezTo>
                  <a:cubicBezTo>
                    <a:pt x="34285" y="54545"/>
                    <a:pt x="34285" y="54545"/>
                    <a:pt x="34285" y="54545"/>
                  </a:cubicBezTo>
                  <a:cubicBezTo>
                    <a:pt x="17142" y="54545"/>
                    <a:pt x="17142" y="54545"/>
                    <a:pt x="17142" y="54545"/>
                  </a:cubicBezTo>
                  <a:cubicBezTo>
                    <a:pt x="0" y="65454"/>
                    <a:pt x="17142" y="65454"/>
                    <a:pt x="17142" y="65454"/>
                  </a:cubicBezTo>
                  <a:cubicBezTo>
                    <a:pt x="17142" y="76363"/>
                    <a:pt x="0" y="76363"/>
                    <a:pt x="0" y="87272"/>
                  </a:cubicBezTo>
                  <a:cubicBezTo>
                    <a:pt x="0" y="87272"/>
                    <a:pt x="0" y="87272"/>
                    <a:pt x="0" y="87272"/>
                  </a:cubicBezTo>
                  <a:cubicBezTo>
                    <a:pt x="0" y="98181"/>
                    <a:pt x="0" y="98181"/>
                    <a:pt x="0" y="98181"/>
                  </a:cubicBezTo>
                  <a:cubicBezTo>
                    <a:pt x="0" y="98181"/>
                    <a:pt x="0" y="109090"/>
                    <a:pt x="17142" y="109090"/>
                  </a:cubicBezTo>
                  <a:cubicBezTo>
                    <a:pt x="17142" y="109090"/>
                    <a:pt x="17142" y="109090"/>
                    <a:pt x="17142" y="120000"/>
                  </a:cubicBezTo>
                  <a:cubicBezTo>
                    <a:pt x="34285" y="120000"/>
                    <a:pt x="34285" y="120000"/>
                    <a:pt x="34285" y="109090"/>
                  </a:cubicBezTo>
                  <a:cubicBezTo>
                    <a:pt x="51428" y="109090"/>
                    <a:pt x="34285" y="109090"/>
                    <a:pt x="51428" y="98181"/>
                  </a:cubicBezTo>
                  <a:cubicBezTo>
                    <a:pt x="51428" y="98181"/>
                    <a:pt x="51428" y="98181"/>
                    <a:pt x="51428" y="98181"/>
                  </a:cubicBezTo>
                  <a:cubicBezTo>
                    <a:pt x="51428" y="87272"/>
                    <a:pt x="51428" y="87272"/>
                    <a:pt x="68571" y="76363"/>
                  </a:cubicBezTo>
                  <a:cubicBezTo>
                    <a:pt x="68571" y="76363"/>
                    <a:pt x="68571" y="65454"/>
                    <a:pt x="68571" y="65454"/>
                  </a:cubicBezTo>
                  <a:cubicBezTo>
                    <a:pt x="68571" y="54545"/>
                    <a:pt x="68571" y="54545"/>
                    <a:pt x="85714" y="54545"/>
                  </a:cubicBezTo>
                  <a:cubicBezTo>
                    <a:pt x="85714" y="54545"/>
                    <a:pt x="85714" y="54545"/>
                    <a:pt x="85714" y="65454"/>
                  </a:cubicBezTo>
                  <a:cubicBezTo>
                    <a:pt x="102857" y="65454"/>
                    <a:pt x="85714" y="76363"/>
                    <a:pt x="102857" y="76363"/>
                  </a:cubicBezTo>
                  <a:cubicBezTo>
                    <a:pt x="102857" y="76363"/>
                    <a:pt x="119999" y="76363"/>
                    <a:pt x="119999" y="76363"/>
                  </a:cubicBezTo>
                  <a:cubicBezTo>
                    <a:pt x="119999" y="65454"/>
                    <a:pt x="119999" y="65454"/>
                    <a:pt x="119999" y="65454"/>
                  </a:cubicBezTo>
                  <a:cubicBezTo>
                    <a:pt x="119999" y="54545"/>
                    <a:pt x="119999" y="54545"/>
                    <a:pt x="119999" y="54545"/>
                  </a:cubicBezTo>
                  <a:cubicBezTo>
                    <a:pt x="119999" y="54545"/>
                    <a:pt x="119999" y="54545"/>
                    <a:pt x="119999" y="43636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Shape 584"/>
            <p:cNvSpPr/>
            <p:nvPr/>
          </p:nvSpPr>
          <p:spPr>
            <a:xfrm>
              <a:off x="11965594" y="3850011"/>
              <a:ext cx="22566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60000"/>
                    <a:pt x="0" y="60000"/>
                    <a:pt x="0" y="60000"/>
                  </a:cubicBezTo>
                  <a:cubicBezTo>
                    <a:pt x="0" y="6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60000" y="120000"/>
                    <a:pt x="120000" y="120000"/>
                    <a:pt x="120000" y="60000"/>
                  </a:cubicBezTo>
                  <a:cubicBezTo>
                    <a:pt x="120000" y="60000"/>
                    <a:pt x="120000" y="60000"/>
                    <a:pt x="120000" y="0"/>
                  </a:cubicBezTo>
                  <a:cubicBezTo>
                    <a:pt x="60000" y="0"/>
                    <a:pt x="6000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Shape 585"/>
            <p:cNvSpPr/>
            <p:nvPr/>
          </p:nvSpPr>
          <p:spPr>
            <a:xfrm>
              <a:off x="11910792" y="3956726"/>
              <a:ext cx="22566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0" y="0"/>
                    <a:pt x="0" y="120000"/>
                  </a:cubicBezTo>
                  <a:cubicBezTo>
                    <a:pt x="0" y="120000"/>
                    <a:pt x="60000" y="120000"/>
                    <a:pt x="60000" y="120000"/>
                  </a:cubicBezTo>
                  <a:cubicBezTo>
                    <a:pt x="60000" y="120000"/>
                    <a:pt x="120000" y="120000"/>
                    <a:pt x="120000" y="0"/>
                  </a:cubicBezTo>
                  <a:cubicBezTo>
                    <a:pt x="60000" y="0"/>
                    <a:pt x="60000" y="0"/>
                    <a:pt x="6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Shape 586"/>
            <p:cNvSpPr/>
            <p:nvPr/>
          </p:nvSpPr>
          <p:spPr>
            <a:xfrm>
              <a:off x="11889837" y="3967710"/>
              <a:ext cx="9671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60000"/>
                    <a:pt x="0" y="6000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120000" y="120000"/>
                    <a:pt x="120000" y="12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0"/>
                    <a:pt x="120000" y="60000"/>
                    <a:pt x="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Shape 587"/>
            <p:cNvSpPr/>
            <p:nvPr/>
          </p:nvSpPr>
          <p:spPr>
            <a:xfrm>
              <a:off x="12042963" y="4021067"/>
              <a:ext cx="11283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0" y="60000"/>
                    <a:pt x="120000" y="120000"/>
                    <a:pt x="120000" y="12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Shape 588"/>
            <p:cNvSpPr/>
            <p:nvPr/>
          </p:nvSpPr>
          <p:spPr>
            <a:xfrm>
              <a:off x="11910792" y="3860996"/>
              <a:ext cx="132171" cy="1271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00000"/>
                  </a:moveTo>
                  <a:cubicBezTo>
                    <a:pt x="120000" y="100000"/>
                    <a:pt x="120000" y="90000"/>
                    <a:pt x="120000" y="80000"/>
                  </a:cubicBezTo>
                  <a:cubicBezTo>
                    <a:pt x="120000" y="80000"/>
                    <a:pt x="120000" y="80000"/>
                    <a:pt x="120000" y="70000"/>
                  </a:cubicBezTo>
                  <a:cubicBezTo>
                    <a:pt x="120000" y="70000"/>
                    <a:pt x="120000" y="60000"/>
                    <a:pt x="120000" y="60000"/>
                  </a:cubicBezTo>
                  <a:cubicBezTo>
                    <a:pt x="120000" y="50000"/>
                    <a:pt x="120000" y="50000"/>
                    <a:pt x="120000" y="50000"/>
                  </a:cubicBezTo>
                  <a:cubicBezTo>
                    <a:pt x="110000" y="50000"/>
                    <a:pt x="110000" y="50000"/>
                    <a:pt x="110000" y="40000"/>
                  </a:cubicBezTo>
                  <a:cubicBezTo>
                    <a:pt x="110000" y="40000"/>
                    <a:pt x="110000" y="40000"/>
                    <a:pt x="110000" y="30000"/>
                  </a:cubicBezTo>
                  <a:cubicBezTo>
                    <a:pt x="110000" y="30000"/>
                    <a:pt x="110000" y="20000"/>
                    <a:pt x="110000" y="20000"/>
                  </a:cubicBezTo>
                  <a:cubicBezTo>
                    <a:pt x="100000" y="20000"/>
                    <a:pt x="100000" y="10000"/>
                    <a:pt x="100000" y="10000"/>
                  </a:cubicBezTo>
                  <a:cubicBezTo>
                    <a:pt x="100000" y="10000"/>
                    <a:pt x="100000" y="0"/>
                    <a:pt x="90000" y="0"/>
                  </a:cubicBezTo>
                  <a:cubicBezTo>
                    <a:pt x="90000" y="0"/>
                    <a:pt x="90000" y="0"/>
                    <a:pt x="80000" y="0"/>
                  </a:cubicBezTo>
                  <a:cubicBezTo>
                    <a:pt x="80000" y="10000"/>
                    <a:pt x="80000" y="10000"/>
                    <a:pt x="80000" y="20000"/>
                  </a:cubicBezTo>
                  <a:cubicBezTo>
                    <a:pt x="80000" y="20000"/>
                    <a:pt x="80000" y="20000"/>
                    <a:pt x="80000" y="30000"/>
                  </a:cubicBezTo>
                  <a:cubicBezTo>
                    <a:pt x="70000" y="30000"/>
                    <a:pt x="70000" y="30000"/>
                    <a:pt x="70000" y="30000"/>
                  </a:cubicBezTo>
                  <a:cubicBezTo>
                    <a:pt x="60000" y="40000"/>
                    <a:pt x="60000" y="40000"/>
                    <a:pt x="60000" y="40000"/>
                  </a:cubicBezTo>
                  <a:cubicBezTo>
                    <a:pt x="60000" y="40000"/>
                    <a:pt x="60000" y="40000"/>
                    <a:pt x="50000" y="40000"/>
                  </a:cubicBezTo>
                  <a:cubicBezTo>
                    <a:pt x="50000" y="40000"/>
                    <a:pt x="50000" y="30000"/>
                    <a:pt x="50000" y="30000"/>
                  </a:cubicBezTo>
                  <a:cubicBezTo>
                    <a:pt x="50000" y="30000"/>
                    <a:pt x="40000" y="30000"/>
                    <a:pt x="40000" y="30000"/>
                  </a:cubicBezTo>
                  <a:cubicBezTo>
                    <a:pt x="30000" y="30000"/>
                    <a:pt x="30000" y="30000"/>
                    <a:pt x="30000" y="40000"/>
                  </a:cubicBezTo>
                  <a:cubicBezTo>
                    <a:pt x="20000" y="40000"/>
                    <a:pt x="30000" y="50000"/>
                    <a:pt x="20000" y="50000"/>
                  </a:cubicBezTo>
                  <a:cubicBezTo>
                    <a:pt x="20000" y="50000"/>
                    <a:pt x="20000" y="50000"/>
                    <a:pt x="10000" y="50000"/>
                  </a:cubicBezTo>
                  <a:cubicBezTo>
                    <a:pt x="10000" y="50000"/>
                    <a:pt x="10000" y="60000"/>
                    <a:pt x="0" y="60000"/>
                  </a:cubicBezTo>
                  <a:cubicBezTo>
                    <a:pt x="0" y="60000"/>
                    <a:pt x="0" y="70000"/>
                    <a:pt x="0" y="70000"/>
                  </a:cubicBezTo>
                  <a:cubicBezTo>
                    <a:pt x="0" y="70000"/>
                    <a:pt x="0" y="70000"/>
                    <a:pt x="0" y="70000"/>
                  </a:cubicBezTo>
                  <a:cubicBezTo>
                    <a:pt x="0" y="70000"/>
                    <a:pt x="0" y="80000"/>
                    <a:pt x="0" y="80000"/>
                  </a:cubicBezTo>
                  <a:cubicBezTo>
                    <a:pt x="0" y="80000"/>
                    <a:pt x="10000" y="90000"/>
                    <a:pt x="10000" y="90000"/>
                  </a:cubicBezTo>
                  <a:cubicBezTo>
                    <a:pt x="10000" y="80000"/>
                    <a:pt x="10000" y="80000"/>
                    <a:pt x="20000" y="80000"/>
                  </a:cubicBezTo>
                  <a:cubicBezTo>
                    <a:pt x="20000" y="70000"/>
                    <a:pt x="20000" y="70000"/>
                    <a:pt x="20000" y="60000"/>
                  </a:cubicBezTo>
                  <a:cubicBezTo>
                    <a:pt x="20000" y="60000"/>
                    <a:pt x="30000" y="60000"/>
                    <a:pt x="30000" y="60000"/>
                  </a:cubicBezTo>
                  <a:cubicBezTo>
                    <a:pt x="30000" y="70000"/>
                    <a:pt x="30000" y="70000"/>
                    <a:pt x="40000" y="70000"/>
                  </a:cubicBezTo>
                  <a:cubicBezTo>
                    <a:pt x="40000" y="70000"/>
                    <a:pt x="40000" y="60000"/>
                    <a:pt x="40000" y="60000"/>
                  </a:cubicBezTo>
                  <a:cubicBezTo>
                    <a:pt x="50000" y="60000"/>
                    <a:pt x="50000" y="60000"/>
                    <a:pt x="50000" y="60000"/>
                  </a:cubicBezTo>
                  <a:cubicBezTo>
                    <a:pt x="60000" y="60000"/>
                    <a:pt x="60000" y="60000"/>
                    <a:pt x="70000" y="60000"/>
                  </a:cubicBezTo>
                  <a:cubicBezTo>
                    <a:pt x="70000" y="60000"/>
                    <a:pt x="80000" y="60000"/>
                    <a:pt x="80000" y="60000"/>
                  </a:cubicBezTo>
                  <a:cubicBezTo>
                    <a:pt x="80000" y="70000"/>
                    <a:pt x="70000" y="70000"/>
                    <a:pt x="70000" y="70000"/>
                  </a:cubicBezTo>
                  <a:cubicBezTo>
                    <a:pt x="60000" y="70000"/>
                    <a:pt x="60000" y="70000"/>
                    <a:pt x="60000" y="70000"/>
                  </a:cubicBezTo>
                  <a:cubicBezTo>
                    <a:pt x="60000" y="80000"/>
                    <a:pt x="60000" y="80000"/>
                    <a:pt x="60000" y="90000"/>
                  </a:cubicBezTo>
                  <a:cubicBezTo>
                    <a:pt x="60000" y="90000"/>
                    <a:pt x="60000" y="100000"/>
                    <a:pt x="70000" y="100000"/>
                  </a:cubicBezTo>
                  <a:cubicBezTo>
                    <a:pt x="70000" y="110000"/>
                    <a:pt x="70000" y="110000"/>
                    <a:pt x="80000" y="110000"/>
                  </a:cubicBezTo>
                  <a:cubicBezTo>
                    <a:pt x="80000" y="110000"/>
                    <a:pt x="90000" y="110000"/>
                    <a:pt x="90000" y="120000"/>
                  </a:cubicBezTo>
                  <a:cubicBezTo>
                    <a:pt x="90000" y="120000"/>
                    <a:pt x="100000" y="120000"/>
                    <a:pt x="100000" y="120000"/>
                  </a:cubicBezTo>
                  <a:cubicBezTo>
                    <a:pt x="100000" y="120000"/>
                    <a:pt x="100000" y="110000"/>
                    <a:pt x="100000" y="100000"/>
                  </a:cubicBezTo>
                  <a:cubicBezTo>
                    <a:pt x="100000" y="100000"/>
                    <a:pt x="100000" y="100000"/>
                    <a:pt x="100000" y="100000"/>
                  </a:cubicBezTo>
                  <a:cubicBezTo>
                    <a:pt x="90000" y="90000"/>
                    <a:pt x="90000" y="90000"/>
                    <a:pt x="90000" y="80000"/>
                  </a:cubicBezTo>
                  <a:cubicBezTo>
                    <a:pt x="100000" y="80000"/>
                    <a:pt x="100000" y="80000"/>
                    <a:pt x="100000" y="80000"/>
                  </a:cubicBezTo>
                  <a:cubicBezTo>
                    <a:pt x="100000" y="80000"/>
                    <a:pt x="110000" y="80000"/>
                    <a:pt x="110000" y="80000"/>
                  </a:cubicBezTo>
                  <a:cubicBezTo>
                    <a:pt x="110000" y="90000"/>
                    <a:pt x="100000" y="90000"/>
                    <a:pt x="110000" y="90000"/>
                  </a:cubicBezTo>
                  <a:cubicBezTo>
                    <a:pt x="110000" y="100000"/>
                    <a:pt x="110000" y="100000"/>
                    <a:pt x="120000" y="10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Shape 589"/>
            <p:cNvSpPr/>
            <p:nvPr/>
          </p:nvSpPr>
          <p:spPr>
            <a:xfrm>
              <a:off x="11077466" y="3743297"/>
              <a:ext cx="22566" cy="737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142"/>
                  </a:moveTo>
                  <a:cubicBezTo>
                    <a:pt x="120000" y="17142"/>
                    <a:pt x="120000" y="0"/>
                    <a:pt x="120000" y="0"/>
                  </a:cubicBezTo>
                  <a:cubicBezTo>
                    <a:pt x="60000" y="0"/>
                    <a:pt x="60000" y="0"/>
                    <a:pt x="60000" y="17142"/>
                  </a:cubicBezTo>
                  <a:cubicBezTo>
                    <a:pt x="0" y="17142"/>
                    <a:pt x="60000" y="17142"/>
                    <a:pt x="0" y="34285"/>
                  </a:cubicBezTo>
                  <a:cubicBezTo>
                    <a:pt x="0" y="34285"/>
                    <a:pt x="0" y="34285"/>
                    <a:pt x="0" y="51428"/>
                  </a:cubicBezTo>
                  <a:cubicBezTo>
                    <a:pt x="0" y="51428"/>
                    <a:pt x="0" y="51428"/>
                    <a:pt x="0" y="68571"/>
                  </a:cubicBezTo>
                  <a:cubicBezTo>
                    <a:pt x="0" y="68571"/>
                    <a:pt x="0" y="85714"/>
                    <a:pt x="0" y="85714"/>
                  </a:cubicBezTo>
                  <a:cubicBezTo>
                    <a:pt x="0" y="102857"/>
                    <a:pt x="60000" y="102857"/>
                    <a:pt x="60000" y="102857"/>
                  </a:cubicBezTo>
                  <a:cubicBezTo>
                    <a:pt x="60000" y="119999"/>
                    <a:pt x="60000" y="119999"/>
                    <a:pt x="120000" y="102857"/>
                  </a:cubicBezTo>
                  <a:cubicBezTo>
                    <a:pt x="120000" y="102857"/>
                    <a:pt x="120000" y="102857"/>
                    <a:pt x="120000" y="85714"/>
                  </a:cubicBezTo>
                  <a:cubicBezTo>
                    <a:pt x="120000" y="85714"/>
                    <a:pt x="120000" y="68571"/>
                    <a:pt x="120000" y="68571"/>
                  </a:cubicBezTo>
                  <a:cubicBezTo>
                    <a:pt x="120000" y="51428"/>
                    <a:pt x="120000" y="51428"/>
                    <a:pt x="120000" y="34285"/>
                  </a:cubicBezTo>
                  <a:cubicBezTo>
                    <a:pt x="120000" y="34285"/>
                    <a:pt x="120000" y="17142"/>
                    <a:pt x="120000" y="17142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Shape 590"/>
            <p:cNvSpPr/>
            <p:nvPr/>
          </p:nvSpPr>
          <p:spPr>
            <a:xfrm>
              <a:off x="11077466" y="3828041"/>
              <a:ext cx="11283" cy="1569"/>
            </a:xfrm>
            <a:prstGeom prst="ellipse">
              <a:avLst/>
            </a:pr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Shape 591"/>
            <p:cNvSpPr/>
            <p:nvPr/>
          </p:nvSpPr>
          <p:spPr>
            <a:xfrm>
              <a:off x="11122598" y="3934755"/>
              <a:ext cx="9671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60000"/>
                    <a:pt x="0" y="60000"/>
                  </a:cubicBezTo>
                  <a:cubicBezTo>
                    <a:pt x="0" y="60000"/>
                    <a:pt x="0" y="60000"/>
                    <a:pt x="120000" y="6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Shape 592"/>
            <p:cNvSpPr/>
            <p:nvPr/>
          </p:nvSpPr>
          <p:spPr>
            <a:xfrm>
              <a:off x="4752579" y="2032734"/>
              <a:ext cx="942931" cy="4488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534" y="80000"/>
                  </a:moveTo>
                  <a:cubicBezTo>
                    <a:pt x="79534" y="80000"/>
                    <a:pt x="79534" y="80000"/>
                    <a:pt x="80930" y="80000"/>
                  </a:cubicBezTo>
                  <a:cubicBezTo>
                    <a:pt x="80930" y="80000"/>
                    <a:pt x="80930" y="82857"/>
                    <a:pt x="82325" y="82857"/>
                  </a:cubicBezTo>
                  <a:cubicBezTo>
                    <a:pt x="82325" y="82857"/>
                    <a:pt x="83720" y="82857"/>
                    <a:pt x="83720" y="82857"/>
                  </a:cubicBezTo>
                  <a:cubicBezTo>
                    <a:pt x="85116" y="82857"/>
                    <a:pt x="85116" y="82857"/>
                    <a:pt x="85116" y="85714"/>
                  </a:cubicBezTo>
                  <a:cubicBezTo>
                    <a:pt x="85116" y="85714"/>
                    <a:pt x="85116" y="85714"/>
                    <a:pt x="86511" y="85714"/>
                  </a:cubicBezTo>
                  <a:cubicBezTo>
                    <a:pt x="86511" y="88571"/>
                    <a:pt x="86511" y="85714"/>
                    <a:pt x="86511" y="85714"/>
                  </a:cubicBezTo>
                  <a:cubicBezTo>
                    <a:pt x="87906" y="88571"/>
                    <a:pt x="86511" y="88571"/>
                    <a:pt x="87906" y="88571"/>
                  </a:cubicBezTo>
                  <a:cubicBezTo>
                    <a:pt x="87906" y="88571"/>
                    <a:pt x="87906" y="88571"/>
                    <a:pt x="87906" y="91428"/>
                  </a:cubicBezTo>
                  <a:cubicBezTo>
                    <a:pt x="87906" y="91428"/>
                    <a:pt x="87906" y="91428"/>
                    <a:pt x="87906" y="91428"/>
                  </a:cubicBezTo>
                  <a:cubicBezTo>
                    <a:pt x="87906" y="91428"/>
                    <a:pt x="87906" y="91428"/>
                    <a:pt x="89302" y="91428"/>
                  </a:cubicBezTo>
                  <a:cubicBezTo>
                    <a:pt x="89302" y="94285"/>
                    <a:pt x="89302" y="94285"/>
                    <a:pt x="89302" y="94285"/>
                  </a:cubicBezTo>
                  <a:cubicBezTo>
                    <a:pt x="89302" y="94285"/>
                    <a:pt x="90697" y="94285"/>
                    <a:pt x="90697" y="94285"/>
                  </a:cubicBezTo>
                  <a:cubicBezTo>
                    <a:pt x="90697" y="94285"/>
                    <a:pt x="90697" y="94285"/>
                    <a:pt x="89302" y="94285"/>
                  </a:cubicBezTo>
                  <a:cubicBezTo>
                    <a:pt x="89302" y="94285"/>
                    <a:pt x="87906" y="94285"/>
                    <a:pt x="87906" y="94285"/>
                  </a:cubicBezTo>
                  <a:cubicBezTo>
                    <a:pt x="87906" y="97142"/>
                    <a:pt x="89302" y="97142"/>
                    <a:pt x="87906" y="100000"/>
                  </a:cubicBezTo>
                  <a:cubicBezTo>
                    <a:pt x="87906" y="100000"/>
                    <a:pt x="87906" y="102857"/>
                    <a:pt x="87906" y="102857"/>
                  </a:cubicBezTo>
                  <a:cubicBezTo>
                    <a:pt x="87906" y="105714"/>
                    <a:pt x="86511" y="108571"/>
                    <a:pt x="87906" y="108571"/>
                  </a:cubicBezTo>
                  <a:cubicBezTo>
                    <a:pt x="87906" y="108571"/>
                    <a:pt x="87906" y="108571"/>
                    <a:pt x="89302" y="108571"/>
                  </a:cubicBezTo>
                  <a:cubicBezTo>
                    <a:pt x="89302" y="108571"/>
                    <a:pt x="89302" y="105714"/>
                    <a:pt x="90697" y="105714"/>
                  </a:cubicBezTo>
                  <a:cubicBezTo>
                    <a:pt x="90697" y="105714"/>
                    <a:pt x="90697" y="102857"/>
                    <a:pt x="90697" y="102857"/>
                  </a:cubicBezTo>
                  <a:cubicBezTo>
                    <a:pt x="92093" y="102857"/>
                    <a:pt x="92093" y="100000"/>
                    <a:pt x="92093" y="100000"/>
                  </a:cubicBezTo>
                  <a:cubicBezTo>
                    <a:pt x="92093" y="100000"/>
                    <a:pt x="93488" y="100000"/>
                    <a:pt x="93488" y="100000"/>
                  </a:cubicBezTo>
                  <a:cubicBezTo>
                    <a:pt x="93488" y="100000"/>
                    <a:pt x="93488" y="100000"/>
                    <a:pt x="94883" y="97142"/>
                  </a:cubicBezTo>
                  <a:cubicBezTo>
                    <a:pt x="94883" y="97142"/>
                    <a:pt x="94883" y="97142"/>
                    <a:pt x="94883" y="94285"/>
                  </a:cubicBezTo>
                  <a:cubicBezTo>
                    <a:pt x="94883" y="94285"/>
                    <a:pt x="93488" y="94285"/>
                    <a:pt x="93488" y="94285"/>
                  </a:cubicBezTo>
                  <a:cubicBezTo>
                    <a:pt x="93488" y="91428"/>
                    <a:pt x="94883" y="91428"/>
                    <a:pt x="94883" y="94285"/>
                  </a:cubicBezTo>
                  <a:cubicBezTo>
                    <a:pt x="94883" y="94285"/>
                    <a:pt x="94883" y="94285"/>
                    <a:pt x="94883" y="94285"/>
                  </a:cubicBezTo>
                  <a:cubicBezTo>
                    <a:pt x="94883" y="97142"/>
                    <a:pt x="94883" y="97142"/>
                    <a:pt x="94883" y="100000"/>
                  </a:cubicBezTo>
                  <a:cubicBezTo>
                    <a:pt x="94883" y="100000"/>
                    <a:pt x="94883" y="100000"/>
                    <a:pt x="94883" y="102857"/>
                  </a:cubicBezTo>
                  <a:cubicBezTo>
                    <a:pt x="96279" y="102857"/>
                    <a:pt x="96279" y="102857"/>
                    <a:pt x="96279" y="105714"/>
                  </a:cubicBezTo>
                  <a:cubicBezTo>
                    <a:pt x="96279" y="105714"/>
                    <a:pt x="96279" y="105714"/>
                    <a:pt x="96279" y="108571"/>
                  </a:cubicBezTo>
                  <a:cubicBezTo>
                    <a:pt x="96279" y="108571"/>
                    <a:pt x="94883" y="111428"/>
                    <a:pt x="94883" y="111428"/>
                  </a:cubicBezTo>
                  <a:cubicBezTo>
                    <a:pt x="94883" y="114285"/>
                    <a:pt x="93488" y="114285"/>
                    <a:pt x="93488" y="114285"/>
                  </a:cubicBezTo>
                  <a:cubicBezTo>
                    <a:pt x="93488" y="114285"/>
                    <a:pt x="94883" y="114285"/>
                    <a:pt x="94883" y="117142"/>
                  </a:cubicBezTo>
                  <a:cubicBezTo>
                    <a:pt x="94883" y="117142"/>
                    <a:pt x="94883" y="117142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6279" y="120000"/>
                    <a:pt x="96279" y="120000"/>
                  </a:cubicBezTo>
                  <a:cubicBezTo>
                    <a:pt x="96279" y="117142"/>
                    <a:pt x="97674" y="117142"/>
                    <a:pt x="99069" y="117142"/>
                  </a:cubicBezTo>
                  <a:cubicBezTo>
                    <a:pt x="99069" y="117142"/>
                    <a:pt x="99069" y="114285"/>
                    <a:pt x="99069" y="114285"/>
                  </a:cubicBezTo>
                  <a:cubicBezTo>
                    <a:pt x="100465" y="111428"/>
                    <a:pt x="100465" y="111428"/>
                    <a:pt x="100465" y="108571"/>
                  </a:cubicBezTo>
                  <a:cubicBezTo>
                    <a:pt x="100465" y="108571"/>
                    <a:pt x="99069" y="108571"/>
                    <a:pt x="99069" y="108571"/>
                  </a:cubicBezTo>
                  <a:cubicBezTo>
                    <a:pt x="99069" y="105714"/>
                    <a:pt x="99069" y="105714"/>
                    <a:pt x="97674" y="105714"/>
                  </a:cubicBezTo>
                  <a:cubicBezTo>
                    <a:pt x="97674" y="105714"/>
                    <a:pt x="97674" y="102857"/>
                    <a:pt x="97674" y="102857"/>
                  </a:cubicBezTo>
                  <a:cubicBezTo>
                    <a:pt x="97674" y="100000"/>
                    <a:pt x="97674" y="100000"/>
                    <a:pt x="99069" y="100000"/>
                  </a:cubicBezTo>
                  <a:cubicBezTo>
                    <a:pt x="99069" y="100000"/>
                    <a:pt x="99069" y="97142"/>
                    <a:pt x="99069" y="97142"/>
                  </a:cubicBezTo>
                  <a:cubicBezTo>
                    <a:pt x="99069" y="97142"/>
                    <a:pt x="99069" y="94285"/>
                    <a:pt x="99069" y="94285"/>
                  </a:cubicBezTo>
                  <a:cubicBezTo>
                    <a:pt x="99069" y="91428"/>
                    <a:pt x="99069" y="91428"/>
                    <a:pt x="97674" y="91428"/>
                  </a:cubicBezTo>
                  <a:cubicBezTo>
                    <a:pt x="97674" y="91428"/>
                    <a:pt x="97674" y="88571"/>
                    <a:pt x="97674" y="88571"/>
                  </a:cubicBezTo>
                  <a:cubicBezTo>
                    <a:pt x="97674" y="88571"/>
                    <a:pt x="97674" y="85714"/>
                    <a:pt x="99069" y="85714"/>
                  </a:cubicBezTo>
                  <a:cubicBezTo>
                    <a:pt x="99069" y="85714"/>
                    <a:pt x="99069" y="82857"/>
                    <a:pt x="99069" y="82857"/>
                  </a:cubicBezTo>
                  <a:cubicBezTo>
                    <a:pt x="97674" y="82857"/>
                    <a:pt x="97674" y="82857"/>
                    <a:pt x="97674" y="82857"/>
                  </a:cubicBezTo>
                  <a:cubicBezTo>
                    <a:pt x="96279" y="82857"/>
                    <a:pt x="96279" y="82857"/>
                    <a:pt x="96279" y="82857"/>
                  </a:cubicBezTo>
                  <a:cubicBezTo>
                    <a:pt x="94883" y="82857"/>
                    <a:pt x="94883" y="82857"/>
                    <a:pt x="94883" y="82857"/>
                  </a:cubicBezTo>
                  <a:cubicBezTo>
                    <a:pt x="94883" y="85714"/>
                    <a:pt x="93488" y="85714"/>
                    <a:pt x="93488" y="85714"/>
                  </a:cubicBezTo>
                  <a:cubicBezTo>
                    <a:pt x="92093" y="85714"/>
                    <a:pt x="92093" y="85714"/>
                    <a:pt x="92093" y="85714"/>
                  </a:cubicBezTo>
                  <a:cubicBezTo>
                    <a:pt x="90697" y="88571"/>
                    <a:pt x="90697" y="88571"/>
                    <a:pt x="89302" y="88571"/>
                  </a:cubicBezTo>
                  <a:cubicBezTo>
                    <a:pt x="89302" y="88571"/>
                    <a:pt x="90697" y="85714"/>
                    <a:pt x="90697" y="85714"/>
                  </a:cubicBezTo>
                  <a:cubicBezTo>
                    <a:pt x="90697" y="85714"/>
                    <a:pt x="90697" y="82857"/>
                    <a:pt x="90697" y="82857"/>
                  </a:cubicBezTo>
                  <a:cubicBezTo>
                    <a:pt x="90697" y="80000"/>
                    <a:pt x="90697" y="80000"/>
                    <a:pt x="90697" y="77142"/>
                  </a:cubicBezTo>
                  <a:cubicBezTo>
                    <a:pt x="90697" y="77142"/>
                    <a:pt x="90697" y="77142"/>
                    <a:pt x="90697" y="74285"/>
                  </a:cubicBezTo>
                  <a:cubicBezTo>
                    <a:pt x="90697" y="74285"/>
                    <a:pt x="90697" y="74285"/>
                    <a:pt x="90697" y="74285"/>
                  </a:cubicBezTo>
                  <a:cubicBezTo>
                    <a:pt x="90697" y="74285"/>
                    <a:pt x="90697" y="74285"/>
                    <a:pt x="89302" y="71428"/>
                  </a:cubicBezTo>
                  <a:cubicBezTo>
                    <a:pt x="89302" y="68571"/>
                    <a:pt x="89302" y="68571"/>
                    <a:pt x="89302" y="68571"/>
                  </a:cubicBezTo>
                  <a:cubicBezTo>
                    <a:pt x="89302" y="68571"/>
                    <a:pt x="89302" y="65714"/>
                    <a:pt x="90697" y="65714"/>
                  </a:cubicBezTo>
                  <a:cubicBezTo>
                    <a:pt x="92093" y="62857"/>
                    <a:pt x="92093" y="62857"/>
                    <a:pt x="93488" y="60000"/>
                  </a:cubicBezTo>
                  <a:cubicBezTo>
                    <a:pt x="93488" y="57142"/>
                    <a:pt x="94883" y="57142"/>
                    <a:pt x="96279" y="54285"/>
                  </a:cubicBezTo>
                  <a:cubicBezTo>
                    <a:pt x="97674" y="48571"/>
                    <a:pt x="99069" y="48571"/>
                    <a:pt x="100465" y="42857"/>
                  </a:cubicBezTo>
                  <a:cubicBezTo>
                    <a:pt x="103255" y="40000"/>
                    <a:pt x="104651" y="37142"/>
                    <a:pt x="107441" y="31428"/>
                  </a:cubicBezTo>
                  <a:cubicBezTo>
                    <a:pt x="107441" y="31428"/>
                    <a:pt x="108837" y="31428"/>
                    <a:pt x="108837" y="28571"/>
                  </a:cubicBezTo>
                  <a:cubicBezTo>
                    <a:pt x="110232" y="25714"/>
                    <a:pt x="111627" y="22857"/>
                    <a:pt x="114418" y="20000"/>
                  </a:cubicBezTo>
                  <a:cubicBezTo>
                    <a:pt x="117209" y="17142"/>
                    <a:pt x="117209" y="14285"/>
                    <a:pt x="120000" y="11428"/>
                  </a:cubicBezTo>
                  <a:cubicBezTo>
                    <a:pt x="120000" y="8571"/>
                    <a:pt x="120000" y="8571"/>
                    <a:pt x="120000" y="8571"/>
                  </a:cubicBezTo>
                  <a:cubicBezTo>
                    <a:pt x="120000" y="8571"/>
                    <a:pt x="120000" y="8571"/>
                    <a:pt x="120000" y="8571"/>
                  </a:cubicBezTo>
                  <a:cubicBezTo>
                    <a:pt x="118604" y="8571"/>
                    <a:pt x="118604" y="5714"/>
                    <a:pt x="118604" y="5714"/>
                  </a:cubicBezTo>
                  <a:cubicBezTo>
                    <a:pt x="118604" y="5714"/>
                    <a:pt x="117209" y="5714"/>
                    <a:pt x="117209" y="5714"/>
                  </a:cubicBezTo>
                  <a:cubicBezTo>
                    <a:pt x="117209" y="8571"/>
                    <a:pt x="117209" y="8571"/>
                    <a:pt x="117209" y="8571"/>
                  </a:cubicBezTo>
                  <a:cubicBezTo>
                    <a:pt x="115813" y="8571"/>
                    <a:pt x="115813" y="8571"/>
                    <a:pt x="114418" y="8571"/>
                  </a:cubicBezTo>
                  <a:cubicBezTo>
                    <a:pt x="114418" y="8571"/>
                    <a:pt x="114418" y="8571"/>
                    <a:pt x="113023" y="8571"/>
                  </a:cubicBezTo>
                  <a:cubicBezTo>
                    <a:pt x="113023" y="8571"/>
                    <a:pt x="113023" y="5714"/>
                    <a:pt x="111627" y="5714"/>
                  </a:cubicBezTo>
                  <a:cubicBezTo>
                    <a:pt x="111627" y="5714"/>
                    <a:pt x="111627" y="5714"/>
                    <a:pt x="110232" y="5714"/>
                  </a:cubicBezTo>
                  <a:cubicBezTo>
                    <a:pt x="110232" y="5714"/>
                    <a:pt x="110232" y="5714"/>
                    <a:pt x="108837" y="5714"/>
                  </a:cubicBezTo>
                  <a:cubicBezTo>
                    <a:pt x="108837" y="5714"/>
                    <a:pt x="108837" y="5714"/>
                    <a:pt x="107441" y="5714"/>
                  </a:cubicBezTo>
                  <a:cubicBezTo>
                    <a:pt x="107441" y="5714"/>
                    <a:pt x="106046" y="5714"/>
                    <a:pt x="106046" y="5714"/>
                  </a:cubicBezTo>
                  <a:cubicBezTo>
                    <a:pt x="104651" y="5714"/>
                    <a:pt x="104651" y="5714"/>
                    <a:pt x="104651" y="5714"/>
                  </a:cubicBezTo>
                  <a:cubicBezTo>
                    <a:pt x="103255" y="2857"/>
                    <a:pt x="103255" y="5714"/>
                    <a:pt x="101860" y="5714"/>
                  </a:cubicBezTo>
                  <a:cubicBezTo>
                    <a:pt x="101860" y="5714"/>
                    <a:pt x="100465" y="5714"/>
                    <a:pt x="100465" y="5714"/>
                  </a:cubicBezTo>
                  <a:cubicBezTo>
                    <a:pt x="100465" y="5714"/>
                    <a:pt x="99069" y="5714"/>
                    <a:pt x="99069" y="5714"/>
                  </a:cubicBezTo>
                  <a:cubicBezTo>
                    <a:pt x="97674" y="5714"/>
                    <a:pt x="97674" y="2857"/>
                    <a:pt x="97674" y="2857"/>
                  </a:cubicBezTo>
                  <a:cubicBezTo>
                    <a:pt x="96279" y="2857"/>
                    <a:pt x="96279" y="2857"/>
                    <a:pt x="94883" y="2857"/>
                  </a:cubicBezTo>
                  <a:cubicBezTo>
                    <a:pt x="94883" y="2857"/>
                    <a:pt x="94883" y="2857"/>
                    <a:pt x="93488" y="2857"/>
                  </a:cubicBezTo>
                  <a:cubicBezTo>
                    <a:pt x="93488" y="2857"/>
                    <a:pt x="93488" y="0"/>
                    <a:pt x="92093" y="0"/>
                  </a:cubicBezTo>
                  <a:cubicBezTo>
                    <a:pt x="92093" y="0"/>
                    <a:pt x="92093" y="0"/>
                    <a:pt x="90697" y="0"/>
                  </a:cubicBezTo>
                  <a:cubicBezTo>
                    <a:pt x="90697" y="0"/>
                    <a:pt x="89302" y="0"/>
                    <a:pt x="89302" y="0"/>
                  </a:cubicBezTo>
                  <a:cubicBezTo>
                    <a:pt x="89302" y="0"/>
                    <a:pt x="87906" y="0"/>
                    <a:pt x="87906" y="0"/>
                  </a:cubicBezTo>
                  <a:cubicBezTo>
                    <a:pt x="87906" y="0"/>
                    <a:pt x="87906" y="2857"/>
                    <a:pt x="86511" y="2857"/>
                  </a:cubicBezTo>
                  <a:cubicBezTo>
                    <a:pt x="85116" y="2857"/>
                    <a:pt x="85116" y="2857"/>
                    <a:pt x="83720" y="2857"/>
                  </a:cubicBezTo>
                  <a:cubicBezTo>
                    <a:pt x="83720" y="2857"/>
                    <a:pt x="83720" y="2857"/>
                    <a:pt x="82325" y="2857"/>
                  </a:cubicBezTo>
                  <a:cubicBezTo>
                    <a:pt x="80930" y="2857"/>
                    <a:pt x="80930" y="2857"/>
                    <a:pt x="80930" y="2857"/>
                  </a:cubicBezTo>
                  <a:cubicBezTo>
                    <a:pt x="79534" y="2857"/>
                    <a:pt x="78139" y="2857"/>
                    <a:pt x="78139" y="2857"/>
                  </a:cubicBezTo>
                  <a:cubicBezTo>
                    <a:pt x="76744" y="5714"/>
                    <a:pt x="76744" y="5714"/>
                    <a:pt x="75348" y="5714"/>
                  </a:cubicBezTo>
                  <a:cubicBezTo>
                    <a:pt x="75348" y="5714"/>
                    <a:pt x="73953" y="5714"/>
                    <a:pt x="73953" y="5714"/>
                  </a:cubicBezTo>
                  <a:cubicBezTo>
                    <a:pt x="73953" y="2857"/>
                    <a:pt x="72558" y="5714"/>
                    <a:pt x="72558" y="5714"/>
                  </a:cubicBezTo>
                  <a:cubicBezTo>
                    <a:pt x="71162" y="5714"/>
                    <a:pt x="71162" y="5714"/>
                    <a:pt x="69767" y="5714"/>
                  </a:cubicBezTo>
                  <a:cubicBezTo>
                    <a:pt x="69767" y="8571"/>
                    <a:pt x="68372" y="8571"/>
                    <a:pt x="66976" y="8571"/>
                  </a:cubicBezTo>
                  <a:cubicBezTo>
                    <a:pt x="66976" y="8571"/>
                    <a:pt x="65581" y="8571"/>
                    <a:pt x="65581" y="8571"/>
                  </a:cubicBezTo>
                  <a:cubicBezTo>
                    <a:pt x="65581" y="8571"/>
                    <a:pt x="64186" y="8571"/>
                    <a:pt x="64186" y="8571"/>
                  </a:cubicBezTo>
                  <a:cubicBezTo>
                    <a:pt x="64186" y="8571"/>
                    <a:pt x="64186" y="11428"/>
                    <a:pt x="62790" y="11428"/>
                  </a:cubicBezTo>
                  <a:cubicBezTo>
                    <a:pt x="62790" y="11428"/>
                    <a:pt x="62790" y="14285"/>
                    <a:pt x="61395" y="14285"/>
                  </a:cubicBezTo>
                  <a:cubicBezTo>
                    <a:pt x="61395" y="14285"/>
                    <a:pt x="58604" y="17142"/>
                    <a:pt x="58604" y="17142"/>
                  </a:cubicBezTo>
                  <a:cubicBezTo>
                    <a:pt x="58604" y="17142"/>
                    <a:pt x="58604" y="14285"/>
                    <a:pt x="58604" y="14285"/>
                  </a:cubicBezTo>
                  <a:cubicBezTo>
                    <a:pt x="57209" y="14285"/>
                    <a:pt x="57209" y="17142"/>
                    <a:pt x="57209" y="17142"/>
                  </a:cubicBezTo>
                  <a:cubicBezTo>
                    <a:pt x="57209" y="17142"/>
                    <a:pt x="55813" y="17142"/>
                    <a:pt x="55813" y="17142"/>
                  </a:cubicBezTo>
                  <a:cubicBezTo>
                    <a:pt x="55813" y="17142"/>
                    <a:pt x="54418" y="17142"/>
                    <a:pt x="54418" y="17142"/>
                  </a:cubicBezTo>
                  <a:cubicBezTo>
                    <a:pt x="53023" y="17142"/>
                    <a:pt x="53023" y="17142"/>
                    <a:pt x="53023" y="17142"/>
                  </a:cubicBezTo>
                  <a:cubicBezTo>
                    <a:pt x="51627" y="17142"/>
                    <a:pt x="51627" y="17142"/>
                    <a:pt x="51627" y="20000"/>
                  </a:cubicBezTo>
                  <a:cubicBezTo>
                    <a:pt x="50232" y="20000"/>
                    <a:pt x="48837" y="20000"/>
                    <a:pt x="50232" y="20000"/>
                  </a:cubicBezTo>
                  <a:cubicBezTo>
                    <a:pt x="50232" y="20000"/>
                    <a:pt x="50232" y="20000"/>
                    <a:pt x="50232" y="20000"/>
                  </a:cubicBezTo>
                  <a:cubicBezTo>
                    <a:pt x="50232" y="22857"/>
                    <a:pt x="51627" y="22857"/>
                    <a:pt x="51627" y="22857"/>
                  </a:cubicBezTo>
                  <a:cubicBezTo>
                    <a:pt x="51627" y="22857"/>
                    <a:pt x="51627" y="22857"/>
                    <a:pt x="51627" y="22857"/>
                  </a:cubicBezTo>
                  <a:cubicBezTo>
                    <a:pt x="51627" y="25714"/>
                    <a:pt x="53023" y="25714"/>
                    <a:pt x="53023" y="25714"/>
                  </a:cubicBezTo>
                  <a:cubicBezTo>
                    <a:pt x="53023" y="25714"/>
                    <a:pt x="51627" y="25714"/>
                    <a:pt x="51627" y="28571"/>
                  </a:cubicBezTo>
                  <a:cubicBezTo>
                    <a:pt x="51627" y="28571"/>
                    <a:pt x="51627" y="28571"/>
                    <a:pt x="51627" y="28571"/>
                  </a:cubicBezTo>
                  <a:cubicBezTo>
                    <a:pt x="51627" y="28571"/>
                    <a:pt x="51627" y="28571"/>
                    <a:pt x="53023" y="28571"/>
                  </a:cubicBezTo>
                  <a:cubicBezTo>
                    <a:pt x="53023" y="28571"/>
                    <a:pt x="53023" y="28571"/>
                    <a:pt x="53023" y="28571"/>
                  </a:cubicBezTo>
                  <a:cubicBezTo>
                    <a:pt x="53023" y="28571"/>
                    <a:pt x="54418" y="28571"/>
                    <a:pt x="54418" y="28571"/>
                  </a:cubicBezTo>
                  <a:cubicBezTo>
                    <a:pt x="54418" y="31428"/>
                    <a:pt x="54418" y="31428"/>
                    <a:pt x="53023" y="31428"/>
                  </a:cubicBezTo>
                  <a:cubicBezTo>
                    <a:pt x="53023" y="31428"/>
                    <a:pt x="53023" y="31428"/>
                    <a:pt x="53023" y="34285"/>
                  </a:cubicBezTo>
                  <a:cubicBezTo>
                    <a:pt x="53023" y="34285"/>
                    <a:pt x="53023" y="34285"/>
                    <a:pt x="53023" y="34285"/>
                  </a:cubicBezTo>
                  <a:cubicBezTo>
                    <a:pt x="51627" y="37142"/>
                    <a:pt x="51627" y="34285"/>
                    <a:pt x="51627" y="34285"/>
                  </a:cubicBezTo>
                  <a:cubicBezTo>
                    <a:pt x="50232" y="34285"/>
                    <a:pt x="50232" y="34285"/>
                    <a:pt x="48837" y="34285"/>
                  </a:cubicBezTo>
                  <a:cubicBezTo>
                    <a:pt x="48837" y="37142"/>
                    <a:pt x="48837" y="37142"/>
                    <a:pt x="47441" y="37142"/>
                  </a:cubicBezTo>
                  <a:cubicBezTo>
                    <a:pt x="47441" y="37142"/>
                    <a:pt x="47441" y="37142"/>
                    <a:pt x="47441" y="34285"/>
                  </a:cubicBezTo>
                  <a:cubicBezTo>
                    <a:pt x="47441" y="34285"/>
                    <a:pt x="48837" y="34285"/>
                    <a:pt x="48837" y="34285"/>
                  </a:cubicBezTo>
                  <a:cubicBezTo>
                    <a:pt x="48837" y="34285"/>
                    <a:pt x="50232" y="34285"/>
                    <a:pt x="48837" y="31428"/>
                  </a:cubicBezTo>
                  <a:cubicBezTo>
                    <a:pt x="48837" y="31428"/>
                    <a:pt x="48837" y="31428"/>
                    <a:pt x="48837" y="31428"/>
                  </a:cubicBezTo>
                  <a:cubicBezTo>
                    <a:pt x="47441" y="31428"/>
                    <a:pt x="47441" y="31428"/>
                    <a:pt x="46046" y="31428"/>
                  </a:cubicBezTo>
                  <a:cubicBezTo>
                    <a:pt x="46046" y="31428"/>
                    <a:pt x="46046" y="31428"/>
                    <a:pt x="44651" y="31428"/>
                  </a:cubicBezTo>
                  <a:cubicBezTo>
                    <a:pt x="44651" y="31428"/>
                    <a:pt x="43255" y="31428"/>
                    <a:pt x="43255" y="34285"/>
                  </a:cubicBezTo>
                  <a:cubicBezTo>
                    <a:pt x="43255" y="34285"/>
                    <a:pt x="41860" y="34285"/>
                    <a:pt x="41860" y="34285"/>
                  </a:cubicBezTo>
                  <a:cubicBezTo>
                    <a:pt x="41860" y="34285"/>
                    <a:pt x="41860" y="34285"/>
                    <a:pt x="40465" y="37142"/>
                  </a:cubicBezTo>
                  <a:cubicBezTo>
                    <a:pt x="40465" y="37142"/>
                    <a:pt x="39069" y="34285"/>
                    <a:pt x="39069" y="34285"/>
                  </a:cubicBezTo>
                  <a:cubicBezTo>
                    <a:pt x="37674" y="37142"/>
                    <a:pt x="37674" y="37142"/>
                    <a:pt x="37674" y="37142"/>
                  </a:cubicBezTo>
                  <a:cubicBezTo>
                    <a:pt x="37674" y="37142"/>
                    <a:pt x="36279" y="37142"/>
                    <a:pt x="36279" y="37142"/>
                  </a:cubicBezTo>
                  <a:cubicBezTo>
                    <a:pt x="34883" y="37142"/>
                    <a:pt x="34883" y="37142"/>
                    <a:pt x="34883" y="40000"/>
                  </a:cubicBezTo>
                  <a:cubicBezTo>
                    <a:pt x="33488" y="40000"/>
                    <a:pt x="33488" y="40000"/>
                    <a:pt x="33488" y="40000"/>
                  </a:cubicBezTo>
                  <a:cubicBezTo>
                    <a:pt x="33488" y="42857"/>
                    <a:pt x="33488" y="42857"/>
                    <a:pt x="33488" y="42857"/>
                  </a:cubicBezTo>
                  <a:cubicBezTo>
                    <a:pt x="34883" y="42857"/>
                    <a:pt x="36279" y="40000"/>
                    <a:pt x="36279" y="42857"/>
                  </a:cubicBezTo>
                  <a:cubicBezTo>
                    <a:pt x="36279" y="42857"/>
                    <a:pt x="34883" y="42857"/>
                    <a:pt x="34883" y="42857"/>
                  </a:cubicBezTo>
                  <a:cubicBezTo>
                    <a:pt x="34883" y="42857"/>
                    <a:pt x="34883" y="42857"/>
                    <a:pt x="33488" y="45714"/>
                  </a:cubicBezTo>
                  <a:cubicBezTo>
                    <a:pt x="33488" y="45714"/>
                    <a:pt x="33488" y="45714"/>
                    <a:pt x="33488" y="45714"/>
                  </a:cubicBezTo>
                  <a:cubicBezTo>
                    <a:pt x="33488" y="45714"/>
                    <a:pt x="33488" y="45714"/>
                    <a:pt x="33488" y="45714"/>
                  </a:cubicBezTo>
                  <a:cubicBezTo>
                    <a:pt x="34883" y="48571"/>
                    <a:pt x="34883" y="48571"/>
                    <a:pt x="34883" y="48571"/>
                  </a:cubicBezTo>
                  <a:cubicBezTo>
                    <a:pt x="34883" y="48571"/>
                    <a:pt x="36279" y="45714"/>
                    <a:pt x="36279" y="45714"/>
                  </a:cubicBezTo>
                  <a:cubicBezTo>
                    <a:pt x="37674" y="45714"/>
                    <a:pt x="37674" y="45714"/>
                    <a:pt x="37674" y="45714"/>
                  </a:cubicBezTo>
                  <a:cubicBezTo>
                    <a:pt x="39069" y="45714"/>
                    <a:pt x="39069" y="45714"/>
                    <a:pt x="39069" y="45714"/>
                  </a:cubicBezTo>
                  <a:cubicBezTo>
                    <a:pt x="39069" y="45714"/>
                    <a:pt x="40465" y="45714"/>
                    <a:pt x="40465" y="45714"/>
                  </a:cubicBezTo>
                  <a:cubicBezTo>
                    <a:pt x="40465" y="45714"/>
                    <a:pt x="40465" y="45714"/>
                    <a:pt x="41860" y="45714"/>
                  </a:cubicBezTo>
                  <a:cubicBezTo>
                    <a:pt x="43255" y="48571"/>
                    <a:pt x="44651" y="42857"/>
                    <a:pt x="44651" y="45714"/>
                  </a:cubicBezTo>
                  <a:cubicBezTo>
                    <a:pt x="44651" y="45714"/>
                    <a:pt x="43255" y="45714"/>
                    <a:pt x="43255" y="45714"/>
                  </a:cubicBezTo>
                  <a:cubicBezTo>
                    <a:pt x="43255" y="48571"/>
                    <a:pt x="44651" y="48571"/>
                    <a:pt x="43255" y="51428"/>
                  </a:cubicBezTo>
                  <a:cubicBezTo>
                    <a:pt x="43255" y="51428"/>
                    <a:pt x="43255" y="51428"/>
                    <a:pt x="43255" y="51428"/>
                  </a:cubicBezTo>
                  <a:cubicBezTo>
                    <a:pt x="41860" y="51428"/>
                    <a:pt x="41860" y="48571"/>
                    <a:pt x="40465" y="48571"/>
                  </a:cubicBezTo>
                  <a:cubicBezTo>
                    <a:pt x="40465" y="51428"/>
                    <a:pt x="40465" y="51428"/>
                    <a:pt x="40465" y="51428"/>
                  </a:cubicBezTo>
                  <a:cubicBezTo>
                    <a:pt x="39069" y="51428"/>
                    <a:pt x="40465" y="54285"/>
                    <a:pt x="39069" y="54285"/>
                  </a:cubicBezTo>
                  <a:cubicBezTo>
                    <a:pt x="39069" y="54285"/>
                    <a:pt x="37674" y="54285"/>
                    <a:pt x="37674" y="54285"/>
                  </a:cubicBezTo>
                  <a:cubicBezTo>
                    <a:pt x="36279" y="57142"/>
                    <a:pt x="36279" y="57142"/>
                    <a:pt x="34883" y="57142"/>
                  </a:cubicBezTo>
                  <a:cubicBezTo>
                    <a:pt x="34883" y="57142"/>
                    <a:pt x="34883" y="60000"/>
                    <a:pt x="33488" y="57142"/>
                  </a:cubicBezTo>
                  <a:cubicBezTo>
                    <a:pt x="33488" y="57142"/>
                    <a:pt x="33488" y="57142"/>
                    <a:pt x="33488" y="57142"/>
                  </a:cubicBezTo>
                  <a:cubicBezTo>
                    <a:pt x="32093" y="57142"/>
                    <a:pt x="32093" y="57142"/>
                    <a:pt x="32093" y="57142"/>
                  </a:cubicBezTo>
                  <a:cubicBezTo>
                    <a:pt x="30697" y="57142"/>
                    <a:pt x="30697" y="57142"/>
                    <a:pt x="30697" y="57142"/>
                  </a:cubicBezTo>
                  <a:cubicBezTo>
                    <a:pt x="29302" y="57142"/>
                    <a:pt x="29302" y="57142"/>
                    <a:pt x="29302" y="60000"/>
                  </a:cubicBezTo>
                  <a:cubicBezTo>
                    <a:pt x="29302" y="60000"/>
                    <a:pt x="29302" y="60000"/>
                    <a:pt x="29302" y="60000"/>
                  </a:cubicBezTo>
                  <a:cubicBezTo>
                    <a:pt x="27906" y="60000"/>
                    <a:pt x="27906" y="60000"/>
                    <a:pt x="27906" y="60000"/>
                  </a:cubicBezTo>
                  <a:cubicBezTo>
                    <a:pt x="27906" y="62857"/>
                    <a:pt x="27906" y="62857"/>
                    <a:pt x="26511" y="62857"/>
                  </a:cubicBezTo>
                  <a:cubicBezTo>
                    <a:pt x="26511" y="62857"/>
                    <a:pt x="25116" y="62857"/>
                    <a:pt x="25116" y="62857"/>
                  </a:cubicBezTo>
                  <a:cubicBezTo>
                    <a:pt x="23720" y="62857"/>
                    <a:pt x="23720" y="65714"/>
                    <a:pt x="22325" y="65714"/>
                  </a:cubicBezTo>
                  <a:cubicBezTo>
                    <a:pt x="22325" y="65714"/>
                    <a:pt x="22325" y="65714"/>
                    <a:pt x="22325" y="68571"/>
                  </a:cubicBezTo>
                  <a:cubicBezTo>
                    <a:pt x="20930" y="68571"/>
                    <a:pt x="20930" y="65714"/>
                    <a:pt x="19534" y="68571"/>
                  </a:cubicBezTo>
                  <a:cubicBezTo>
                    <a:pt x="19534" y="68571"/>
                    <a:pt x="19534" y="68571"/>
                    <a:pt x="19534" y="68571"/>
                  </a:cubicBezTo>
                  <a:cubicBezTo>
                    <a:pt x="19534" y="68571"/>
                    <a:pt x="19534" y="71428"/>
                    <a:pt x="19534" y="71428"/>
                  </a:cubicBezTo>
                  <a:cubicBezTo>
                    <a:pt x="19534" y="71428"/>
                    <a:pt x="19534" y="71428"/>
                    <a:pt x="19534" y="74285"/>
                  </a:cubicBezTo>
                  <a:cubicBezTo>
                    <a:pt x="19534" y="74285"/>
                    <a:pt x="19534" y="74285"/>
                    <a:pt x="18139" y="74285"/>
                  </a:cubicBezTo>
                  <a:cubicBezTo>
                    <a:pt x="18139" y="74285"/>
                    <a:pt x="18139" y="74285"/>
                    <a:pt x="18139" y="74285"/>
                  </a:cubicBezTo>
                  <a:cubicBezTo>
                    <a:pt x="18139" y="74285"/>
                    <a:pt x="18139" y="74285"/>
                    <a:pt x="18139" y="77142"/>
                  </a:cubicBezTo>
                  <a:cubicBezTo>
                    <a:pt x="16744" y="77142"/>
                    <a:pt x="18139" y="77142"/>
                    <a:pt x="18139" y="80000"/>
                  </a:cubicBezTo>
                  <a:cubicBezTo>
                    <a:pt x="18139" y="80000"/>
                    <a:pt x="18139" y="80000"/>
                    <a:pt x="18139" y="82857"/>
                  </a:cubicBezTo>
                  <a:cubicBezTo>
                    <a:pt x="18139" y="82857"/>
                    <a:pt x="18139" y="82857"/>
                    <a:pt x="19534" y="82857"/>
                  </a:cubicBezTo>
                  <a:cubicBezTo>
                    <a:pt x="19534" y="82857"/>
                    <a:pt x="19534" y="80000"/>
                    <a:pt x="20930" y="80000"/>
                  </a:cubicBezTo>
                  <a:cubicBezTo>
                    <a:pt x="20930" y="80000"/>
                    <a:pt x="22325" y="80000"/>
                    <a:pt x="22325" y="80000"/>
                  </a:cubicBezTo>
                  <a:cubicBezTo>
                    <a:pt x="22325" y="80000"/>
                    <a:pt x="23720" y="80000"/>
                    <a:pt x="23720" y="80000"/>
                  </a:cubicBezTo>
                  <a:cubicBezTo>
                    <a:pt x="23720" y="80000"/>
                    <a:pt x="23720" y="82857"/>
                    <a:pt x="23720" y="82857"/>
                  </a:cubicBezTo>
                  <a:cubicBezTo>
                    <a:pt x="22325" y="82857"/>
                    <a:pt x="22325" y="82857"/>
                    <a:pt x="22325" y="82857"/>
                  </a:cubicBezTo>
                  <a:cubicBezTo>
                    <a:pt x="22325" y="85714"/>
                    <a:pt x="20930" y="82857"/>
                    <a:pt x="20930" y="85714"/>
                  </a:cubicBezTo>
                  <a:cubicBezTo>
                    <a:pt x="20930" y="85714"/>
                    <a:pt x="20930" y="85714"/>
                    <a:pt x="20930" y="88571"/>
                  </a:cubicBezTo>
                  <a:cubicBezTo>
                    <a:pt x="20930" y="88571"/>
                    <a:pt x="19534" y="88571"/>
                    <a:pt x="19534" y="88571"/>
                  </a:cubicBezTo>
                  <a:cubicBezTo>
                    <a:pt x="19534" y="88571"/>
                    <a:pt x="19534" y="88571"/>
                    <a:pt x="18139" y="91428"/>
                  </a:cubicBezTo>
                  <a:cubicBezTo>
                    <a:pt x="18139" y="91428"/>
                    <a:pt x="18139" y="91428"/>
                    <a:pt x="18139" y="91428"/>
                  </a:cubicBezTo>
                  <a:cubicBezTo>
                    <a:pt x="18139" y="91428"/>
                    <a:pt x="19534" y="91428"/>
                    <a:pt x="19534" y="91428"/>
                  </a:cubicBezTo>
                  <a:cubicBezTo>
                    <a:pt x="20930" y="91428"/>
                    <a:pt x="20930" y="91428"/>
                    <a:pt x="20930" y="91428"/>
                  </a:cubicBezTo>
                  <a:cubicBezTo>
                    <a:pt x="22325" y="91428"/>
                    <a:pt x="22325" y="91428"/>
                    <a:pt x="22325" y="91428"/>
                  </a:cubicBezTo>
                  <a:cubicBezTo>
                    <a:pt x="22325" y="91428"/>
                    <a:pt x="22325" y="91428"/>
                    <a:pt x="22325" y="91428"/>
                  </a:cubicBezTo>
                  <a:cubicBezTo>
                    <a:pt x="23720" y="88571"/>
                    <a:pt x="23720" y="88571"/>
                    <a:pt x="23720" y="88571"/>
                  </a:cubicBezTo>
                  <a:cubicBezTo>
                    <a:pt x="23720" y="88571"/>
                    <a:pt x="25116" y="88571"/>
                    <a:pt x="25116" y="88571"/>
                  </a:cubicBezTo>
                  <a:cubicBezTo>
                    <a:pt x="25116" y="88571"/>
                    <a:pt x="26511" y="88571"/>
                    <a:pt x="26511" y="91428"/>
                  </a:cubicBezTo>
                  <a:cubicBezTo>
                    <a:pt x="26511" y="91428"/>
                    <a:pt x="26511" y="91428"/>
                    <a:pt x="26511" y="91428"/>
                  </a:cubicBezTo>
                  <a:cubicBezTo>
                    <a:pt x="26511" y="91428"/>
                    <a:pt x="25116" y="91428"/>
                    <a:pt x="26511" y="94285"/>
                  </a:cubicBezTo>
                  <a:cubicBezTo>
                    <a:pt x="26511" y="94285"/>
                    <a:pt x="26511" y="94285"/>
                    <a:pt x="26511" y="91428"/>
                  </a:cubicBezTo>
                  <a:cubicBezTo>
                    <a:pt x="27906" y="91428"/>
                    <a:pt x="27906" y="91428"/>
                    <a:pt x="27906" y="91428"/>
                  </a:cubicBezTo>
                  <a:cubicBezTo>
                    <a:pt x="27906" y="91428"/>
                    <a:pt x="27906" y="91428"/>
                    <a:pt x="27906" y="91428"/>
                  </a:cubicBezTo>
                  <a:cubicBezTo>
                    <a:pt x="27906" y="88571"/>
                    <a:pt x="27906" y="88571"/>
                    <a:pt x="29302" y="88571"/>
                  </a:cubicBezTo>
                  <a:cubicBezTo>
                    <a:pt x="29302" y="88571"/>
                    <a:pt x="29302" y="88571"/>
                    <a:pt x="29302" y="88571"/>
                  </a:cubicBezTo>
                  <a:cubicBezTo>
                    <a:pt x="29302" y="88571"/>
                    <a:pt x="30697" y="88571"/>
                    <a:pt x="30697" y="91428"/>
                  </a:cubicBezTo>
                  <a:cubicBezTo>
                    <a:pt x="30697" y="91428"/>
                    <a:pt x="30697" y="91428"/>
                    <a:pt x="30697" y="91428"/>
                  </a:cubicBezTo>
                  <a:cubicBezTo>
                    <a:pt x="30697" y="91428"/>
                    <a:pt x="30697" y="91428"/>
                    <a:pt x="30697" y="91428"/>
                  </a:cubicBezTo>
                  <a:cubicBezTo>
                    <a:pt x="32093" y="88571"/>
                    <a:pt x="33488" y="88571"/>
                    <a:pt x="33488" y="88571"/>
                  </a:cubicBezTo>
                  <a:cubicBezTo>
                    <a:pt x="33488" y="88571"/>
                    <a:pt x="33488" y="88571"/>
                    <a:pt x="33488" y="91428"/>
                  </a:cubicBezTo>
                  <a:cubicBezTo>
                    <a:pt x="33488" y="91428"/>
                    <a:pt x="33488" y="91428"/>
                    <a:pt x="32093" y="91428"/>
                  </a:cubicBezTo>
                  <a:cubicBezTo>
                    <a:pt x="32093" y="91428"/>
                    <a:pt x="30697" y="91428"/>
                    <a:pt x="30697" y="91428"/>
                  </a:cubicBezTo>
                  <a:cubicBezTo>
                    <a:pt x="29302" y="91428"/>
                    <a:pt x="30697" y="94285"/>
                    <a:pt x="29302" y="94285"/>
                  </a:cubicBezTo>
                  <a:cubicBezTo>
                    <a:pt x="29302" y="94285"/>
                    <a:pt x="29302" y="94285"/>
                    <a:pt x="27906" y="94285"/>
                  </a:cubicBezTo>
                  <a:cubicBezTo>
                    <a:pt x="27906" y="94285"/>
                    <a:pt x="27906" y="97142"/>
                    <a:pt x="27906" y="97142"/>
                  </a:cubicBezTo>
                  <a:cubicBezTo>
                    <a:pt x="26511" y="97142"/>
                    <a:pt x="26511" y="100000"/>
                    <a:pt x="26511" y="100000"/>
                  </a:cubicBezTo>
                  <a:cubicBezTo>
                    <a:pt x="26511" y="100000"/>
                    <a:pt x="26511" y="100000"/>
                    <a:pt x="25116" y="100000"/>
                  </a:cubicBezTo>
                  <a:cubicBezTo>
                    <a:pt x="25116" y="100000"/>
                    <a:pt x="23720" y="100000"/>
                    <a:pt x="23720" y="100000"/>
                  </a:cubicBezTo>
                  <a:cubicBezTo>
                    <a:pt x="22325" y="100000"/>
                    <a:pt x="22325" y="100000"/>
                    <a:pt x="20930" y="100000"/>
                  </a:cubicBezTo>
                  <a:cubicBezTo>
                    <a:pt x="20930" y="102857"/>
                    <a:pt x="20930" y="102857"/>
                    <a:pt x="19534" y="102857"/>
                  </a:cubicBezTo>
                  <a:cubicBezTo>
                    <a:pt x="19534" y="105714"/>
                    <a:pt x="19534" y="102857"/>
                    <a:pt x="18139" y="102857"/>
                  </a:cubicBezTo>
                  <a:cubicBezTo>
                    <a:pt x="18139" y="105714"/>
                    <a:pt x="16744" y="105714"/>
                    <a:pt x="16744" y="105714"/>
                  </a:cubicBezTo>
                  <a:cubicBezTo>
                    <a:pt x="15348" y="105714"/>
                    <a:pt x="15348" y="105714"/>
                    <a:pt x="15348" y="108571"/>
                  </a:cubicBezTo>
                  <a:cubicBezTo>
                    <a:pt x="13953" y="108571"/>
                    <a:pt x="13953" y="108571"/>
                    <a:pt x="12558" y="108571"/>
                  </a:cubicBezTo>
                  <a:cubicBezTo>
                    <a:pt x="11162" y="108571"/>
                    <a:pt x="11162" y="111428"/>
                    <a:pt x="9767" y="111428"/>
                  </a:cubicBezTo>
                  <a:cubicBezTo>
                    <a:pt x="9767" y="111428"/>
                    <a:pt x="8372" y="108571"/>
                    <a:pt x="8372" y="111428"/>
                  </a:cubicBezTo>
                  <a:cubicBezTo>
                    <a:pt x="8372" y="111428"/>
                    <a:pt x="6976" y="111428"/>
                    <a:pt x="6976" y="111428"/>
                  </a:cubicBezTo>
                  <a:cubicBezTo>
                    <a:pt x="6976" y="111428"/>
                    <a:pt x="6976" y="111428"/>
                    <a:pt x="5581" y="111428"/>
                  </a:cubicBezTo>
                  <a:cubicBezTo>
                    <a:pt x="4186" y="114285"/>
                    <a:pt x="4186" y="111428"/>
                    <a:pt x="2790" y="114285"/>
                  </a:cubicBezTo>
                  <a:cubicBezTo>
                    <a:pt x="2790" y="114285"/>
                    <a:pt x="2790" y="114285"/>
                    <a:pt x="1395" y="114285"/>
                  </a:cubicBezTo>
                  <a:cubicBezTo>
                    <a:pt x="1395" y="114285"/>
                    <a:pt x="1395" y="114285"/>
                    <a:pt x="1395" y="117142"/>
                  </a:cubicBezTo>
                  <a:cubicBezTo>
                    <a:pt x="0" y="117142"/>
                    <a:pt x="0" y="117142"/>
                    <a:pt x="0" y="117142"/>
                  </a:cubicBezTo>
                  <a:cubicBezTo>
                    <a:pt x="0" y="120000"/>
                    <a:pt x="0" y="120000"/>
                    <a:pt x="1395" y="120000"/>
                  </a:cubicBezTo>
                  <a:cubicBezTo>
                    <a:pt x="1395" y="120000"/>
                    <a:pt x="2790" y="120000"/>
                    <a:pt x="2790" y="117142"/>
                  </a:cubicBezTo>
                  <a:cubicBezTo>
                    <a:pt x="4186" y="117142"/>
                    <a:pt x="4186" y="117142"/>
                    <a:pt x="4186" y="117142"/>
                  </a:cubicBezTo>
                  <a:cubicBezTo>
                    <a:pt x="5581" y="117142"/>
                    <a:pt x="5581" y="117142"/>
                    <a:pt x="6976" y="114285"/>
                  </a:cubicBezTo>
                  <a:cubicBezTo>
                    <a:pt x="6976" y="114285"/>
                    <a:pt x="6976" y="114285"/>
                    <a:pt x="8372" y="114285"/>
                  </a:cubicBezTo>
                  <a:cubicBezTo>
                    <a:pt x="8372" y="114285"/>
                    <a:pt x="8372" y="114285"/>
                    <a:pt x="9767" y="114285"/>
                  </a:cubicBezTo>
                  <a:cubicBezTo>
                    <a:pt x="9767" y="114285"/>
                    <a:pt x="9767" y="114285"/>
                    <a:pt x="11162" y="114285"/>
                  </a:cubicBezTo>
                  <a:cubicBezTo>
                    <a:pt x="11162" y="114285"/>
                    <a:pt x="11162" y="114285"/>
                    <a:pt x="12558" y="114285"/>
                  </a:cubicBezTo>
                  <a:cubicBezTo>
                    <a:pt x="12558" y="114285"/>
                    <a:pt x="13953" y="114285"/>
                    <a:pt x="13953" y="114285"/>
                  </a:cubicBezTo>
                  <a:cubicBezTo>
                    <a:pt x="15348" y="111428"/>
                    <a:pt x="15348" y="111428"/>
                    <a:pt x="15348" y="111428"/>
                  </a:cubicBezTo>
                  <a:cubicBezTo>
                    <a:pt x="15348" y="111428"/>
                    <a:pt x="16744" y="111428"/>
                    <a:pt x="16744" y="111428"/>
                  </a:cubicBezTo>
                  <a:cubicBezTo>
                    <a:pt x="18139" y="111428"/>
                    <a:pt x="18139" y="111428"/>
                    <a:pt x="18139" y="111428"/>
                  </a:cubicBezTo>
                  <a:cubicBezTo>
                    <a:pt x="19534" y="108571"/>
                    <a:pt x="19534" y="108571"/>
                    <a:pt x="19534" y="108571"/>
                  </a:cubicBezTo>
                  <a:cubicBezTo>
                    <a:pt x="20930" y="105714"/>
                    <a:pt x="20930" y="105714"/>
                    <a:pt x="22325" y="105714"/>
                  </a:cubicBezTo>
                  <a:cubicBezTo>
                    <a:pt x="22325" y="105714"/>
                    <a:pt x="23720" y="105714"/>
                    <a:pt x="23720" y="105714"/>
                  </a:cubicBezTo>
                  <a:cubicBezTo>
                    <a:pt x="25116" y="105714"/>
                    <a:pt x="25116" y="105714"/>
                    <a:pt x="26511" y="105714"/>
                  </a:cubicBezTo>
                  <a:cubicBezTo>
                    <a:pt x="26511" y="105714"/>
                    <a:pt x="26511" y="102857"/>
                    <a:pt x="27906" y="102857"/>
                  </a:cubicBezTo>
                  <a:cubicBezTo>
                    <a:pt x="27906" y="102857"/>
                    <a:pt x="27906" y="102857"/>
                    <a:pt x="27906" y="100000"/>
                  </a:cubicBezTo>
                  <a:cubicBezTo>
                    <a:pt x="27906" y="100000"/>
                    <a:pt x="29302" y="100000"/>
                    <a:pt x="29302" y="100000"/>
                  </a:cubicBezTo>
                  <a:cubicBezTo>
                    <a:pt x="30697" y="100000"/>
                    <a:pt x="30697" y="100000"/>
                    <a:pt x="30697" y="97142"/>
                  </a:cubicBezTo>
                  <a:cubicBezTo>
                    <a:pt x="32093" y="97142"/>
                    <a:pt x="32093" y="97142"/>
                    <a:pt x="32093" y="97142"/>
                  </a:cubicBezTo>
                  <a:cubicBezTo>
                    <a:pt x="33488" y="97142"/>
                    <a:pt x="33488" y="97142"/>
                    <a:pt x="33488" y="97142"/>
                  </a:cubicBezTo>
                  <a:cubicBezTo>
                    <a:pt x="34883" y="97142"/>
                    <a:pt x="34883" y="97142"/>
                    <a:pt x="34883" y="94285"/>
                  </a:cubicBezTo>
                  <a:cubicBezTo>
                    <a:pt x="36279" y="94285"/>
                    <a:pt x="36279" y="94285"/>
                    <a:pt x="37674" y="94285"/>
                  </a:cubicBezTo>
                  <a:cubicBezTo>
                    <a:pt x="37674" y="94285"/>
                    <a:pt x="39069" y="94285"/>
                    <a:pt x="39069" y="94285"/>
                  </a:cubicBezTo>
                  <a:cubicBezTo>
                    <a:pt x="39069" y="94285"/>
                    <a:pt x="39069" y="94285"/>
                    <a:pt x="40465" y="91428"/>
                  </a:cubicBezTo>
                  <a:cubicBezTo>
                    <a:pt x="40465" y="91428"/>
                    <a:pt x="40465" y="91428"/>
                    <a:pt x="40465" y="91428"/>
                  </a:cubicBezTo>
                  <a:cubicBezTo>
                    <a:pt x="41860" y="91428"/>
                    <a:pt x="41860" y="91428"/>
                    <a:pt x="41860" y="91428"/>
                  </a:cubicBezTo>
                  <a:cubicBezTo>
                    <a:pt x="41860" y="91428"/>
                    <a:pt x="41860" y="88571"/>
                    <a:pt x="41860" y="88571"/>
                  </a:cubicBezTo>
                  <a:cubicBezTo>
                    <a:pt x="43255" y="88571"/>
                    <a:pt x="43255" y="91428"/>
                    <a:pt x="43255" y="88571"/>
                  </a:cubicBezTo>
                  <a:cubicBezTo>
                    <a:pt x="44651" y="88571"/>
                    <a:pt x="43255" y="88571"/>
                    <a:pt x="43255" y="85714"/>
                  </a:cubicBezTo>
                  <a:cubicBezTo>
                    <a:pt x="43255" y="85714"/>
                    <a:pt x="43255" y="85714"/>
                    <a:pt x="44651" y="85714"/>
                  </a:cubicBezTo>
                  <a:cubicBezTo>
                    <a:pt x="44651" y="82857"/>
                    <a:pt x="46046" y="82857"/>
                    <a:pt x="46046" y="82857"/>
                  </a:cubicBezTo>
                  <a:cubicBezTo>
                    <a:pt x="47441" y="82857"/>
                    <a:pt x="47441" y="82857"/>
                    <a:pt x="47441" y="82857"/>
                  </a:cubicBezTo>
                  <a:cubicBezTo>
                    <a:pt x="48837" y="82857"/>
                    <a:pt x="48837" y="82857"/>
                    <a:pt x="48837" y="82857"/>
                  </a:cubicBezTo>
                  <a:cubicBezTo>
                    <a:pt x="50232" y="82857"/>
                    <a:pt x="50232" y="82857"/>
                    <a:pt x="51627" y="80000"/>
                  </a:cubicBezTo>
                  <a:cubicBezTo>
                    <a:pt x="51627" y="80000"/>
                    <a:pt x="51627" y="80000"/>
                    <a:pt x="51627" y="77142"/>
                  </a:cubicBezTo>
                  <a:cubicBezTo>
                    <a:pt x="53023" y="77142"/>
                    <a:pt x="53023" y="77142"/>
                    <a:pt x="53023" y="77142"/>
                  </a:cubicBezTo>
                  <a:cubicBezTo>
                    <a:pt x="54418" y="77142"/>
                    <a:pt x="54418" y="74285"/>
                    <a:pt x="54418" y="74285"/>
                  </a:cubicBezTo>
                  <a:cubicBezTo>
                    <a:pt x="55813" y="74285"/>
                    <a:pt x="55813" y="74285"/>
                    <a:pt x="57209" y="74285"/>
                  </a:cubicBezTo>
                  <a:cubicBezTo>
                    <a:pt x="57209" y="74285"/>
                    <a:pt x="57209" y="74285"/>
                    <a:pt x="57209" y="74285"/>
                  </a:cubicBezTo>
                  <a:cubicBezTo>
                    <a:pt x="57209" y="74285"/>
                    <a:pt x="57209" y="74285"/>
                    <a:pt x="58604" y="71428"/>
                  </a:cubicBezTo>
                  <a:cubicBezTo>
                    <a:pt x="58604" y="71428"/>
                    <a:pt x="58604" y="71428"/>
                    <a:pt x="60000" y="71428"/>
                  </a:cubicBezTo>
                  <a:cubicBezTo>
                    <a:pt x="60000" y="71428"/>
                    <a:pt x="60000" y="71428"/>
                    <a:pt x="60000" y="71428"/>
                  </a:cubicBezTo>
                  <a:cubicBezTo>
                    <a:pt x="61395" y="71428"/>
                    <a:pt x="61395" y="68571"/>
                    <a:pt x="61395" y="71428"/>
                  </a:cubicBezTo>
                  <a:cubicBezTo>
                    <a:pt x="62790" y="71428"/>
                    <a:pt x="61395" y="71428"/>
                    <a:pt x="61395" y="71428"/>
                  </a:cubicBezTo>
                  <a:cubicBezTo>
                    <a:pt x="61395" y="74285"/>
                    <a:pt x="61395" y="74285"/>
                    <a:pt x="60000" y="74285"/>
                  </a:cubicBezTo>
                  <a:cubicBezTo>
                    <a:pt x="60000" y="74285"/>
                    <a:pt x="58604" y="74285"/>
                    <a:pt x="58604" y="74285"/>
                  </a:cubicBezTo>
                  <a:cubicBezTo>
                    <a:pt x="58604" y="74285"/>
                    <a:pt x="58604" y="74285"/>
                    <a:pt x="57209" y="74285"/>
                  </a:cubicBezTo>
                  <a:cubicBezTo>
                    <a:pt x="57209" y="74285"/>
                    <a:pt x="57209" y="74285"/>
                    <a:pt x="57209" y="74285"/>
                  </a:cubicBezTo>
                  <a:cubicBezTo>
                    <a:pt x="55813" y="77142"/>
                    <a:pt x="55813" y="77142"/>
                    <a:pt x="55813" y="77142"/>
                  </a:cubicBezTo>
                  <a:cubicBezTo>
                    <a:pt x="54418" y="80000"/>
                    <a:pt x="54418" y="80000"/>
                    <a:pt x="54418" y="80000"/>
                  </a:cubicBezTo>
                  <a:cubicBezTo>
                    <a:pt x="53023" y="80000"/>
                    <a:pt x="53023" y="80000"/>
                    <a:pt x="53023" y="80000"/>
                  </a:cubicBezTo>
                  <a:cubicBezTo>
                    <a:pt x="51627" y="80000"/>
                    <a:pt x="51627" y="80000"/>
                    <a:pt x="51627" y="80000"/>
                  </a:cubicBezTo>
                  <a:cubicBezTo>
                    <a:pt x="51627" y="82857"/>
                    <a:pt x="51627" y="82857"/>
                    <a:pt x="51627" y="82857"/>
                  </a:cubicBezTo>
                  <a:cubicBezTo>
                    <a:pt x="50232" y="82857"/>
                    <a:pt x="50232" y="82857"/>
                    <a:pt x="50232" y="82857"/>
                  </a:cubicBezTo>
                  <a:cubicBezTo>
                    <a:pt x="48837" y="85714"/>
                    <a:pt x="48837" y="85714"/>
                    <a:pt x="48837" y="85714"/>
                  </a:cubicBezTo>
                  <a:cubicBezTo>
                    <a:pt x="48837" y="88571"/>
                    <a:pt x="50232" y="85714"/>
                    <a:pt x="50232" y="85714"/>
                  </a:cubicBezTo>
                  <a:cubicBezTo>
                    <a:pt x="51627" y="88571"/>
                    <a:pt x="51627" y="88571"/>
                    <a:pt x="53023" y="85714"/>
                  </a:cubicBezTo>
                  <a:cubicBezTo>
                    <a:pt x="53023" y="85714"/>
                    <a:pt x="53023" y="85714"/>
                    <a:pt x="54418" y="85714"/>
                  </a:cubicBezTo>
                  <a:cubicBezTo>
                    <a:pt x="54418" y="85714"/>
                    <a:pt x="54418" y="82857"/>
                    <a:pt x="55813" y="82857"/>
                  </a:cubicBezTo>
                  <a:cubicBezTo>
                    <a:pt x="55813" y="82857"/>
                    <a:pt x="57209" y="82857"/>
                    <a:pt x="57209" y="82857"/>
                  </a:cubicBezTo>
                  <a:cubicBezTo>
                    <a:pt x="57209" y="82857"/>
                    <a:pt x="58604" y="82857"/>
                    <a:pt x="58604" y="82857"/>
                  </a:cubicBezTo>
                  <a:cubicBezTo>
                    <a:pt x="60000" y="82857"/>
                    <a:pt x="60000" y="82857"/>
                    <a:pt x="60000" y="80000"/>
                  </a:cubicBezTo>
                  <a:cubicBezTo>
                    <a:pt x="60000" y="80000"/>
                    <a:pt x="61395" y="80000"/>
                    <a:pt x="61395" y="80000"/>
                  </a:cubicBezTo>
                  <a:cubicBezTo>
                    <a:pt x="61395" y="80000"/>
                    <a:pt x="61395" y="80000"/>
                    <a:pt x="62790" y="80000"/>
                  </a:cubicBezTo>
                  <a:cubicBezTo>
                    <a:pt x="62790" y="80000"/>
                    <a:pt x="64186" y="80000"/>
                    <a:pt x="64186" y="80000"/>
                  </a:cubicBezTo>
                  <a:cubicBezTo>
                    <a:pt x="65581" y="80000"/>
                    <a:pt x="65581" y="80000"/>
                    <a:pt x="65581" y="80000"/>
                  </a:cubicBezTo>
                  <a:cubicBezTo>
                    <a:pt x="65581" y="77142"/>
                    <a:pt x="65581" y="77142"/>
                    <a:pt x="65581" y="77142"/>
                  </a:cubicBezTo>
                  <a:cubicBezTo>
                    <a:pt x="65581" y="74285"/>
                    <a:pt x="65581" y="74285"/>
                    <a:pt x="65581" y="74285"/>
                  </a:cubicBezTo>
                  <a:cubicBezTo>
                    <a:pt x="65581" y="74285"/>
                    <a:pt x="65581" y="74285"/>
                    <a:pt x="65581" y="74285"/>
                  </a:cubicBezTo>
                  <a:cubicBezTo>
                    <a:pt x="65581" y="71428"/>
                    <a:pt x="66976" y="71428"/>
                    <a:pt x="66976" y="71428"/>
                  </a:cubicBezTo>
                  <a:cubicBezTo>
                    <a:pt x="68372" y="71428"/>
                    <a:pt x="68372" y="71428"/>
                    <a:pt x="69767" y="74285"/>
                  </a:cubicBezTo>
                  <a:cubicBezTo>
                    <a:pt x="69767" y="74285"/>
                    <a:pt x="69767" y="74285"/>
                    <a:pt x="69767" y="74285"/>
                  </a:cubicBezTo>
                  <a:cubicBezTo>
                    <a:pt x="69767" y="74285"/>
                    <a:pt x="69767" y="74285"/>
                    <a:pt x="69767" y="74285"/>
                  </a:cubicBezTo>
                  <a:cubicBezTo>
                    <a:pt x="71162" y="77142"/>
                    <a:pt x="71162" y="77142"/>
                    <a:pt x="71162" y="77142"/>
                  </a:cubicBezTo>
                  <a:cubicBezTo>
                    <a:pt x="72558" y="80000"/>
                    <a:pt x="72558" y="80000"/>
                    <a:pt x="73953" y="80000"/>
                  </a:cubicBezTo>
                  <a:cubicBezTo>
                    <a:pt x="75348" y="80000"/>
                    <a:pt x="75348" y="80000"/>
                    <a:pt x="75348" y="80000"/>
                  </a:cubicBezTo>
                  <a:cubicBezTo>
                    <a:pt x="76744" y="80000"/>
                    <a:pt x="76744" y="80000"/>
                    <a:pt x="76744" y="80000"/>
                  </a:cubicBezTo>
                  <a:cubicBezTo>
                    <a:pt x="78139" y="80000"/>
                    <a:pt x="78139" y="80000"/>
                    <a:pt x="79534" y="8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Shape 593"/>
            <p:cNvSpPr/>
            <p:nvPr/>
          </p:nvSpPr>
          <p:spPr>
            <a:xfrm>
              <a:off x="5355410" y="2641632"/>
              <a:ext cx="1524807" cy="7485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129" y="89142"/>
                  </a:moveTo>
                  <a:cubicBezTo>
                    <a:pt x="24172" y="89142"/>
                    <a:pt x="24172" y="89142"/>
                    <a:pt x="24172" y="89142"/>
                  </a:cubicBezTo>
                  <a:cubicBezTo>
                    <a:pt x="24172" y="87428"/>
                    <a:pt x="24172" y="87428"/>
                    <a:pt x="24172" y="87428"/>
                  </a:cubicBezTo>
                  <a:cubicBezTo>
                    <a:pt x="28489" y="85714"/>
                    <a:pt x="28489" y="85714"/>
                    <a:pt x="28489" y="85714"/>
                  </a:cubicBezTo>
                  <a:cubicBezTo>
                    <a:pt x="28489" y="87428"/>
                    <a:pt x="28489" y="87428"/>
                    <a:pt x="28489" y="87428"/>
                  </a:cubicBezTo>
                  <a:cubicBezTo>
                    <a:pt x="28489" y="87428"/>
                    <a:pt x="28489" y="87428"/>
                    <a:pt x="29352" y="89142"/>
                  </a:cubicBezTo>
                  <a:cubicBezTo>
                    <a:pt x="29352" y="89142"/>
                    <a:pt x="29352" y="89142"/>
                    <a:pt x="29352" y="89142"/>
                  </a:cubicBezTo>
                  <a:cubicBezTo>
                    <a:pt x="29352" y="89142"/>
                    <a:pt x="29352" y="89142"/>
                    <a:pt x="29352" y="89142"/>
                  </a:cubicBezTo>
                  <a:cubicBezTo>
                    <a:pt x="30215" y="90857"/>
                    <a:pt x="30215" y="90857"/>
                    <a:pt x="30215" y="90857"/>
                  </a:cubicBezTo>
                  <a:cubicBezTo>
                    <a:pt x="30215" y="92571"/>
                    <a:pt x="30215" y="92571"/>
                    <a:pt x="30215" y="92571"/>
                  </a:cubicBezTo>
                  <a:cubicBezTo>
                    <a:pt x="31079" y="94285"/>
                    <a:pt x="30215" y="94285"/>
                    <a:pt x="30215" y="94285"/>
                  </a:cubicBezTo>
                  <a:cubicBezTo>
                    <a:pt x="30215" y="96000"/>
                    <a:pt x="30215" y="96000"/>
                    <a:pt x="30215" y="96000"/>
                  </a:cubicBezTo>
                  <a:cubicBezTo>
                    <a:pt x="31079" y="97714"/>
                    <a:pt x="31079" y="97714"/>
                    <a:pt x="31079" y="97714"/>
                  </a:cubicBezTo>
                  <a:cubicBezTo>
                    <a:pt x="31942" y="97714"/>
                    <a:pt x="31942" y="99428"/>
                    <a:pt x="31942" y="99428"/>
                  </a:cubicBezTo>
                  <a:cubicBezTo>
                    <a:pt x="32805" y="99428"/>
                    <a:pt x="32805" y="99428"/>
                    <a:pt x="33669" y="99428"/>
                  </a:cubicBezTo>
                  <a:cubicBezTo>
                    <a:pt x="33669" y="99428"/>
                    <a:pt x="33669" y="99428"/>
                    <a:pt x="33669" y="97714"/>
                  </a:cubicBezTo>
                  <a:cubicBezTo>
                    <a:pt x="34532" y="97714"/>
                    <a:pt x="33669" y="97714"/>
                    <a:pt x="34532" y="96000"/>
                  </a:cubicBezTo>
                  <a:cubicBezTo>
                    <a:pt x="34532" y="96000"/>
                    <a:pt x="34532" y="96000"/>
                    <a:pt x="34532" y="96000"/>
                  </a:cubicBezTo>
                  <a:cubicBezTo>
                    <a:pt x="35395" y="96000"/>
                    <a:pt x="35395" y="96000"/>
                    <a:pt x="35395" y="96000"/>
                  </a:cubicBezTo>
                  <a:cubicBezTo>
                    <a:pt x="36258" y="96000"/>
                    <a:pt x="36258" y="96000"/>
                    <a:pt x="37122" y="96000"/>
                  </a:cubicBezTo>
                  <a:cubicBezTo>
                    <a:pt x="37122" y="96000"/>
                    <a:pt x="37985" y="96000"/>
                    <a:pt x="37985" y="96000"/>
                  </a:cubicBezTo>
                  <a:cubicBezTo>
                    <a:pt x="37985" y="97714"/>
                    <a:pt x="37985" y="97714"/>
                    <a:pt x="37985" y="97714"/>
                  </a:cubicBezTo>
                  <a:cubicBezTo>
                    <a:pt x="38848" y="99428"/>
                    <a:pt x="37985" y="99428"/>
                    <a:pt x="38848" y="99428"/>
                  </a:cubicBezTo>
                  <a:cubicBezTo>
                    <a:pt x="38848" y="101142"/>
                    <a:pt x="38848" y="101142"/>
                    <a:pt x="38848" y="101142"/>
                  </a:cubicBezTo>
                  <a:cubicBezTo>
                    <a:pt x="38848" y="102857"/>
                    <a:pt x="38848" y="102857"/>
                    <a:pt x="38848" y="104571"/>
                  </a:cubicBezTo>
                  <a:cubicBezTo>
                    <a:pt x="39712" y="104571"/>
                    <a:pt x="39712" y="104571"/>
                    <a:pt x="39712" y="104571"/>
                  </a:cubicBezTo>
                  <a:cubicBezTo>
                    <a:pt x="39712" y="104571"/>
                    <a:pt x="39712" y="104571"/>
                    <a:pt x="39712" y="104571"/>
                  </a:cubicBezTo>
                  <a:cubicBezTo>
                    <a:pt x="39712" y="106285"/>
                    <a:pt x="39712" y="106285"/>
                    <a:pt x="39712" y="106285"/>
                  </a:cubicBezTo>
                  <a:cubicBezTo>
                    <a:pt x="39712" y="108000"/>
                    <a:pt x="39712" y="108000"/>
                    <a:pt x="39712" y="108000"/>
                  </a:cubicBezTo>
                  <a:cubicBezTo>
                    <a:pt x="39712" y="109714"/>
                    <a:pt x="40575" y="109714"/>
                    <a:pt x="40575" y="109714"/>
                  </a:cubicBezTo>
                  <a:cubicBezTo>
                    <a:pt x="40575" y="111428"/>
                    <a:pt x="39712" y="111428"/>
                    <a:pt x="39712" y="111428"/>
                  </a:cubicBezTo>
                  <a:cubicBezTo>
                    <a:pt x="39712" y="111428"/>
                    <a:pt x="40575" y="113142"/>
                    <a:pt x="40575" y="113142"/>
                  </a:cubicBezTo>
                  <a:cubicBezTo>
                    <a:pt x="41438" y="113142"/>
                    <a:pt x="41438" y="113142"/>
                    <a:pt x="42302" y="114857"/>
                  </a:cubicBezTo>
                  <a:cubicBezTo>
                    <a:pt x="43165" y="114857"/>
                    <a:pt x="43165" y="114857"/>
                    <a:pt x="43165" y="114857"/>
                  </a:cubicBezTo>
                  <a:cubicBezTo>
                    <a:pt x="44028" y="114857"/>
                    <a:pt x="44028" y="114857"/>
                    <a:pt x="44028" y="114857"/>
                  </a:cubicBezTo>
                  <a:cubicBezTo>
                    <a:pt x="44028" y="114857"/>
                    <a:pt x="44028" y="114857"/>
                    <a:pt x="44892" y="114857"/>
                  </a:cubicBezTo>
                  <a:cubicBezTo>
                    <a:pt x="44892" y="114857"/>
                    <a:pt x="44892" y="114857"/>
                    <a:pt x="44892" y="114857"/>
                  </a:cubicBezTo>
                  <a:cubicBezTo>
                    <a:pt x="44892" y="114857"/>
                    <a:pt x="44892" y="114857"/>
                    <a:pt x="44892" y="113142"/>
                  </a:cubicBezTo>
                  <a:cubicBezTo>
                    <a:pt x="44892" y="113142"/>
                    <a:pt x="44892" y="111428"/>
                    <a:pt x="44892" y="109714"/>
                  </a:cubicBezTo>
                  <a:cubicBezTo>
                    <a:pt x="44892" y="109714"/>
                    <a:pt x="44892" y="109714"/>
                    <a:pt x="44028" y="109714"/>
                  </a:cubicBezTo>
                  <a:cubicBezTo>
                    <a:pt x="44028" y="108000"/>
                    <a:pt x="44028" y="108000"/>
                    <a:pt x="44028" y="108000"/>
                  </a:cubicBezTo>
                  <a:cubicBezTo>
                    <a:pt x="44892" y="108000"/>
                    <a:pt x="44892" y="108000"/>
                    <a:pt x="44892" y="108000"/>
                  </a:cubicBezTo>
                  <a:cubicBezTo>
                    <a:pt x="44892" y="108000"/>
                    <a:pt x="44892" y="106285"/>
                    <a:pt x="44892" y="106285"/>
                  </a:cubicBezTo>
                  <a:cubicBezTo>
                    <a:pt x="45755" y="106285"/>
                    <a:pt x="45755" y="106285"/>
                    <a:pt x="45755" y="104571"/>
                  </a:cubicBezTo>
                  <a:cubicBezTo>
                    <a:pt x="46618" y="104571"/>
                    <a:pt x="46618" y="104571"/>
                    <a:pt x="46618" y="104571"/>
                  </a:cubicBezTo>
                  <a:cubicBezTo>
                    <a:pt x="46618" y="104571"/>
                    <a:pt x="47482" y="104571"/>
                    <a:pt x="47482" y="104571"/>
                  </a:cubicBezTo>
                  <a:cubicBezTo>
                    <a:pt x="47482" y="102857"/>
                    <a:pt x="47482" y="102857"/>
                    <a:pt x="47482" y="102857"/>
                  </a:cubicBezTo>
                  <a:cubicBezTo>
                    <a:pt x="47482" y="102857"/>
                    <a:pt x="47482" y="102857"/>
                    <a:pt x="48345" y="102857"/>
                  </a:cubicBezTo>
                  <a:cubicBezTo>
                    <a:pt x="48345" y="102857"/>
                    <a:pt x="48345" y="102857"/>
                    <a:pt x="49208" y="101142"/>
                  </a:cubicBezTo>
                  <a:cubicBezTo>
                    <a:pt x="49208" y="101142"/>
                    <a:pt x="49208" y="101142"/>
                    <a:pt x="49208" y="101142"/>
                  </a:cubicBezTo>
                  <a:cubicBezTo>
                    <a:pt x="50071" y="99428"/>
                    <a:pt x="50071" y="99428"/>
                    <a:pt x="50935" y="99428"/>
                  </a:cubicBezTo>
                  <a:cubicBezTo>
                    <a:pt x="50935" y="99428"/>
                    <a:pt x="51798" y="99428"/>
                    <a:pt x="51798" y="97714"/>
                  </a:cubicBezTo>
                  <a:cubicBezTo>
                    <a:pt x="51798" y="97714"/>
                    <a:pt x="51798" y="97714"/>
                    <a:pt x="51798" y="97714"/>
                  </a:cubicBezTo>
                  <a:cubicBezTo>
                    <a:pt x="52661" y="97714"/>
                    <a:pt x="52661" y="97714"/>
                    <a:pt x="52661" y="97714"/>
                  </a:cubicBezTo>
                  <a:cubicBezTo>
                    <a:pt x="52661" y="97714"/>
                    <a:pt x="52661" y="97714"/>
                    <a:pt x="52661" y="96000"/>
                  </a:cubicBezTo>
                  <a:cubicBezTo>
                    <a:pt x="53525" y="96000"/>
                    <a:pt x="53525" y="96000"/>
                    <a:pt x="54388" y="96000"/>
                  </a:cubicBezTo>
                  <a:cubicBezTo>
                    <a:pt x="54388" y="96000"/>
                    <a:pt x="54388" y="96000"/>
                    <a:pt x="55251" y="96000"/>
                  </a:cubicBezTo>
                  <a:cubicBezTo>
                    <a:pt x="55251" y="96000"/>
                    <a:pt x="55251" y="96000"/>
                    <a:pt x="55251" y="97714"/>
                  </a:cubicBezTo>
                  <a:cubicBezTo>
                    <a:pt x="56115" y="97714"/>
                    <a:pt x="56115" y="97714"/>
                    <a:pt x="56115" y="97714"/>
                  </a:cubicBezTo>
                  <a:cubicBezTo>
                    <a:pt x="56978" y="97714"/>
                    <a:pt x="56978" y="97714"/>
                    <a:pt x="56978" y="96000"/>
                  </a:cubicBezTo>
                  <a:cubicBezTo>
                    <a:pt x="56978" y="96000"/>
                    <a:pt x="57841" y="96000"/>
                    <a:pt x="57841" y="96000"/>
                  </a:cubicBezTo>
                  <a:cubicBezTo>
                    <a:pt x="57841" y="96000"/>
                    <a:pt x="57841" y="97714"/>
                    <a:pt x="58705" y="97714"/>
                  </a:cubicBezTo>
                  <a:cubicBezTo>
                    <a:pt x="58705" y="97714"/>
                    <a:pt x="57841" y="99428"/>
                    <a:pt x="58705" y="99428"/>
                  </a:cubicBezTo>
                  <a:cubicBezTo>
                    <a:pt x="58705" y="99428"/>
                    <a:pt x="59568" y="99428"/>
                    <a:pt x="59568" y="99428"/>
                  </a:cubicBezTo>
                  <a:cubicBezTo>
                    <a:pt x="59568" y="99428"/>
                    <a:pt x="60431" y="99428"/>
                    <a:pt x="60431" y="99428"/>
                  </a:cubicBezTo>
                  <a:cubicBezTo>
                    <a:pt x="60431" y="99428"/>
                    <a:pt x="60431" y="99428"/>
                    <a:pt x="61294" y="99428"/>
                  </a:cubicBezTo>
                  <a:cubicBezTo>
                    <a:pt x="61294" y="99428"/>
                    <a:pt x="61294" y="99428"/>
                    <a:pt x="61294" y="99428"/>
                  </a:cubicBezTo>
                  <a:cubicBezTo>
                    <a:pt x="62158" y="99428"/>
                    <a:pt x="62158" y="99428"/>
                    <a:pt x="62158" y="101142"/>
                  </a:cubicBezTo>
                  <a:cubicBezTo>
                    <a:pt x="63021" y="101142"/>
                    <a:pt x="63021" y="101142"/>
                    <a:pt x="63884" y="99428"/>
                  </a:cubicBezTo>
                  <a:cubicBezTo>
                    <a:pt x="63884" y="99428"/>
                    <a:pt x="63884" y="99428"/>
                    <a:pt x="63021" y="99428"/>
                  </a:cubicBezTo>
                  <a:cubicBezTo>
                    <a:pt x="63021" y="97714"/>
                    <a:pt x="63021" y="97714"/>
                    <a:pt x="63021" y="97714"/>
                  </a:cubicBezTo>
                  <a:cubicBezTo>
                    <a:pt x="63021" y="96000"/>
                    <a:pt x="63021" y="96000"/>
                    <a:pt x="63021" y="96000"/>
                  </a:cubicBezTo>
                  <a:cubicBezTo>
                    <a:pt x="63021" y="96000"/>
                    <a:pt x="63021" y="96000"/>
                    <a:pt x="62158" y="96000"/>
                  </a:cubicBezTo>
                  <a:cubicBezTo>
                    <a:pt x="62158" y="94285"/>
                    <a:pt x="62158" y="94285"/>
                    <a:pt x="62158" y="94285"/>
                  </a:cubicBezTo>
                  <a:cubicBezTo>
                    <a:pt x="62158" y="94285"/>
                    <a:pt x="62158" y="94285"/>
                    <a:pt x="63021" y="94285"/>
                  </a:cubicBezTo>
                  <a:cubicBezTo>
                    <a:pt x="63021" y="92571"/>
                    <a:pt x="63021" y="92571"/>
                    <a:pt x="63884" y="92571"/>
                  </a:cubicBezTo>
                  <a:cubicBezTo>
                    <a:pt x="63884" y="92571"/>
                    <a:pt x="63884" y="92571"/>
                    <a:pt x="64748" y="92571"/>
                  </a:cubicBezTo>
                  <a:cubicBezTo>
                    <a:pt x="65611" y="92571"/>
                    <a:pt x="65611" y="92571"/>
                    <a:pt x="66474" y="92571"/>
                  </a:cubicBezTo>
                  <a:cubicBezTo>
                    <a:pt x="66474" y="94285"/>
                    <a:pt x="66474" y="94285"/>
                    <a:pt x="66474" y="94285"/>
                  </a:cubicBezTo>
                  <a:cubicBezTo>
                    <a:pt x="66474" y="94285"/>
                    <a:pt x="66474" y="94285"/>
                    <a:pt x="67338" y="94285"/>
                  </a:cubicBezTo>
                  <a:cubicBezTo>
                    <a:pt x="67338" y="94285"/>
                    <a:pt x="67338" y="94285"/>
                    <a:pt x="68201" y="94285"/>
                  </a:cubicBezTo>
                  <a:cubicBezTo>
                    <a:pt x="68201" y="92571"/>
                    <a:pt x="69064" y="92571"/>
                    <a:pt x="69064" y="92571"/>
                  </a:cubicBezTo>
                  <a:cubicBezTo>
                    <a:pt x="69928" y="92571"/>
                    <a:pt x="69928" y="94285"/>
                    <a:pt x="69928" y="94285"/>
                  </a:cubicBezTo>
                  <a:cubicBezTo>
                    <a:pt x="70791" y="94285"/>
                    <a:pt x="70791" y="94285"/>
                    <a:pt x="70791" y="94285"/>
                  </a:cubicBezTo>
                  <a:cubicBezTo>
                    <a:pt x="70791" y="94285"/>
                    <a:pt x="70791" y="96000"/>
                    <a:pt x="70791" y="96000"/>
                  </a:cubicBezTo>
                  <a:cubicBezTo>
                    <a:pt x="71654" y="97714"/>
                    <a:pt x="71654" y="96000"/>
                    <a:pt x="72517" y="96000"/>
                  </a:cubicBezTo>
                  <a:cubicBezTo>
                    <a:pt x="72517" y="96000"/>
                    <a:pt x="72517" y="96000"/>
                    <a:pt x="73381" y="96000"/>
                  </a:cubicBezTo>
                  <a:cubicBezTo>
                    <a:pt x="73381" y="96000"/>
                    <a:pt x="73381" y="96000"/>
                    <a:pt x="73381" y="94285"/>
                  </a:cubicBezTo>
                  <a:cubicBezTo>
                    <a:pt x="74244" y="94285"/>
                    <a:pt x="74244" y="94285"/>
                    <a:pt x="74244" y="94285"/>
                  </a:cubicBezTo>
                  <a:cubicBezTo>
                    <a:pt x="75107" y="94285"/>
                    <a:pt x="75107" y="96000"/>
                    <a:pt x="75107" y="96000"/>
                  </a:cubicBezTo>
                  <a:cubicBezTo>
                    <a:pt x="75107" y="96000"/>
                    <a:pt x="75107" y="96000"/>
                    <a:pt x="75107" y="96000"/>
                  </a:cubicBezTo>
                  <a:cubicBezTo>
                    <a:pt x="75107" y="97714"/>
                    <a:pt x="75107" y="97714"/>
                    <a:pt x="75971" y="97714"/>
                  </a:cubicBezTo>
                  <a:cubicBezTo>
                    <a:pt x="75971" y="97714"/>
                    <a:pt x="75971" y="97714"/>
                    <a:pt x="75971" y="99428"/>
                  </a:cubicBezTo>
                  <a:cubicBezTo>
                    <a:pt x="75971" y="99428"/>
                    <a:pt x="76834" y="99428"/>
                    <a:pt x="76834" y="101142"/>
                  </a:cubicBezTo>
                  <a:cubicBezTo>
                    <a:pt x="76834" y="101142"/>
                    <a:pt x="76834" y="101142"/>
                    <a:pt x="76834" y="102857"/>
                  </a:cubicBezTo>
                  <a:cubicBezTo>
                    <a:pt x="76834" y="102857"/>
                    <a:pt x="76834" y="104571"/>
                    <a:pt x="76834" y="104571"/>
                  </a:cubicBezTo>
                  <a:cubicBezTo>
                    <a:pt x="76834" y="104571"/>
                    <a:pt x="76834" y="104571"/>
                    <a:pt x="76834" y="104571"/>
                  </a:cubicBezTo>
                  <a:cubicBezTo>
                    <a:pt x="76834" y="106285"/>
                    <a:pt x="76834" y="106285"/>
                    <a:pt x="76834" y="106285"/>
                  </a:cubicBezTo>
                  <a:cubicBezTo>
                    <a:pt x="76834" y="108000"/>
                    <a:pt x="75971" y="108000"/>
                    <a:pt x="75971" y="109714"/>
                  </a:cubicBezTo>
                  <a:cubicBezTo>
                    <a:pt x="75971" y="109714"/>
                    <a:pt x="76834" y="109714"/>
                    <a:pt x="76834" y="111428"/>
                  </a:cubicBezTo>
                  <a:cubicBezTo>
                    <a:pt x="76834" y="111428"/>
                    <a:pt x="76834" y="111428"/>
                    <a:pt x="76834" y="111428"/>
                  </a:cubicBezTo>
                  <a:cubicBezTo>
                    <a:pt x="76834" y="113142"/>
                    <a:pt x="76834" y="113142"/>
                    <a:pt x="77697" y="113142"/>
                  </a:cubicBezTo>
                  <a:cubicBezTo>
                    <a:pt x="77697" y="114857"/>
                    <a:pt x="77697" y="114857"/>
                    <a:pt x="77697" y="114857"/>
                  </a:cubicBezTo>
                  <a:cubicBezTo>
                    <a:pt x="77697" y="116571"/>
                    <a:pt x="78561" y="116571"/>
                    <a:pt x="78561" y="116571"/>
                  </a:cubicBezTo>
                  <a:cubicBezTo>
                    <a:pt x="78561" y="118285"/>
                    <a:pt x="78561" y="118285"/>
                    <a:pt x="78561" y="118285"/>
                  </a:cubicBezTo>
                  <a:cubicBezTo>
                    <a:pt x="78561" y="120000"/>
                    <a:pt x="79424" y="120000"/>
                    <a:pt x="79424" y="120000"/>
                  </a:cubicBezTo>
                  <a:cubicBezTo>
                    <a:pt x="80287" y="120000"/>
                    <a:pt x="80287" y="120000"/>
                    <a:pt x="80287" y="118285"/>
                  </a:cubicBezTo>
                  <a:cubicBezTo>
                    <a:pt x="80287" y="118285"/>
                    <a:pt x="80287" y="116571"/>
                    <a:pt x="80287" y="116571"/>
                  </a:cubicBezTo>
                  <a:cubicBezTo>
                    <a:pt x="80287" y="116571"/>
                    <a:pt x="81151" y="116571"/>
                    <a:pt x="81151" y="114857"/>
                  </a:cubicBezTo>
                  <a:cubicBezTo>
                    <a:pt x="81151" y="114857"/>
                    <a:pt x="81151" y="113142"/>
                    <a:pt x="81151" y="113142"/>
                  </a:cubicBezTo>
                  <a:cubicBezTo>
                    <a:pt x="81151" y="113142"/>
                    <a:pt x="81151" y="111428"/>
                    <a:pt x="81151" y="111428"/>
                  </a:cubicBezTo>
                  <a:cubicBezTo>
                    <a:pt x="81151" y="111428"/>
                    <a:pt x="81151" y="109714"/>
                    <a:pt x="81151" y="109714"/>
                  </a:cubicBezTo>
                  <a:cubicBezTo>
                    <a:pt x="81151" y="109714"/>
                    <a:pt x="81151" y="108000"/>
                    <a:pt x="81151" y="108000"/>
                  </a:cubicBezTo>
                  <a:cubicBezTo>
                    <a:pt x="81151" y="108000"/>
                    <a:pt x="81151" y="108000"/>
                    <a:pt x="81151" y="106285"/>
                  </a:cubicBezTo>
                  <a:cubicBezTo>
                    <a:pt x="81151" y="106285"/>
                    <a:pt x="81151" y="104571"/>
                    <a:pt x="81151" y="104571"/>
                  </a:cubicBezTo>
                  <a:cubicBezTo>
                    <a:pt x="81151" y="104571"/>
                    <a:pt x="81151" y="104571"/>
                    <a:pt x="81151" y="102857"/>
                  </a:cubicBezTo>
                  <a:cubicBezTo>
                    <a:pt x="81151" y="102857"/>
                    <a:pt x="81151" y="102857"/>
                    <a:pt x="81151" y="102857"/>
                  </a:cubicBezTo>
                  <a:cubicBezTo>
                    <a:pt x="81151" y="101142"/>
                    <a:pt x="81151" y="101142"/>
                    <a:pt x="81151" y="99428"/>
                  </a:cubicBezTo>
                  <a:cubicBezTo>
                    <a:pt x="80287" y="97714"/>
                    <a:pt x="80287" y="97714"/>
                    <a:pt x="80287" y="96000"/>
                  </a:cubicBezTo>
                  <a:cubicBezTo>
                    <a:pt x="80287" y="94285"/>
                    <a:pt x="80287" y="92571"/>
                    <a:pt x="80287" y="92571"/>
                  </a:cubicBezTo>
                  <a:cubicBezTo>
                    <a:pt x="80287" y="90857"/>
                    <a:pt x="80287" y="90857"/>
                    <a:pt x="80287" y="89142"/>
                  </a:cubicBezTo>
                  <a:cubicBezTo>
                    <a:pt x="80287" y="89142"/>
                    <a:pt x="81151" y="89142"/>
                    <a:pt x="81151" y="89142"/>
                  </a:cubicBezTo>
                  <a:cubicBezTo>
                    <a:pt x="81151" y="89142"/>
                    <a:pt x="81151" y="87428"/>
                    <a:pt x="82014" y="87428"/>
                  </a:cubicBezTo>
                  <a:cubicBezTo>
                    <a:pt x="82014" y="85714"/>
                    <a:pt x="82014" y="85714"/>
                    <a:pt x="82014" y="85714"/>
                  </a:cubicBezTo>
                  <a:cubicBezTo>
                    <a:pt x="82877" y="84000"/>
                    <a:pt x="82877" y="84000"/>
                    <a:pt x="82877" y="84000"/>
                  </a:cubicBezTo>
                  <a:cubicBezTo>
                    <a:pt x="82877" y="84000"/>
                    <a:pt x="82877" y="84000"/>
                    <a:pt x="82877" y="82285"/>
                  </a:cubicBezTo>
                  <a:cubicBezTo>
                    <a:pt x="83741" y="82285"/>
                    <a:pt x="83741" y="82285"/>
                    <a:pt x="83741" y="82285"/>
                  </a:cubicBezTo>
                  <a:cubicBezTo>
                    <a:pt x="84604" y="82285"/>
                    <a:pt x="84604" y="82285"/>
                    <a:pt x="85467" y="80571"/>
                  </a:cubicBezTo>
                  <a:cubicBezTo>
                    <a:pt x="85467" y="80571"/>
                    <a:pt x="85467" y="80571"/>
                    <a:pt x="85467" y="80571"/>
                  </a:cubicBezTo>
                  <a:cubicBezTo>
                    <a:pt x="86330" y="78857"/>
                    <a:pt x="86330" y="80571"/>
                    <a:pt x="87194" y="80571"/>
                  </a:cubicBezTo>
                  <a:cubicBezTo>
                    <a:pt x="87194" y="78857"/>
                    <a:pt x="86330" y="78857"/>
                    <a:pt x="87194" y="77142"/>
                  </a:cubicBezTo>
                  <a:cubicBezTo>
                    <a:pt x="87194" y="77142"/>
                    <a:pt x="87194" y="77142"/>
                    <a:pt x="88057" y="77142"/>
                  </a:cubicBezTo>
                  <a:cubicBezTo>
                    <a:pt x="88057" y="77142"/>
                    <a:pt x="88057" y="75428"/>
                    <a:pt x="88057" y="75428"/>
                  </a:cubicBezTo>
                  <a:cubicBezTo>
                    <a:pt x="88057" y="75428"/>
                    <a:pt x="88920" y="75428"/>
                    <a:pt x="88920" y="75428"/>
                  </a:cubicBezTo>
                  <a:cubicBezTo>
                    <a:pt x="89784" y="75428"/>
                    <a:pt x="89784" y="75428"/>
                    <a:pt x="89784" y="75428"/>
                  </a:cubicBezTo>
                  <a:cubicBezTo>
                    <a:pt x="89784" y="73714"/>
                    <a:pt x="90647" y="73714"/>
                    <a:pt x="90647" y="73714"/>
                  </a:cubicBezTo>
                  <a:cubicBezTo>
                    <a:pt x="90647" y="72000"/>
                    <a:pt x="90647" y="72000"/>
                    <a:pt x="91510" y="72000"/>
                  </a:cubicBezTo>
                  <a:cubicBezTo>
                    <a:pt x="91510" y="72000"/>
                    <a:pt x="92374" y="72000"/>
                    <a:pt x="92374" y="72000"/>
                  </a:cubicBezTo>
                  <a:cubicBezTo>
                    <a:pt x="92374" y="70285"/>
                    <a:pt x="92374" y="70285"/>
                    <a:pt x="92374" y="70285"/>
                  </a:cubicBezTo>
                  <a:cubicBezTo>
                    <a:pt x="92374" y="70285"/>
                    <a:pt x="93237" y="70285"/>
                    <a:pt x="93237" y="68571"/>
                  </a:cubicBezTo>
                  <a:cubicBezTo>
                    <a:pt x="93237" y="68571"/>
                    <a:pt x="93237" y="68571"/>
                    <a:pt x="93237" y="66857"/>
                  </a:cubicBezTo>
                  <a:cubicBezTo>
                    <a:pt x="93237" y="66857"/>
                    <a:pt x="94100" y="68571"/>
                    <a:pt x="94100" y="66857"/>
                  </a:cubicBezTo>
                  <a:cubicBezTo>
                    <a:pt x="94964" y="66857"/>
                    <a:pt x="94964" y="66857"/>
                    <a:pt x="94964" y="66857"/>
                  </a:cubicBezTo>
                  <a:cubicBezTo>
                    <a:pt x="94964" y="66857"/>
                    <a:pt x="94964" y="66857"/>
                    <a:pt x="94964" y="65142"/>
                  </a:cubicBezTo>
                  <a:cubicBezTo>
                    <a:pt x="94964" y="65142"/>
                    <a:pt x="94964" y="65142"/>
                    <a:pt x="94964" y="65142"/>
                  </a:cubicBezTo>
                  <a:cubicBezTo>
                    <a:pt x="94964" y="63428"/>
                    <a:pt x="94964" y="63428"/>
                    <a:pt x="94964" y="63428"/>
                  </a:cubicBezTo>
                  <a:cubicBezTo>
                    <a:pt x="94964" y="63428"/>
                    <a:pt x="94964" y="63428"/>
                    <a:pt x="94964" y="61714"/>
                  </a:cubicBezTo>
                  <a:cubicBezTo>
                    <a:pt x="95827" y="61714"/>
                    <a:pt x="95827" y="61714"/>
                    <a:pt x="94964" y="60000"/>
                  </a:cubicBezTo>
                  <a:cubicBezTo>
                    <a:pt x="94964" y="60000"/>
                    <a:pt x="94964" y="60000"/>
                    <a:pt x="94964" y="60000"/>
                  </a:cubicBezTo>
                  <a:cubicBezTo>
                    <a:pt x="94964" y="60000"/>
                    <a:pt x="94964" y="60000"/>
                    <a:pt x="94964" y="60000"/>
                  </a:cubicBezTo>
                  <a:cubicBezTo>
                    <a:pt x="94964" y="60000"/>
                    <a:pt x="94964" y="58285"/>
                    <a:pt x="94964" y="58285"/>
                  </a:cubicBezTo>
                  <a:cubicBezTo>
                    <a:pt x="94964" y="58285"/>
                    <a:pt x="94964" y="58285"/>
                    <a:pt x="94964" y="56571"/>
                  </a:cubicBezTo>
                  <a:cubicBezTo>
                    <a:pt x="94964" y="56571"/>
                    <a:pt x="94964" y="56571"/>
                    <a:pt x="94964" y="54857"/>
                  </a:cubicBezTo>
                  <a:cubicBezTo>
                    <a:pt x="95827" y="54857"/>
                    <a:pt x="94964" y="53142"/>
                    <a:pt x="94964" y="53142"/>
                  </a:cubicBezTo>
                  <a:cubicBezTo>
                    <a:pt x="95827" y="51428"/>
                    <a:pt x="95827" y="51428"/>
                    <a:pt x="95827" y="51428"/>
                  </a:cubicBezTo>
                  <a:cubicBezTo>
                    <a:pt x="95827" y="49714"/>
                    <a:pt x="95827" y="49714"/>
                    <a:pt x="95827" y="49714"/>
                  </a:cubicBezTo>
                  <a:cubicBezTo>
                    <a:pt x="96690" y="48000"/>
                    <a:pt x="96690" y="48000"/>
                    <a:pt x="96690" y="48000"/>
                  </a:cubicBezTo>
                  <a:cubicBezTo>
                    <a:pt x="97553" y="49714"/>
                    <a:pt x="96690" y="49714"/>
                    <a:pt x="96690" y="51428"/>
                  </a:cubicBezTo>
                  <a:cubicBezTo>
                    <a:pt x="96690" y="51428"/>
                    <a:pt x="95827" y="53142"/>
                    <a:pt x="95827" y="53142"/>
                  </a:cubicBezTo>
                  <a:cubicBezTo>
                    <a:pt x="95827" y="53142"/>
                    <a:pt x="96690" y="54857"/>
                    <a:pt x="96690" y="54857"/>
                  </a:cubicBezTo>
                  <a:cubicBezTo>
                    <a:pt x="96690" y="54857"/>
                    <a:pt x="95827" y="56571"/>
                    <a:pt x="95827" y="56571"/>
                  </a:cubicBezTo>
                  <a:cubicBezTo>
                    <a:pt x="95827" y="58285"/>
                    <a:pt x="95827" y="58285"/>
                    <a:pt x="95827" y="58285"/>
                  </a:cubicBezTo>
                  <a:cubicBezTo>
                    <a:pt x="95827" y="58285"/>
                    <a:pt x="95827" y="60000"/>
                    <a:pt x="95827" y="60000"/>
                  </a:cubicBezTo>
                  <a:cubicBezTo>
                    <a:pt x="95827" y="60000"/>
                    <a:pt x="95827" y="60000"/>
                    <a:pt x="95827" y="60000"/>
                  </a:cubicBezTo>
                  <a:cubicBezTo>
                    <a:pt x="95827" y="60000"/>
                    <a:pt x="95827" y="60000"/>
                    <a:pt x="95827" y="60000"/>
                  </a:cubicBezTo>
                  <a:cubicBezTo>
                    <a:pt x="96690" y="60000"/>
                    <a:pt x="96690" y="58285"/>
                    <a:pt x="96690" y="58285"/>
                  </a:cubicBezTo>
                  <a:cubicBezTo>
                    <a:pt x="97553" y="56571"/>
                    <a:pt x="97553" y="56571"/>
                    <a:pt x="98417" y="54857"/>
                  </a:cubicBezTo>
                  <a:cubicBezTo>
                    <a:pt x="98417" y="54857"/>
                    <a:pt x="98417" y="54857"/>
                    <a:pt x="98417" y="53142"/>
                  </a:cubicBezTo>
                  <a:cubicBezTo>
                    <a:pt x="99280" y="53142"/>
                    <a:pt x="99280" y="53142"/>
                    <a:pt x="98417" y="51428"/>
                  </a:cubicBezTo>
                  <a:cubicBezTo>
                    <a:pt x="98417" y="49714"/>
                    <a:pt x="98417" y="49714"/>
                    <a:pt x="98417" y="49714"/>
                  </a:cubicBezTo>
                  <a:cubicBezTo>
                    <a:pt x="99280" y="48000"/>
                    <a:pt x="99280" y="49714"/>
                    <a:pt x="99280" y="49714"/>
                  </a:cubicBezTo>
                  <a:cubicBezTo>
                    <a:pt x="100143" y="49714"/>
                    <a:pt x="100143" y="49714"/>
                    <a:pt x="100143" y="48000"/>
                  </a:cubicBezTo>
                  <a:cubicBezTo>
                    <a:pt x="101007" y="48000"/>
                    <a:pt x="101007" y="48000"/>
                    <a:pt x="101007" y="48000"/>
                  </a:cubicBezTo>
                  <a:cubicBezTo>
                    <a:pt x="101007" y="48000"/>
                    <a:pt x="101870" y="46285"/>
                    <a:pt x="101870" y="46285"/>
                  </a:cubicBezTo>
                  <a:cubicBezTo>
                    <a:pt x="101870" y="46285"/>
                    <a:pt x="101870" y="46285"/>
                    <a:pt x="101870" y="44571"/>
                  </a:cubicBezTo>
                  <a:cubicBezTo>
                    <a:pt x="101870" y="44571"/>
                    <a:pt x="101870" y="44571"/>
                    <a:pt x="101870" y="44571"/>
                  </a:cubicBezTo>
                  <a:cubicBezTo>
                    <a:pt x="101870" y="44571"/>
                    <a:pt x="101870" y="44571"/>
                    <a:pt x="101870" y="44571"/>
                  </a:cubicBezTo>
                  <a:cubicBezTo>
                    <a:pt x="102733" y="42857"/>
                    <a:pt x="101870" y="42857"/>
                    <a:pt x="102733" y="42857"/>
                  </a:cubicBezTo>
                  <a:cubicBezTo>
                    <a:pt x="102733" y="42857"/>
                    <a:pt x="102733" y="42857"/>
                    <a:pt x="102733" y="42857"/>
                  </a:cubicBezTo>
                  <a:cubicBezTo>
                    <a:pt x="103597" y="42857"/>
                    <a:pt x="103597" y="42857"/>
                    <a:pt x="103597" y="42857"/>
                  </a:cubicBezTo>
                  <a:cubicBezTo>
                    <a:pt x="104460" y="42857"/>
                    <a:pt x="104460" y="42857"/>
                    <a:pt x="105323" y="42857"/>
                  </a:cubicBezTo>
                  <a:cubicBezTo>
                    <a:pt x="105323" y="42857"/>
                    <a:pt x="105323" y="41142"/>
                    <a:pt x="105323" y="41142"/>
                  </a:cubicBezTo>
                  <a:cubicBezTo>
                    <a:pt x="106187" y="41142"/>
                    <a:pt x="106187" y="39428"/>
                    <a:pt x="106187" y="39428"/>
                  </a:cubicBezTo>
                  <a:cubicBezTo>
                    <a:pt x="107050" y="39428"/>
                    <a:pt x="107050" y="37714"/>
                    <a:pt x="107913" y="37714"/>
                  </a:cubicBezTo>
                  <a:cubicBezTo>
                    <a:pt x="107913" y="37714"/>
                    <a:pt x="107913" y="37714"/>
                    <a:pt x="108776" y="37714"/>
                  </a:cubicBezTo>
                  <a:cubicBezTo>
                    <a:pt x="108776" y="37714"/>
                    <a:pt x="108776" y="37714"/>
                    <a:pt x="109640" y="37714"/>
                  </a:cubicBezTo>
                  <a:cubicBezTo>
                    <a:pt x="109640" y="37714"/>
                    <a:pt x="109640" y="37714"/>
                    <a:pt x="109640" y="37714"/>
                  </a:cubicBezTo>
                  <a:cubicBezTo>
                    <a:pt x="110503" y="37714"/>
                    <a:pt x="110503" y="39428"/>
                    <a:pt x="111366" y="37714"/>
                  </a:cubicBezTo>
                  <a:cubicBezTo>
                    <a:pt x="111366" y="37714"/>
                    <a:pt x="111366" y="37714"/>
                    <a:pt x="111366" y="37714"/>
                  </a:cubicBezTo>
                  <a:cubicBezTo>
                    <a:pt x="112230" y="36000"/>
                    <a:pt x="112230" y="36000"/>
                    <a:pt x="111366" y="36000"/>
                  </a:cubicBezTo>
                  <a:cubicBezTo>
                    <a:pt x="111366" y="34285"/>
                    <a:pt x="111366" y="34285"/>
                    <a:pt x="111366" y="34285"/>
                  </a:cubicBezTo>
                  <a:cubicBezTo>
                    <a:pt x="110503" y="34285"/>
                    <a:pt x="111366" y="36000"/>
                    <a:pt x="110503" y="36000"/>
                  </a:cubicBezTo>
                  <a:cubicBezTo>
                    <a:pt x="110503" y="36000"/>
                    <a:pt x="110503" y="36000"/>
                    <a:pt x="110503" y="34285"/>
                  </a:cubicBezTo>
                  <a:cubicBezTo>
                    <a:pt x="109640" y="34285"/>
                    <a:pt x="109640" y="34285"/>
                    <a:pt x="109640" y="32571"/>
                  </a:cubicBezTo>
                  <a:cubicBezTo>
                    <a:pt x="110503" y="32571"/>
                    <a:pt x="110503" y="32571"/>
                    <a:pt x="110503" y="32571"/>
                  </a:cubicBezTo>
                  <a:cubicBezTo>
                    <a:pt x="110503" y="32571"/>
                    <a:pt x="110503" y="32571"/>
                    <a:pt x="110503" y="30857"/>
                  </a:cubicBezTo>
                  <a:cubicBezTo>
                    <a:pt x="110503" y="30857"/>
                    <a:pt x="110503" y="30857"/>
                    <a:pt x="111366" y="30857"/>
                  </a:cubicBezTo>
                  <a:cubicBezTo>
                    <a:pt x="111366" y="30857"/>
                    <a:pt x="111366" y="29142"/>
                    <a:pt x="111366" y="29142"/>
                  </a:cubicBezTo>
                  <a:cubicBezTo>
                    <a:pt x="111366" y="29142"/>
                    <a:pt x="111366" y="29142"/>
                    <a:pt x="111366" y="29142"/>
                  </a:cubicBezTo>
                  <a:cubicBezTo>
                    <a:pt x="112230" y="29142"/>
                    <a:pt x="112230" y="27428"/>
                    <a:pt x="112230" y="27428"/>
                  </a:cubicBezTo>
                  <a:cubicBezTo>
                    <a:pt x="112230" y="27428"/>
                    <a:pt x="112230" y="27428"/>
                    <a:pt x="113093" y="27428"/>
                  </a:cubicBezTo>
                  <a:cubicBezTo>
                    <a:pt x="113093" y="25714"/>
                    <a:pt x="113093" y="27428"/>
                    <a:pt x="113956" y="25714"/>
                  </a:cubicBezTo>
                  <a:cubicBezTo>
                    <a:pt x="113956" y="25714"/>
                    <a:pt x="114820" y="25714"/>
                    <a:pt x="114820" y="25714"/>
                  </a:cubicBezTo>
                  <a:cubicBezTo>
                    <a:pt x="114820" y="25714"/>
                    <a:pt x="115683" y="25714"/>
                    <a:pt x="115683" y="25714"/>
                  </a:cubicBezTo>
                  <a:cubicBezTo>
                    <a:pt x="115683" y="25714"/>
                    <a:pt x="115683" y="24000"/>
                    <a:pt x="115683" y="24000"/>
                  </a:cubicBezTo>
                  <a:cubicBezTo>
                    <a:pt x="115683" y="24000"/>
                    <a:pt x="116546" y="24000"/>
                    <a:pt x="116546" y="24000"/>
                  </a:cubicBezTo>
                  <a:cubicBezTo>
                    <a:pt x="117410" y="24000"/>
                    <a:pt x="117410" y="24000"/>
                    <a:pt x="117410" y="24000"/>
                  </a:cubicBezTo>
                  <a:cubicBezTo>
                    <a:pt x="118273" y="24000"/>
                    <a:pt x="118273" y="24000"/>
                    <a:pt x="118273" y="22285"/>
                  </a:cubicBezTo>
                  <a:cubicBezTo>
                    <a:pt x="118273" y="22285"/>
                    <a:pt x="119136" y="22285"/>
                    <a:pt x="119136" y="22285"/>
                  </a:cubicBezTo>
                  <a:cubicBezTo>
                    <a:pt x="119136" y="22285"/>
                    <a:pt x="119136" y="22285"/>
                    <a:pt x="119136" y="22285"/>
                  </a:cubicBezTo>
                  <a:cubicBezTo>
                    <a:pt x="119136" y="22285"/>
                    <a:pt x="119136" y="22285"/>
                    <a:pt x="119136" y="22285"/>
                  </a:cubicBezTo>
                  <a:cubicBezTo>
                    <a:pt x="119136" y="20571"/>
                    <a:pt x="119136" y="20571"/>
                    <a:pt x="119136" y="18857"/>
                  </a:cubicBezTo>
                  <a:cubicBezTo>
                    <a:pt x="119136" y="18857"/>
                    <a:pt x="118273" y="18857"/>
                    <a:pt x="118273" y="17142"/>
                  </a:cubicBezTo>
                  <a:cubicBezTo>
                    <a:pt x="118273" y="17142"/>
                    <a:pt x="118273" y="17142"/>
                    <a:pt x="118273" y="15428"/>
                  </a:cubicBezTo>
                  <a:cubicBezTo>
                    <a:pt x="119136" y="15428"/>
                    <a:pt x="119136" y="13714"/>
                    <a:pt x="119136" y="13714"/>
                  </a:cubicBezTo>
                  <a:cubicBezTo>
                    <a:pt x="119136" y="12000"/>
                    <a:pt x="120000" y="12000"/>
                    <a:pt x="119136" y="10285"/>
                  </a:cubicBezTo>
                  <a:cubicBezTo>
                    <a:pt x="119136" y="10285"/>
                    <a:pt x="119136" y="10285"/>
                    <a:pt x="118273" y="10285"/>
                  </a:cubicBezTo>
                  <a:cubicBezTo>
                    <a:pt x="118273" y="10285"/>
                    <a:pt x="118273" y="10285"/>
                    <a:pt x="117410" y="10285"/>
                  </a:cubicBezTo>
                  <a:cubicBezTo>
                    <a:pt x="117410" y="10285"/>
                    <a:pt x="117410" y="10285"/>
                    <a:pt x="117410" y="10285"/>
                  </a:cubicBezTo>
                  <a:cubicBezTo>
                    <a:pt x="116546" y="10285"/>
                    <a:pt x="116546" y="10285"/>
                    <a:pt x="116546" y="10285"/>
                  </a:cubicBezTo>
                  <a:cubicBezTo>
                    <a:pt x="115683" y="10285"/>
                    <a:pt x="115683" y="12000"/>
                    <a:pt x="114820" y="12000"/>
                  </a:cubicBezTo>
                  <a:cubicBezTo>
                    <a:pt x="114820" y="13714"/>
                    <a:pt x="114820" y="13714"/>
                    <a:pt x="113956" y="13714"/>
                  </a:cubicBezTo>
                  <a:cubicBezTo>
                    <a:pt x="113956" y="15428"/>
                    <a:pt x="113956" y="15428"/>
                    <a:pt x="113956" y="15428"/>
                  </a:cubicBezTo>
                  <a:cubicBezTo>
                    <a:pt x="113956" y="17142"/>
                    <a:pt x="113093" y="17142"/>
                    <a:pt x="113093" y="18857"/>
                  </a:cubicBezTo>
                  <a:cubicBezTo>
                    <a:pt x="113093" y="18857"/>
                    <a:pt x="112230" y="18857"/>
                    <a:pt x="112230" y="18857"/>
                  </a:cubicBezTo>
                  <a:cubicBezTo>
                    <a:pt x="112230" y="20571"/>
                    <a:pt x="111366" y="18857"/>
                    <a:pt x="111366" y="18857"/>
                  </a:cubicBezTo>
                  <a:cubicBezTo>
                    <a:pt x="111366" y="18857"/>
                    <a:pt x="111366" y="20571"/>
                    <a:pt x="110503" y="20571"/>
                  </a:cubicBezTo>
                  <a:cubicBezTo>
                    <a:pt x="110503" y="20571"/>
                    <a:pt x="110503" y="22285"/>
                    <a:pt x="109640" y="22285"/>
                  </a:cubicBezTo>
                  <a:cubicBezTo>
                    <a:pt x="109640" y="22285"/>
                    <a:pt x="109640" y="20571"/>
                    <a:pt x="108776" y="20571"/>
                  </a:cubicBezTo>
                  <a:cubicBezTo>
                    <a:pt x="108776" y="20571"/>
                    <a:pt x="107913" y="22285"/>
                    <a:pt x="107913" y="22285"/>
                  </a:cubicBezTo>
                  <a:cubicBezTo>
                    <a:pt x="107050" y="22285"/>
                    <a:pt x="107050" y="22285"/>
                    <a:pt x="107050" y="22285"/>
                  </a:cubicBezTo>
                  <a:cubicBezTo>
                    <a:pt x="106187" y="22285"/>
                    <a:pt x="106187" y="22285"/>
                    <a:pt x="105323" y="22285"/>
                  </a:cubicBezTo>
                  <a:cubicBezTo>
                    <a:pt x="104460" y="22285"/>
                    <a:pt x="104460" y="22285"/>
                    <a:pt x="103597" y="22285"/>
                  </a:cubicBezTo>
                  <a:cubicBezTo>
                    <a:pt x="103597" y="22285"/>
                    <a:pt x="103597" y="22285"/>
                    <a:pt x="102733" y="22285"/>
                  </a:cubicBezTo>
                  <a:cubicBezTo>
                    <a:pt x="102733" y="22285"/>
                    <a:pt x="102733" y="22285"/>
                    <a:pt x="101870" y="22285"/>
                  </a:cubicBezTo>
                  <a:cubicBezTo>
                    <a:pt x="101870" y="24000"/>
                    <a:pt x="101007" y="24000"/>
                    <a:pt x="101007" y="24000"/>
                  </a:cubicBezTo>
                  <a:cubicBezTo>
                    <a:pt x="101007" y="24000"/>
                    <a:pt x="101007" y="24000"/>
                    <a:pt x="101007" y="24000"/>
                  </a:cubicBezTo>
                  <a:cubicBezTo>
                    <a:pt x="101007" y="24000"/>
                    <a:pt x="100143" y="24000"/>
                    <a:pt x="100143" y="24000"/>
                  </a:cubicBezTo>
                  <a:cubicBezTo>
                    <a:pt x="100143" y="25714"/>
                    <a:pt x="100143" y="25714"/>
                    <a:pt x="99280" y="25714"/>
                  </a:cubicBezTo>
                  <a:cubicBezTo>
                    <a:pt x="99280" y="25714"/>
                    <a:pt x="99280" y="25714"/>
                    <a:pt x="99280" y="25714"/>
                  </a:cubicBezTo>
                  <a:cubicBezTo>
                    <a:pt x="98417" y="25714"/>
                    <a:pt x="98417" y="25714"/>
                    <a:pt x="98417" y="25714"/>
                  </a:cubicBezTo>
                  <a:cubicBezTo>
                    <a:pt x="98417" y="25714"/>
                    <a:pt x="98417" y="25714"/>
                    <a:pt x="97553" y="25714"/>
                  </a:cubicBezTo>
                  <a:cubicBezTo>
                    <a:pt x="97553" y="25714"/>
                    <a:pt x="97553" y="25714"/>
                    <a:pt x="97553" y="25714"/>
                  </a:cubicBezTo>
                  <a:cubicBezTo>
                    <a:pt x="96690" y="25714"/>
                    <a:pt x="96690" y="25714"/>
                    <a:pt x="95827" y="25714"/>
                  </a:cubicBezTo>
                  <a:cubicBezTo>
                    <a:pt x="95827" y="25714"/>
                    <a:pt x="95827" y="27428"/>
                    <a:pt x="94964" y="27428"/>
                  </a:cubicBezTo>
                  <a:cubicBezTo>
                    <a:pt x="94964" y="27428"/>
                    <a:pt x="94100" y="27428"/>
                    <a:pt x="94100" y="27428"/>
                  </a:cubicBezTo>
                  <a:cubicBezTo>
                    <a:pt x="94100" y="27428"/>
                    <a:pt x="93237" y="27428"/>
                    <a:pt x="93237" y="27428"/>
                  </a:cubicBezTo>
                  <a:cubicBezTo>
                    <a:pt x="93237" y="29142"/>
                    <a:pt x="93237" y="29142"/>
                    <a:pt x="93237" y="29142"/>
                  </a:cubicBezTo>
                  <a:cubicBezTo>
                    <a:pt x="93237" y="29142"/>
                    <a:pt x="93237" y="29142"/>
                    <a:pt x="93237" y="30857"/>
                  </a:cubicBezTo>
                  <a:cubicBezTo>
                    <a:pt x="93237" y="30857"/>
                    <a:pt x="93237" y="30857"/>
                    <a:pt x="93237" y="30857"/>
                  </a:cubicBezTo>
                  <a:cubicBezTo>
                    <a:pt x="93237" y="30857"/>
                    <a:pt x="93237" y="30857"/>
                    <a:pt x="93237" y="30857"/>
                  </a:cubicBezTo>
                  <a:cubicBezTo>
                    <a:pt x="92374" y="30857"/>
                    <a:pt x="92374" y="30857"/>
                    <a:pt x="92374" y="30857"/>
                  </a:cubicBezTo>
                  <a:cubicBezTo>
                    <a:pt x="92374" y="32571"/>
                    <a:pt x="91510" y="32571"/>
                    <a:pt x="91510" y="32571"/>
                  </a:cubicBezTo>
                  <a:cubicBezTo>
                    <a:pt x="91510" y="32571"/>
                    <a:pt x="91510" y="32571"/>
                    <a:pt x="90647" y="32571"/>
                  </a:cubicBezTo>
                  <a:cubicBezTo>
                    <a:pt x="90647" y="32571"/>
                    <a:pt x="90647" y="32571"/>
                    <a:pt x="89784" y="32571"/>
                  </a:cubicBezTo>
                  <a:cubicBezTo>
                    <a:pt x="89784" y="32571"/>
                    <a:pt x="89784" y="32571"/>
                    <a:pt x="88920" y="32571"/>
                  </a:cubicBezTo>
                  <a:cubicBezTo>
                    <a:pt x="88920" y="32571"/>
                    <a:pt x="88920" y="32571"/>
                    <a:pt x="88920" y="32571"/>
                  </a:cubicBezTo>
                  <a:cubicBezTo>
                    <a:pt x="88057" y="32571"/>
                    <a:pt x="88057" y="34285"/>
                    <a:pt x="88057" y="34285"/>
                  </a:cubicBezTo>
                  <a:cubicBezTo>
                    <a:pt x="88057" y="34285"/>
                    <a:pt x="88057" y="34285"/>
                    <a:pt x="87194" y="34285"/>
                  </a:cubicBezTo>
                  <a:cubicBezTo>
                    <a:pt x="87194" y="34285"/>
                    <a:pt x="87194" y="34285"/>
                    <a:pt x="87194" y="34285"/>
                  </a:cubicBezTo>
                  <a:cubicBezTo>
                    <a:pt x="86330" y="34285"/>
                    <a:pt x="86330" y="36000"/>
                    <a:pt x="86330" y="36000"/>
                  </a:cubicBezTo>
                  <a:cubicBezTo>
                    <a:pt x="86330" y="36000"/>
                    <a:pt x="86330" y="36000"/>
                    <a:pt x="85467" y="36000"/>
                  </a:cubicBezTo>
                  <a:cubicBezTo>
                    <a:pt x="85467" y="36000"/>
                    <a:pt x="85467" y="36000"/>
                    <a:pt x="85467" y="36000"/>
                  </a:cubicBezTo>
                  <a:cubicBezTo>
                    <a:pt x="84604" y="36000"/>
                    <a:pt x="84604" y="37714"/>
                    <a:pt x="84604" y="37714"/>
                  </a:cubicBezTo>
                  <a:cubicBezTo>
                    <a:pt x="84604" y="37714"/>
                    <a:pt x="84604" y="37714"/>
                    <a:pt x="84604" y="37714"/>
                  </a:cubicBezTo>
                  <a:cubicBezTo>
                    <a:pt x="84604" y="36000"/>
                    <a:pt x="84604" y="36000"/>
                    <a:pt x="84604" y="36000"/>
                  </a:cubicBezTo>
                  <a:cubicBezTo>
                    <a:pt x="84604" y="34285"/>
                    <a:pt x="84604" y="34285"/>
                    <a:pt x="84604" y="34285"/>
                  </a:cubicBezTo>
                  <a:cubicBezTo>
                    <a:pt x="85467" y="34285"/>
                    <a:pt x="85467" y="34285"/>
                    <a:pt x="85467" y="34285"/>
                  </a:cubicBezTo>
                  <a:cubicBezTo>
                    <a:pt x="85467" y="32571"/>
                    <a:pt x="86330" y="34285"/>
                    <a:pt x="86330" y="34285"/>
                  </a:cubicBezTo>
                  <a:cubicBezTo>
                    <a:pt x="86330" y="32571"/>
                    <a:pt x="86330" y="32571"/>
                    <a:pt x="87194" y="32571"/>
                  </a:cubicBezTo>
                  <a:cubicBezTo>
                    <a:pt x="87194" y="30857"/>
                    <a:pt x="87194" y="30857"/>
                    <a:pt x="87194" y="30857"/>
                  </a:cubicBezTo>
                  <a:cubicBezTo>
                    <a:pt x="88057" y="29142"/>
                    <a:pt x="88057" y="29142"/>
                    <a:pt x="88057" y="29142"/>
                  </a:cubicBezTo>
                  <a:cubicBezTo>
                    <a:pt x="88057" y="29142"/>
                    <a:pt x="88057" y="29142"/>
                    <a:pt x="88057" y="29142"/>
                  </a:cubicBezTo>
                  <a:cubicBezTo>
                    <a:pt x="88057" y="29142"/>
                    <a:pt x="88057" y="29142"/>
                    <a:pt x="88057" y="29142"/>
                  </a:cubicBezTo>
                  <a:cubicBezTo>
                    <a:pt x="88057" y="29142"/>
                    <a:pt x="88057" y="29142"/>
                    <a:pt x="88920" y="29142"/>
                  </a:cubicBezTo>
                  <a:cubicBezTo>
                    <a:pt x="88920" y="29142"/>
                    <a:pt x="88920" y="27428"/>
                    <a:pt x="88920" y="27428"/>
                  </a:cubicBezTo>
                  <a:cubicBezTo>
                    <a:pt x="89784" y="27428"/>
                    <a:pt x="89784" y="27428"/>
                    <a:pt x="89784" y="25714"/>
                  </a:cubicBezTo>
                  <a:cubicBezTo>
                    <a:pt x="89784" y="25714"/>
                    <a:pt x="89784" y="25714"/>
                    <a:pt x="89784" y="25714"/>
                  </a:cubicBezTo>
                  <a:cubicBezTo>
                    <a:pt x="89784" y="24000"/>
                    <a:pt x="89784" y="24000"/>
                    <a:pt x="90647" y="24000"/>
                  </a:cubicBezTo>
                  <a:cubicBezTo>
                    <a:pt x="90647" y="24000"/>
                    <a:pt x="90647" y="24000"/>
                    <a:pt x="90647" y="22285"/>
                  </a:cubicBezTo>
                  <a:cubicBezTo>
                    <a:pt x="91510" y="22285"/>
                    <a:pt x="90647" y="22285"/>
                    <a:pt x="90647" y="22285"/>
                  </a:cubicBezTo>
                  <a:cubicBezTo>
                    <a:pt x="90647" y="20571"/>
                    <a:pt x="90647" y="20571"/>
                    <a:pt x="90647" y="20571"/>
                  </a:cubicBezTo>
                  <a:cubicBezTo>
                    <a:pt x="91510" y="18857"/>
                    <a:pt x="91510" y="18857"/>
                    <a:pt x="91510" y="20571"/>
                  </a:cubicBezTo>
                  <a:cubicBezTo>
                    <a:pt x="92374" y="20571"/>
                    <a:pt x="92374" y="20571"/>
                    <a:pt x="92374" y="22285"/>
                  </a:cubicBezTo>
                  <a:cubicBezTo>
                    <a:pt x="92374" y="22285"/>
                    <a:pt x="92374" y="22285"/>
                    <a:pt x="93237" y="22285"/>
                  </a:cubicBezTo>
                  <a:cubicBezTo>
                    <a:pt x="93237" y="22285"/>
                    <a:pt x="93237" y="22285"/>
                    <a:pt x="94100" y="22285"/>
                  </a:cubicBezTo>
                  <a:cubicBezTo>
                    <a:pt x="94100" y="22285"/>
                    <a:pt x="94100" y="22285"/>
                    <a:pt x="94100" y="20571"/>
                  </a:cubicBezTo>
                  <a:cubicBezTo>
                    <a:pt x="94100" y="20571"/>
                    <a:pt x="94100" y="18857"/>
                    <a:pt x="94100" y="18857"/>
                  </a:cubicBezTo>
                  <a:cubicBezTo>
                    <a:pt x="94100" y="17142"/>
                    <a:pt x="93237" y="17142"/>
                    <a:pt x="93237" y="17142"/>
                  </a:cubicBezTo>
                  <a:cubicBezTo>
                    <a:pt x="93237" y="17142"/>
                    <a:pt x="92374" y="15428"/>
                    <a:pt x="92374" y="15428"/>
                  </a:cubicBezTo>
                  <a:cubicBezTo>
                    <a:pt x="91510" y="15428"/>
                    <a:pt x="91510" y="15428"/>
                    <a:pt x="91510" y="15428"/>
                  </a:cubicBezTo>
                  <a:cubicBezTo>
                    <a:pt x="90647" y="15428"/>
                    <a:pt x="90647" y="15428"/>
                    <a:pt x="89784" y="15428"/>
                  </a:cubicBezTo>
                  <a:cubicBezTo>
                    <a:pt x="89784" y="15428"/>
                    <a:pt x="88920" y="15428"/>
                    <a:pt x="88920" y="15428"/>
                  </a:cubicBezTo>
                  <a:cubicBezTo>
                    <a:pt x="88057" y="15428"/>
                    <a:pt x="88057" y="13714"/>
                    <a:pt x="88057" y="13714"/>
                  </a:cubicBezTo>
                  <a:cubicBezTo>
                    <a:pt x="87194" y="15428"/>
                    <a:pt x="88057" y="15428"/>
                    <a:pt x="87194" y="15428"/>
                  </a:cubicBezTo>
                  <a:cubicBezTo>
                    <a:pt x="87194" y="15428"/>
                    <a:pt x="87194" y="15428"/>
                    <a:pt x="87194" y="15428"/>
                  </a:cubicBezTo>
                  <a:cubicBezTo>
                    <a:pt x="87194" y="15428"/>
                    <a:pt x="87194" y="15428"/>
                    <a:pt x="87194" y="13714"/>
                  </a:cubicBezTo>
                  <a:cubicBezTo>
                    <a:pt x="87194" y="13714"/>
                    <a:pt x="87194" y="13714"/>
                    <a:pt x="87194" y="13714"/>
                  </a:cubicBezTo>
                  <a:cubicBezTo>
                    <a:pt x="87194" y="13714"/>
                    <a:pt x="87194" y="13714"/>
                    <a:pt x="87194" y="13714"/>
                  </a:cubicBezTo>
                  <a:cubicBezTo>
                    <a:pt x="87194" y="12000"/>
                    <a:pt x="87194" y="12000"/>
                    <a:pt x="87194" y="12000"/>
                  </a:cubicBezTo>
                  <a:cubicBezTo>
                    <a:pt x="87194" y="10285"/>
                    <a:pt x="86330" y="10285"/>
                    <a:pt x="87194" y="10285"/>
                  </a:cubicBezTo>
                  <a:cubicBezTo>
                    <a:pt x="87194" y="10285"/>
                    <a:pt x="87194" y="10285"/>
                    <a:pt x="87194" y="10285"/>
                  </a:cubicBezTo>
                  <a:cubicBezTo>
                    <a:pt x="87194" y="8571"/>
                    <a:pt x="87194" y="8571"/>
                    <a:pt x="87194" y="8571"/>
                  </a:cubicBezTo>
                  <a:cubicBezTo>
                    <a:pt x="87194" y="8571"/>
                    <a:pt x="87194" y="6857"/>
                    <a:pt x="87194" y="6857"/>
                  </a:cubicBezTo>
                  <a:cubicBezTo>
                    <a:pt x="87194" y="6857"/>
                    <a:pt x="86330" y="6857"/>
                    <a:pt x="86330" y="6857"/>
                  </a:cubicBezTo>
                  <a:cubicBezTo>
                    <a:pt x="86330" y="6857"/>
                    <a:pt x="86330" y="6857"/>
                    <a:pt x="86330" y="6857"/>
                  </a:cubicBezTo>
                  <a:cubicBezTo>
                    <a:pt x="85467" y="5142"/>
                    <a:pt x="85467" y="6857"/>
                    <a:pt x="85467" y="5142"/>
                  </a:cubicBezTo>
                  <a:cubicBezTo>
                    <a:pt x="84604" y="5142"/>
                    <a:pt x="85467" y="5142"/>
                    <a:pt x="85467" y="3428"/>
                  </a:cubicBezTo>
                  <a:cubicBezTo>
                    <a:pt x="85467" y="3428"/>
                    <a:pt x="85467" y="3428"/>
                    <a:pt x="84604" y="3428"/>
                  </a:cubicBezTo>
                  <a:cubicBezTo>
                    <a:pt x="84604" y="1714"/>
                    <a:pt x="84604" y="3428"/>
                    <a:pt x="83741" y="3428"/>
                  </a:cubicBezTo>
                  <a:cubicBezTo>
                    <a:pt x="83741" y="3428"/>
                    <a:pt x="83741" y="3428"/>
                    <a:pt x="83741" y="3428"/>
                  </a:cubicBezTo>
                  <a:cubicBezTo>
                    <a:pt x="82877" y="1714"/>
                    <a:pt x="82877" y="1714"/>
                    <a:pt x="82877" y="1714"/>
                  </a:cubicBezTo>
                  <a:cubicBezTo>
                    <a:pt x="82877" y="1714"/>
                    <a:pt x="82014" y="1714"/>
                    <a:pt x="82014" y="3428"/>
                  </a:cubicBezTo>
                  <a:cubicBezTo>
                    <a:pt x="82014" y="3428"/>
                    <a:pt x="82014" y="3428"/>
                    <a:pt x="82014" y="3428"/>
                  </a:cubicBezTo>
                  <a:cubicBezTo>
                    <a:pt x="82014" y="3428"/>
                    <a:pt x="82014" y="3428"/>
                    <a:pt x="81151" y="3428"/>
                  </a:cubicBezTo>
                  <a:cubicBezTo>
                    <a:pt x="81151" y="3428"/>
                    <a:pt x="81151" y="5142"/>
                    <a:pt x="81151" y="5142"/>
                  </a:cubicBezTo>
                  <a:cubicBezTo>
                    <a:pt x="80287" y="5142"/>
                    <a:pt x="80287" y="3428"/>
                    <a:pt x="80287" y="3428"/>
                  </a:cubicBezTo>
                  <a:cubicBezTo>
                    <a:pt x="80287" y="5142"/>
                    <a:pt x="80287" y="5142"/>
                    <a:pt x="79424" y="5142"/>
                  </a:cubicBezTo>
                  <a:cubicBezTo>
                    <a:pt x="79424" y="5142"/>
                    <a:pt x="79424" y="5142"/>
                    <a:pt x="79424" y="5142"/>
                  </a:cubicBezTo>
                  <a:cubicBezTo>
                    <a:pt x="78561" y="6857"/>
                    <a:pt x="78561" y="6857"/>
                    <a:pt x="78561" y="6857"/>
                  </a:cubicBezTo>
                  <a:cubicBezTo>
                    <a:pt x="78561" y="6857"/>
                    <a:pt x="77697" y="6857"/>
                    <a:pt x="77697" y="6857"/>
                  </a:cubicBezTo>
                  <a:cubicBezTo>
                    <a:pt x="77697" y="6857"/>
                    <a:pt x="77697" y="6857"/>
                    <a:pt x="77697" y="6857"/>
                  </a:cubicBezTo>
                  <a:cubicBezTo>
                    <a:pt x="77697" y="6857"/>
                    <a:pt x="77697" y="6857"/>
                    <a:pt x="76834" y="5142"/>
                  </a:cubicBezTo>
                  <a:cubicBezTo>
                    <a:pt x="76834" y="5142"/>
                    <a:pt x="76834" y="5142"/>
                    <a:pt x="75971" y="5142"/>
                  </a:cubicBezTo>
                  <a:cubicBezTo>
                    <a:pt x="75971" y="5142"/>
                    <a:pt x="75971" y="5142"/>
                    <a:pt x="75971" y="5142"/>
                  </a:cubicBezTo>
                  <a:cubicBezTo>
                    <a:pt x="75107" y="5142"/>
                    <a:pt x="75107" y="6857"/>
                    <a:pt x="75107" y="6857"/>
                  </a:cubicBezTo>
                  <a:cubicBezTo>
                    <a:pt x="75107" y="6857"/>
                    <a:pt x="75107" y="6857"/>
                    <a:pt x="74244" y="6857"/>
                  </a:cubicBezTo>
                  <a:cubicBezTo>
                    <a:pt x="74244" y="6857"/>
                    <a:pt x="74244" y="5142"/>
                    <a:pt x="73381" y="5142"/>
                  </a:cubicBezTo>
                  <a:cubicBezTo>
                    <a:pt x="73381" y="5142"/>
                    <a:pt x="73381" y="5142"/>
                    <a:pt x="73381" y="5142"/>
                  </a:cubicBezTo>
                  <a:cubicBezTo>
                    <a:pt x="72517" y="3428"/>
                    <a:pt x="72517" y="3428"/>
                    <a:pt x="72517" y="3428"/>
                  </a:cubicBezTo>
                  <a:cubicBezTo>
                    <a:pt x="71654" y="3428"/>
                    <a:pt x="71654" y="3428"/>
                    <a:pt x="71654" y="3428"/>
                  </a:cubicBezTo>
                  <a:cubicBezTo>
                    <a:pt x="70791" y="3428"/>
                    <a:pt x="70791" y="3428"/>
                    <a:pt x="70791" y="3428"/>
                  </a:cubicBezTo>
                  <a:cubicBezTo>
                    <a:pt x="70791" y="3428"/>
                    <a:pt x="70791" y="3428"/>
                    <a:pt x="69928" y="3428"/>
                  </a:cubicBezTo>
                  <a:cubicBezTo>
                    <a:pt x="69928" y="3428"/>
                    <a:pt x="69928" y="5142"/>
                    <a:pt x="69928" y="3428"/>
                  </a:cubicBezTo>
                  <a:cubicBezTo>
                    <a:pt x="69064" y="3428"/>
                    <a:pt x="69064" y="3428"/>
                    <a:pt x="69064" y="3428"/>
                  </a:cubicBezTo>
                  <a:cubicBezTo>
                    <a:pt x="69064" y="3428"/>
                    <a:pt x="69928" y="3428"/>
                    <a:pt x="69928" y="1714"/>
                  </a:cubicBezTo>
                  <a:cubicBezTo>
                    <a:pt x="69928" y="1714"/>
                    <a:pt x="69928" y="0"/>
                    <a:pt x="69928" y="0"/>
                  </a:cubicBezTo>
                  <a:cubicBezTo>
                    <a:pt x="69064" y="0"/>
                    <a:pt x="69064" y="0"/>
                    <a:pt x="69064" y="0"/>
                  </a:cubicBezTo>
                  <a:cubicBezTo>
                    <a:pt x="69064" y="0"/>
                    <a:pt x="68201" y="1714"/>
                    <a:pt x="68201" y="1714"/>
                  </a:cubicBezTo>
                  <a:cubicBezTo>
                    <a:pt x="68201" y="1714"/>
                    <a:pt x="68201" y="1714"/>
                    <a:pt x="68201" y="1714"/>
                  </a:cubicBezTo>
                  <a:cubicBezTo>
                    <a:pt x="49208" y="1714"/>
                    <a:pt x="49208" y="1714"/>
                    <a:pt x="49208" y="1714"/>
                  </a:cubicBezTo>
                  <a:cubicBezTo>
                    <a:pt x="15539" y="1714"/>
                    <a:pt x="15539" y="1714"/>
                    <a:pt x="15539" y="1714"/>
                  </a:cubicBezTo>
                  <a:cubicBezTo>
                    <a:pt x="15539" y="1714"/>
                    <a:pt x="15539" y="1714"/>
                    <a:pt x="15539" y="1714"/>
                  </a:cubicBezTo>
                  <a:cubicBezTo>
                    <a:pt x="15539" y="1714"/>
                    <a:pt x="15539" y="3428"/>
                    <a:pt x="15539" y="3428"/>
                  </a:cubicBezTo>
                  <a:cubicBezTo>
                    <a:pt x="15539" y="3428"/>
                    <a:pt x="15539" y="3428"/>
                    <a:pt x="15539" y="3428"/>
                  </a:cubicBezTo>
                  <a:cubicBezTo>
                    <a:pt x="15539" y="3428"/>
                    <a:pt x="15539" y="5142"/>
                    <a:pt x="15539" y="5142"/>
                  </a:cubicBezTo>
                  <a:cubicBezTo>
                    <a:pt x="15539" y="5142"/>
                    <a:pt x="14676" y="5142"/>
                    <a:pt x="14676" y="5142"/>
                  </a:cubicBezTo>
                  <a:cubicBezTo>
                    <a:pt x="14676" y="6857"/>
                    <a:pt x="14676" y="6857"/>
                    <a:pt x="14676" y="6857"/>
                  </a:cubicBezTo>
                  <a:cubicBezTo>
                    <a:pt x="13812" y="6857"/>
                    <a:pt x="13812" y="6857"/>
                    <a:pt x="13812" y="6857"/>
                  </a:cubicBezTo>
                  <a:cubicBezTo>
                    <a:pt x="12949" y="5142"/>
                    <a:pt x="12949" y="5142"/>
                    <a:pt x="12949" y="5142"/>
                  </a:cubicBezTo>
                  <a:cubicBezTo>
                    <a:pt x="12086" y="5142"/>
                    <a:pt x="12086" y="6857"/>
                    <a:pt x="12086" y="6857"/>
                  </a:cubicBezTo>
                  <a:cubicBezTo>
                    <a:pt x="11223" y="6857"/>
                    <a:pt x="11223" y="6857"/>
                    <a:pt x="11223" y="6857"/>
                  </a:cubicBezTo>
                  <a:cubicBezTo>
                    <a:pt x="11223" y="6857"/>
                    <a:pt x="11223" y="5142"/>
                    <a:pt x="10359" y="5142"/>
                  </a:cubicBezTo>
                  <a:cubicBezTo>
                    <a:pt x="10359" y="5142"/>
                    <a:pt x="10359" y="5142"/>
                    <a:pt x="10359" y="5142"/>
                  </a:cubicBezTo>
                  <a:cubicBezTo>
                    <a:pt x="9496" y="5142"/>
                    <a:pt x="10359" y="6857"/>
                    <a:pt x="10359" y="6857"/>
                  </a:cubicBezTo>
                  <a:cubicBezTo>
                    <a:pt x="9496" y="8571"/>
                    <a:pt x="9496" y="8571"/>
                    <a:pt x="9496" y="8571"/>
                  </a:cubicBezTo>
                  <a:cubicBezTo>
                    <a:pt x="9496" y="10285"/>
                    <a:pt x="10359" y="10285"/>
                    <a:pt x="10359" y="10285"/>
                  </a:cubicBezTo>
                  <a:cubicBezTo>
                    <a:pt x="10359" y="12000"/>
                    <a:pt x="10359" y="12000"/>
                    <a:pt x="9496" y="13714"/>
                  </a:cubicBezTo>
                  <a:cubicBezTo>
                    <a:pt x="9496" y="13714"/>
                    <a:pt x="9496" y="13714"/>
                    <a:pt x="9496" y="13714"/>
                  </a:cubicBezTo>
                  <a:cubicBezTo>
                    <a:pt x="8633" y="13714"/>
                    <a:pt x="8633" y="15428"/>
                    <a:pt x="8633" y="15428"/>
                  </a:cubicBezTo>
                  <a:cubicBezTo>
                    <a:pt x="8633" y="17142"/>
                    <a:pt x="8633" y="17142"/>
                    <a:pt x="8633" y="17142"/>
                  </a:cubicBezTo>
                  <a:cubicBezTo>
                    <a:pt x="8633" y="18857"/>
                    <a:pt x="8633" y="18857"/>
                    <a:pt x="7769" y="18857"/>
                  </a:cubicBezTo>
                  <a:cubicBezTo>
                    <a:pt x="7769" y="20571"/>
                    <a:pt x="7769" y="20571"/>
                    <a:pt x="6906" y="20571"/>
                  </a:cubicBezTo>
                  <a:cubicBezTo>
                    <a:pt x="6906" y="22285"/>
                    <a:pt x="6906" y="24000"/>
                    <a:pt x="6043" y="24000"/>
                  </a:cubicBezTo>
                  <a:cubicBezTo>
                    <a:pt x="6043" y="25714"/>
                    <a:pt x="5179" y="25714"/>
                    <a:pt x="5179" y="25714"/>
                  </a:cubicBezTo>
                  <a:cubicBezTo>
                    <a:pt x="5179" y="25714"/>
                    <a:pt x="5179" y="27428"/>
                    <a:pt x="4316" y="27428"/>
                  </a:cubicBezTo>
                  <a:cubicBezTo>
                    <a:pt x="4316" y="29142"/>
                    <a:pt x="4316" y="29142"/>
                    <a:pt x="3453" y="29142"/>
                  </a:cubicBezTo>
                  <a:cubicBezTo>
                    <a:pt x="3453" y="29142"/>
                    <a:pt x="3453" y="29142"/>
                    <a:pt x="3453" y="30857"/>
                  </a:cubicBezTo>
                  <a:cubicBezTo>
                    <a:pt x="3453" y="30857"/>
                    <a:pt x="3453" y="30857"/>
                    <a:pt x="3453" y="30857"/>
                  </a:cubicBezTo>
                  <a:cubicBezTo>
                    <a:pt x="3453" y="30857"/>
                    <a:pt x="3453" y="30857"/>
                    <a:pt x="2589" y="30857"/>
                  </a:cubicBezTo>
                  <a:cubicBezTo>
                    <a:pt x="2589" y="30857"/>
                    <a:pt x="2589" y="32571"/>
                    <a:pt x="2589" y="32571"/>
                  </a:cubicBezTo>
                  <a:cubicBezTo>
                    <a:pt x="2589" y="32571"/>
                    <a:pt x="2589" y="34285"/>
                    <a:pt x="2589" y="34285"/>
                  </a:cubicBezTo>
                  <a:cubicBezTo>
                    <a:pt x="1726" y="36000"/>
                    <a:pt x="1726" y="36000"/>
                    <a:pt x="1726" y="37714"/>
                  </a:cubicBezTo>
                  <a:cubicBezTo>
                    <a:pt x="1726" y="37714"/>
                    <a:pt x="1726" y="39428"/>
                    <a:pt x="1726" y="39428"/>
                  </a:cubicBezTo>
                  <a:cubicBezTo>
                    <a:pt x="863" y="41142"/>
                    <a:pt x="863" y="41142"/>
                    <a:pt x="863" y="42857"/>
                  </a:cubicBezTo>
                  <a:cubicBezTo>
                    <a:pt x="0" y="42857"/>
                    <a:pt x="0" y="42857"/>
                    <a:pt x="0" y="42857"/>
                  </a:cubicBezTo>
                  <a:cubicBezTo>
                    <a:pt x="0" y="44571"/>
                    <a:pt x="0" y="44571"/>
                    <a:pt x="0" y="44571"/>
                  </a:cubicBezTo>
                  <a:cubicBezTo>
                    <a:pt x="0" y="46285"/>
                    <a:pt x="0" y="46285"/>
                    <a:pt x="0" y="48000"/>
                  </a:cubicBezTo>
                  <a:cubicBezTo>
                    <a:pt x="0" y="48000"/>
                    <a:pt x="0" y="48000"/>
                    <a:pt x="0" y="49714"/>
                  </a:cubicBezTo>
                  <a:cubicBezTo>
                    <a:pt x="0" y="49714"/>
                    <a:pt x="0" y="49714"/>
                    <a:pt x="0" y="49714"/>
                  </a:cubicBezTo>
                  <a:cubicBezTo>
                    <a:pt x="0" y="51428"/>
                    <a:pt x="0" y="51428"/>
                    <a:pt x="0" y="53142"/>
                  </a:cubicBezTo>
                  <a:cubicBezTo>
                    <a:pt x="0" y="53142"/>
                    <a:pt x="0" y="53142"/>
                    <a:pt x="863" y="53142"/>
                  </a:cubicBezTo>
                  <a:cubicBezTo>
                    <a:pt x="863" y="53142"/>
                    <a:pt x="863" y="54857"/>
                    <a:pt x="863" y="54857"/>
                  </a:cubicBezTo>
                  <a:cubicBezTo>
                    <a:pt x="863" y="56571"/>
                    <a:pt x="863" y="56571"/>
                    <a:pt x="863" y="56571"/>
                  </a:cubicBezTo>
                  <a:cubicBezTo>
                    <a:pt x="863" y="58285"/>
                    <a:pt x="0" y="58285"/>
                    <a:pt x="0" y="58285"/>
                  </a:cubicBezTo>
                  <a:cubicBezTo>
                    <a:pt x="0" y="58285"/>
                    <a:pt x="0" y="60000"/>
                    <a:pt x="0" y="60000"/>
                  </a:cubicBezTo>
                  <a:cubicBezTo>
                    <a:pt x="0" y="60000"/>
                    <a:pt x="0" y="60000"/>
                    <a:pt x="863" y="60000"/>
                  </a:cubicBezTo>
                  <a:cubicBezTo>
                    <a:pt x="863" y="61714"/>
                    <a:pt x="863" y="60000"/>
                    <a:pt x="863" y="61714"/>
                  </a:cubicBezTo>
                  <a:cubicBezTo>
                    <a:pt x="1726" y="61714"/>
                    <a:pt x="863" y="61714"/>
                    <a:pt x="863" y="61714"/>
                  </a:cubicBezTo>
                  <a:cubicBezTo>
                    <a:pt x="863" y="63428"/>
                    <a:pt x="863" y="63428"/>
                    <a:pt x="863" y="63428"/>
                  </a:cubicBezTo>
                  <a:cubicBezTo>
                    <a:pt x="863" y="63428"/>
                    <a:pt x="0" y="63428"/>
                    <a:pt x="0" y="63428"/>
                  </a:cubicBezTo>
                  <a:cubicBezTo>
                    <a:pt x="0" y="63428"/>
                    <a:pt x="0" y="63428"/>
                    <a:pt x="0" y="63428"/>
                  </a:cubicBezTo>
                  <a:cubicBezTo>
                    <a:pt x="0" y="65142"/>
                    <a:pt x="0" y="65142"/>
                    <a:pt x="863" y="66857"/>
                  </a:cubicBezTo>
                  <a:cubicBezTo>
                    <a:pt x="863" y="66857"/>
                    <a:pt x="863" y="66857"/>
                    <a:pt x="863" y="68571"/>
                  </a:cubicBezTo>
                  <a:cubicBezTo>
                    <a:pt x="863" y="68571"/>
                    <a:pt x="1726" y="70285"/>
                    <a:pt x="1726" y="70285"/>
                  </a:cubicBezTo>
                  <a:cubicBezTo>
                    <a:pt x="1726" y="72000"/>
                    <a:pt x="1726" y="72000"/>
                    <a:pt x="1726" y="72000"/>
                  </a:cubicBezTo>
                  <a:cubicBezTo>
                    <a:pt x="1726" y="73714"/>
                    <a:pt x="1726" y="73714"/>
                    <a:pt x="1726" y="73714"/>
                  </a:cubicBezTo>
                  <a:cubicBezTo>
                    <a:pt x="2589" y="73714"/>
                    <a:pt x="2589" y="73714"/>
                    <a:pt x="3453" y="73714"/>
                  </a:cubicBezTo>
                  <a:cubicBezTo>
                    <a:pt x="3453" y="73714"/>
                    <a:pt x="3453" y="73714"/>
                    <a:pt x="3453" y="73714"/>
                  </a:cubicBezTo>
                  <a:cubicBezTo>
                    <a:pt x="4316" y="73714"/>
                    <a:pt x="3453" y="73714"/>
                    <a:pt x="3453" y="75428"/>
                  </a:cubicBezTo>
                  <a:cubicBezTo>
                    <a:pt x="4316" y="75428"/>
                    <a:pt x="4316" y="75428"/>
                    <a:pt x="4316" y="75428"/>
                  </a:cubicBezTo>
                  <a:cubicBezTo>
                    <a:pt x="5179" y="75428"/>
                    <a:pt x="5179" y="75428"/>
                    <a:pt x="5179" y="75428"/>
                  </a:cubicBezTo>
                  <a:cubicBezTo>
                    <a:pt x="5179" y="77142"/>
                    <a:pt x="5179" y="77142"/>
                    <a:pt x="6043" y="77142"/>
                  </a:cubicBezTo>
                  <a:cubicBezTo>
                    <a:pt x="6043" y="78857"/>
                    <a:pt x="6043" y="78857"/>
                    <a:pt x="6043" y="78857"/>
                  </a:cubicBezTo>
                  <a:cubicBezTo>
                    <a:pt x="6906" y="78857"/>
                    <a:pt x="6906" y="78857"/>
                    <a:pt x="6906" y="78857"/>
                  </a:cubicBezTo>
                  <a:cubicBezTo>
                    <a:pt x="6906" y="80571"/>
                    <a:pt x="6906" y="80571"/>
                    <a:pt x="6906" y="80571"/>
                  </a:cubicBezTo>
                  <a:cubicBezTo>
                    <a:pt x="6906" y="82285"/>
                    <a:pt x="6906" y="82285"/>
                    <a:pt x="6906" y="82285"/>
                  </a:cubicBezTo>
                  <a:cubicBezTo>
                    <a:pt x="6906" y="82285"/>
                    <a:pt x="6906" y="82285"/>
                    <a:pt x="6906" y="82285"/>
                  </a:cubicBezTo>
                  <a:cubicBezTo>
                    <a:pt x="8633" y="82285"/>
                    <a:pt x="8633" y="82285"/>
                    <a:pt x="8633" y="82285"/>
                  </a:cubicBezTo>
                  <a:cubicBezTo>
                    <a:pt x="8633" y="82285"/>
                    <a:pt x="9496" y="82285"/>
                    <a:pt x="10359" y="82285"/>
                  </a:cubicBezTo>
                  <a:cubicBezTo>
                    <a:pt x="10359" y="82285"/>
                    <a:pt x="11223" y="82285"/>
                    <a:pt x="11223" y="82285"/>
                  </a:cubicBezTo>
                  <a:cubicBezTo>
                    <a:pt x="11223" y="82285"/>
                    <a:pt x="11223" y="82285"/>
                    <a:pt x="12086" y="82285"/>
                  </a:cubicBezTo>
                  <a:cubicBezTo>
                    <a:pt x="11223" y="84000"/>
                    <a:pt x="11223" y="84000"/>
                    <a:pt x="11223" y="84000"/>
                  </a:cubicBezTo>
                  <a:cubicBezTo>
                    <a:pt x="12086" y="84000"/>
                    <a:pt x="12086" y="84000"/>
                    <a:pt x="12086" y="84000"/>
                  </a:cubicBezTo>
                  <a:cubicBezTo>
                    <a:pt x="12949" y="84000"/>
                    <a:pt x="12949" y="84000"/>
                    <a:pt x="12949" y="84000"/>
                  </a:cubicBezTo>
                  <a:cubicBezTo>
                    <a:pt x="12949" y="84000"/>
                    <a:pt x="12949" y="84000"/>
                    <a:pt x="12949" y="84000"/>
                  </a:cubicBezTo>
                  <a:cubicBezTo>
                    <a:pt x="12949" y="85714"/>
                    <a:pt x="13812" y="84000"/>
                    <a:pt x="13812" y="85714"/>
                  </a:cubicBezTo>
                  <a:cubicBezTo>
                    <a:pt x="13812" y="85714"/>
                    <a:pt x="13812" y="85714"/>
                    <a:pt x="13812" y="85714"/>
                  </a:cubicBezTo>
                  <a:cubicBezTo>
                    <a:pt x="14676" y="85714"/>
                    <a:pt x="14676" y="85714"/>
                    <a:pt x="14676" y="85714"/>
                  </a:cubicBezTo>
                  <a:cubicBezTo>
                    <a:pt x="15539" y="85714"/>
                    <a:pt x="15539" y="87428"/>
                    <a:pt x="15539" y="87428"/>
                  </a:cubicBezTo>
                  <a:cubicBezTo>
                    <a:pt x="15539" y="87428"/>
                    <a:pt x="16402" y="87428"/>
                    <a:pt x="16402" y="87428"/>
                  </a:cubicBezTo>
                  <a:cubicBezTo>
                    <a:pt x="17266" y="87428"/>
                    <a:pt x="17266" y="89142"/>
                    <a:pt x="17266" y="89142"/>
                  </a:cubicBezTo>
                  <a:cubicBezTo>
                    <a:pt x="18129" y="89142"/>
                    <a:pt x="18129" y="89142"/>
                    <a:pt x="18129" y="89142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Shape 594"/>
            <p:cNvSpPr/>
            <p:nvPr/>
          </p:nvSpPr>
          <p:spPr>
            <a:xfrm>
              <a:off x="4829948" y="2321489"/>
              <a:ext cx="32237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40000" y="120000"/>
                    <a:pt x="80000" y="120000"/>
                    <a:pt x="80000" y="60000"/>
                  </a:cubicBezTo>
                  <a:cubicBezTo>
                    <a:pt x="80000" y="60000"/>
                    <a:pt x="80000" y="60000"/>
                    <a:pt x="120000" y="60000"/>
                  </a:cubicBezTo>
                  <a:cubicBezTo>
                    <a:pt x="120000" y="60000"/>
                    <a:pt x="120000" y="60000"/>
                    <a:pt x="120000" y="0"/>
                  </a:cubicBezTo>
                  <a:cubicBezTo>
                    <a:pt x="120000" y="0"/>
                    <a:pt x="120000" y="0"/>
                    <a:pt x="80000" y="0"/>
                  </a:cubicBezTo>
                  <a:cubicBezTo>
                    <a:pt x="80000" y="0"/>
                    <a:pt x="80000" y="0"/>
                    <a:pt x="8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0" y="0"/>
                  </a:cubicBezTo>
                  <a:cubicBezTo>
                    <a:pt x="0" y="0"/>
                    <a:pt x="0" y="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Shape 595"/>
            <p:cNvSpPr/>
            <p:nvPr/>
          </p:nvSpPr>
          <p:spPr>
            <a:xfrm>
              <a:off x="4688105" y="2470574"/>
              <a:ext cx="54803" cy="329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000" y="0"/>
                  </a:moveTo>
                  <a:cubicBezTo>
                    <a:pt x="72000" y="0"/>
                    <a:pt x="72000" y="0"/>
                    <a:pt x="48000" y="0"/>
                  </a:cubicBezTo>
                  <a:cubicBezTo>
                    <a:pt x="48000" y="40000"/>
                    <a:pt x="48000" y="40000"/>
                    <a:pt x="24000" y="40000"/>
                  </a:cubicBezTo>
                  <a:cubicBezTo>
                    <a:pt x="24000" y="40000"/>
                    <a:pt x="24000" y="40000"/>
                    <a:pt x="0" y="40000"/>
                  </a:cubicBezTo>
                  <a:cubicBezTo>
                    <a:pt x="0" y="80000"/>
                    <a:pt x="24000" y="80000"/>
                    <a:pt x="24000" y="80000"/>
                  </a:cubicBezTo>
                  <a:cubicBezTo>
                    <a:pt x="24000" y="80000"/>
                    <a:pt x="24000" y="120000"/>
                    <a:pt x="24000" y="120000"/>
                  </a:cubicBezTo>
                  <a:cubicBezTo>
                    <a:pt x="48000" y="120000"/>
                    <a:pt x="48000" y="80000"/>
                    <a:pt x="48000" y="80000"/>
                  </a:cubicBezTo>
                  <a:cubicBezTo>
                    <a:pt x="48000" y="80000"/>
                    <a:pt x="72000" y="80000"/>
                    <a:pt x="72000" y="80000"/>
                  </a:cubicBezTo>
                  <a:cubicBezTo>
                    <a:pt x="72000" y="40000"/>
                    <a:pt x="72000" y="40000"/>
                    <a:pt x="96000" y="40000"/>
                  </a:cubicBezTo>
                  <a:cubicBezTo>
                    <a:pt x="96000" y="40000"/>
                    <a:pt x="120000" y="40000"/>
                    <a:pt x="120000" y="40000"/>
                  </a:cubicBezTo>
                  <a:cubicBezTo>
                    <a:pt x="120000" y="40000"/>
                    <a:pt x="120000" y="40000"/>
                    <a:pt x="120000" y="0"/>
                  </a:cubicBezTo>
                  <a:cubicBezTo>
                    <a:pt x="96000" y="0"/>
                    <a:pt x="96000" y="0"/>
                    <a:pt x="72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Shape 596"/>
            <p:cNvSpPr/>
            <p:nvPr/>
          </p:nvSpPr>
          <p:spPr>
            <a:xfrm>
              <a:off x="5455344" y="2439189"/>
              <a:ext cx="32237" cy="533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120000"/>
                  </a:moveTo>
                  <a:cubicBezTo>
                    <a:pt x="40000" y="120000"/>
                    <a:pt x="80000" y="96000"/>
                    <a:pt x="80000" y="72000"/>
                  </a:cubicBezTo>
                  <a:cubicBezTo>
                    <a:pt x="80000" y="72000"/>
                    <a:pt x="80000" y="72000"/>
                    <a:pt x="80000" y="72000"/>
                  </a:cubicBezTo>
                  <a:cubicBezTo>
                    <a:pt x="80000" y="48000"/>
                    <a:pt x="80000" y="48000"/>
                    <a:pt x="120000" y="48000"/>
                  </a:cubicBezTo>
                  <a:cubicBezTo>
                    <a:pt x="120000" y="48000"/>
                    <a:pt x="120000" y="48000"/>
                    <a:pt x="120000" y="24000"/>
                  </a:cubicBezTo>
                  <a:cubicBezTo>
                    <a:pt x="120000" y="24000"/>
                    <a:pt x="120000" y="24000"/>
                    <a:pt x="120000" y="24000"/>
                  </a:cubicBezTo>
                  <a:cubicBezTo>
                    <a:pt x="120000" y="24000"/>
                    <a:pt x="120000" y="0"/>
                    <a:pt x="80000" y="0"/>
                  </a:cubicBezTo>
                  <a:cubicBezTo>
                    <a:pt x="80000" y="0"/>
                    <a:pt x="80000" y="0"/>
                    <a:pt x="80000" y="0"/>
                  </a:cubicBezTo>
                  <a:cubicBezTo>
                    <a:pt x="40000" y="0"/>
                    <a:pt x="40000" y="24000"/>
                    <a:pt x="40000" y="24000"/>
                  </a:cubicBezTo>
                  <a:cubicBezTo>
                    <a:pt x="40000" y="24000"/>
                    <a:pt x="40000" y="48000"/>
                    <a:pt x="40000" y="48000"/>
                  </a:cubicBezTo>
                  <a:cubicBezTo>
                    <a:pt x="40000" y="48000"/>
                    <a:pt x="0" y="48000"/>
                    <a:pt x="0" y="48000"/>
                  </a:cubicBezTo>
                  <a:cubicBezTo>
                    <a:pt x="0" y="72000"/>
                    <a:pt x="0" y="72000"/>
                    <a:pt x="40000" y="72000"/>
                  </a:cubicBezTo>
                  <a:cubicBezTo>
                    <a:pt x="40000" y="72000"/>
                    <a:pt x="40000" y="96000"/>
                    <a:pt x="40000" y="96000"/>
                  </a:cubicBezTo>
                  <a:cubicBezTo>
                    <a:pt x="40000" y="96000"/>
                    <a:pt x="40000" y="96000"/>
                    <a:pt x="4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Shape 597"/>
            <p:cNvSpPr/>
            <p:nvPr/>
          </p:nvSpPr>
          <p:spPr>
            <a:xfrm>
              <a:off x="5465015" y="2417218"/>
              <a:ext cx="33849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60000"/>
                    <a:pt x="120000" y="6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80000" y="0"/>
                    <a:pt x="80000" y="0"/>
                    <a:pt x="8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60000"/>
                    <a:pt x="0" y="60000"/>
                    <a:pt x="0" y="60000"/>
                  </a:cubicBezTo>
                  <a:cubicBezTo>
                    <a:pt x="0" y="6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80000" y="60000"/>
                    <a:pt x="80000" y="120000"/>
                    <a:pt x="80000" y="120000"/>
                  </a:cubicBezTo>
                  <a:cubicBezTo>
                    <a:pt x="120000" y="120000"/>
                    <a:pt x="120000" y="120000"/>
                    <a:pt x="12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Shape 598"/>
            <p:cNvSpPr/>
            <p:nvPr/>
          </p:nvSpPr>
          <p:spPr>
            <a:xfrm>
              <a:off x="5049158" y="2385832"/>
              <a:ext cx="32237" cy="31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0"/>
                  </a:moveTo>
                  <a:cubicBezTo>
                    <a:pt x="80000" y="0"/>
                    <a:pt x="40000" y="0"/>
                    <a:pt x="40000" y="40000"/>
                  </a:cubicBezTo>
                  <a:cubicBezTo>
                    <a:pt x="40000" y="40000"/>
                    <a:pt x="0" y="40000"/>
                    <a:pt x="0" y="40000"/>
                  </a:cubicBezTo>
                  <a:cubicBezTo>
                    <a:pt x="0" y="80000"/>
                    <a:pt x="0" y="80000"/>
                    <a:pt x="0" y="120000"/>
                  </a:cubicBezTo>
                  <a:cubicBezTo>
                    <a:pt x="40000" y="120000"/>
                    <a:pt x="40000" y="80000"/>
                    <a:pt x="40000" y="80000"/>
                  </a:cubicBezTo>
                  <a:cubicBezTo>
                    <a:pt x="40000" y="80000"/>
                    <a:pt x="40000" y="80000"/>
                    <a:pt x="80000" y="80000"/>
                  </a:cubicBezTo>
                  <a:cubicBezTo>
                    <a:pt x="80000" y="80000"/>
                    <a:pt x="80000" y="80000"/>
                    <a:pt x="80000" y="80000"/>
                  </a:cubicBezTo>
                  <a:cubicBezTo>
                    <a:pt x="120000" y="80000"/>
                    <a:pt x="120000" y="80000"/>
                    <a:pt x="120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0"/>
                    <a:pt x="80000" y="0"/>
                    <a:pt x="8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Shape 599"/>
            <p:cNvSpPr/>
            <p:nvPr/>
          </p:nvSpPr>
          <p:spPr>
            <a:xfrm>
              <a:off x="5081395" y="2374846"/>
              <a:ext cx="33849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0"/>
                  </a:moveTo>
                  <a:cubicBezTo>
                    <a:pt x="8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40000" y="120000"/>
                  </a:cubicBezTo>
                  <a:cubicBezTo>
                    <a:pt x="40000" y="120000"/>
                    <a:pt x="40000" y="120000"/>
                    <a:pt x="80000" y="120000"/>
                  </a:cubicBezTo>
                  <a:cubicBezTo>
                    <a:pt x="80000" y="120000"/>
                    <a:pt x="80000" y="120000"/>
                    <a:pt x="80000" y="120000"/>
                  </a:cubicBezTo>
                  <a:cubicBezTo>
                    <a:pt x="120000" y="120000"/>
                    <a:pt x="120000" y="0"/>
                    <a:pt x="80000" y="0"/>
                  </a:cubicBezTo>
                  <a:cubicBezTo>
                    <a:pt x="80000" y="0"/>
                    <a:pt x="80000" y="0"/>
                    <a:pt x="8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Shape 600"/>
            <p:cNvSpPr/>
            <p:nvPr/>
          </p:nvSpPr>
          <p:spPr>
            <a:xfrm>
              <a:off x="6725479" y="3603627"/>
              <a:ext cx="11283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Shape 601"/>
            <p:cNvSpPr/>
            <p:nvPr/>
          </p:nvSpPr>
          <p:spPr>
            <a:xfrm>
              <a:off x="6693243" y="3583226"/>
              <a:ext cx="54803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96000" y="0"/>
                    <a:pt x="96000" y="60000"/>
                    <a:pt x="72000" y="0"/>
                  </a:cubicBezTo>
                  <a:cubicBezTo>
                    <a:pt x="72000" y="0"/>
                    <a:pt x="48000" y="0"/>
                    <a:pt x="48000" y="0"/>
                  </a:cubicBezTo>
                  <a:cubicBezTo>
                    <a:pt x="48000" y="0"/>
                    <a:pt x="24000" y="0"/>
                    <a:pt x="24000" y="0"/>
                  </a:cubicBezTo>
                  <a:cubicBezTo>
                    <a:pt x="0" y="0"/>
                    <a:pt x="0" y="60000"/>
                    <a:pt x="0" y="60000"/>
                  </a:cubicBezTo>
                  <a:cubicBezTo>
                    <a:pt x="24000" y="60000"/>
                    <a:pt x="24000" y="120000"/>
                    <a:pt x="24000" y="120000"/>
                  </a:cubicBezTo>
                  <a:cubicBezTo>
                    <a:pt x="24000" y="120000"/>
                    <a:pt x="24000" y="120000"/>
                    <a:pt x="48000" y="120000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6000" y="120000"/>
                    <a:pt x="96000" y="120000"/>
                    <a:pt x="96000" y="120000"/>
                  </a:cubicBezTo>
                  <a:cubicBezTo>
                    <a:pt x="96000" y="120000"/>
                    <a:pt x="120000" y="120000"/>
                    <a:pt x="12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Shape 602"/>
            <p:cNvSpPr/>
            <p:nvPr/>
          </p:nvSpPr>
          <p:spPr>
            <a:xfrm>
              <a:off x="6079130" y="3656984"/>
              <a:ext cx="175692" cy="972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000" y="66666"/>
                  </a:moveTo>
                  <a:cubicBezTo>
                    <a:pt x="75000" y="53333"/>
                    <a:pt x="75000" y="53333"/>
                    <a:pt x="82500" y="53333"/>
                  </a:cubicBezTo>
                  <a:cubicBezTo>
                    <a:pt x="82500" y="53333"/>
                    <a:pt x="82500" y="53333"/>
                    <a:pt x="82500" y="66666"/>
                  </a:cubicBezTo>
                  <a:cubicBezTo>
                    <a:pt x="90000" y="66666"/>
                    <a:pt x="90000" y="66666"/>
                    <a:pt x="90000" y="66666"/>
                  </a:cubicBezTo>
                  <a:cubicBezTo>
                    <a:pt x="90000" y="53333"/>
                    <a:pt x="97500" y="53333"/>
                    <a:pt x="97500" y="53333"/>
                  </a:cubicBezTo>
                  <a:cubicBezTo>
                    <a:pt x="97500" y="53333"/>
                    <a:pt x="97500" y="53333"/>
                    <a:pt x="97500" y="53333"/>
                  </a:cubicBezTo>
                  <a:cubicBezTo>
                    <a:pt x="105000" y="53333"/>
                    <a:pt x="105000" y="53333"/>
                    <a:pt x="105000" y="53333"/>
                  </a:cubicBezTo>
                  <a:cubicBezTo>
                    <a:pt x="105000" y="40000"/>
                    <a:pt x="112500" y="40000"/>
                    <a:pt x="1125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12500" y="40000"/>
                    <a:pt x="112500" y="40000"/>
                    <a:pt x="112500" y="40000"/>
                  </a:cubicBezTo>
                  <a:cubicBezTo>
                    <a:pt x="105000" y="26666"/>
                    <a:pt x="105000" y="40000"/>
                    <a:pt x="97500" y="26666"/>
                  </a:cubicBezTo>
                  <a:cubicBezTo>
                    <a:pt x="97500" y="26666"/>
                    <a:pt x="105000" y="26666"/>
                    <a:pt x="97500" y="13333"/>
                  </a:cubicBezTo>
                  <a:cubicBezTo>
                    <a:pt x="97500" y="13333"/>
                    <a:pt x="97500" y="13333"/>
                    <a:pt x="97500" y="13333"/>
                  </a:cubicBezTo>
                  <a:cubicBezTo>
                    <a:pt x="90000" y="13333"/>
                    <a:pt x="90000" y="0"/>
                    <a:pt x="90000" y="0"/>
                  </a:cubicBezTo>
                  <a:cubicBezTo>
                    <a:pt x="82500" y="0"/>
                    <a:pt x="82500" y="13333"/>
                    <a:pt x="75000" y="13333"/>
                  </a:cubicBezTo>
                  <a:cubicBezTo>
                    <a:pt x="75000" y="13333"/>
                    <a:pt x="75000" y="0"/>
                    <a:pt x="75000" y="0"/>
                  </a:cubicBezTo>
                  <a:cubicBezTo>
                    <a:pt x="67500" y="0"/>
                    <a:pt x="67500" y="13333"/>
                    <a:pt x="60000" y="13333"/>
                  </a:cubicBezTo>
                  <a:cubicBezTo>
                    <a:pt x="60000" y="13333"/>
                    <a:pt x="52500" y="13333"/>
                    <a:pt x="52500" y="13333"/>
                  </a:cubicBezTo>
                  <a:cubicBezTo>
                    <a:pt x="45000" y="13333"/>
                    <a:pt x="45000" y="13333"/>
                    <a:pt x="45000" y="13333"/>
                  </a:cubicBezTo>
                  <a:cubicBezTo>
                    <a:pt x="37500" y="0"/>
                    <a:pt x="37500" y="0"/>
                    <a:pt x="30000" y="13333"/>
                  </a:cubicBezTo>
                  <a:cubicBezTo>
                    <a:pt x="30000" y="13333"/>
                    <a:pt x="22500" y="13333"/>
                    <a:pt x="22500" y="13333"/>
                  </a:cubicBezTo>
                  <a:cubicBezTo>
                    <a:pt x="22500" y="13333"/>
                    <a:pt x="22500" y="13333"/>
                    <a:pt x="22500" y="13333"/>
                  </a:cubicBezTo>
                  <a:cubicBezTo>
                    <a:pt x="15000" y="26666"/>
                    <a:pt x="15000" y="26666"/>
                    <a:pt x="7500" y="26666"/>
                  </a:cubicBezTo>
                  <a:cubicBezTo>
                    <a:pt x="7500" y="40000"/>
                    <a:pt x="0" y="40000"/>
                    <a:pt x="0" y="40000"/>
                  </a:cubicBezTo>
                  <a:cubicBezTo>
                    <a:pt x="0" y="40000"/>
                    <a:pt x="0" y="53333"/>
                    <a:pt x="0" y="53333"/>
                  </a:cubicBezTo>
                  <a:cubicBezTo>
                    <a:pt x="0" y="66666"/>
                    <a:pt x="0" y="66666"/>
                    <a:pt x="0" y="66666"/>
                  </a:cubicBezTo>
                  <a:cubicBezTo>
                    <a:pt x="0" y="66666"/>
                    <a:pt x="0" y="66666"/>
                    <a:pt x="0" y="66666"/>
                  </a:cubicBezTo>
                  <a:cubicBezTo>
                    <a:pt x="0" y="80000"/>
                    <a:pt x="0" y="80000"/>
                    <a:pt x="7500" y="80000"/>
                  </a:cubicBezTo>
                  <a:cubicBezTo>
                    <a:pt x="7500" y="80000"/>
                    <a:pt x="7500" y="80000"/>
                    <a:pt x="15000" y="93333"/>
                  </a:cubicBezTo>
                  <a:cubicBezTo>
                    <a:pt x="15000" y="93333"/>
                    <a:pt x="15000" y="93333"/>
                    <a:pt x="15000" y="93333"/>
                  </a:cubicBezTo>
                  <a:cubicBezTo>
                    <a:pt x="15000" y="93333"/>
                    <a:pt x="15000" y="93333"/>
                    <a:pt x="22500" y="93333"/>
                  </a:cubicBezTo>
                  <a:cubicBezTo>
                    <a:pt x="22500" y="93333"/>
                    <a:pt x="22500" y="93333"/>
                    <a:pt x="22500" y="93333"/>
                  </a:cubicBezTo>
                  <a:cubicBezTo>
                    <a:pt x="30000" y="93333"/>
                    <a:pt x="22500" y="106666"/>
                    <a:pt x="22500" y="106666"/>
                  </a:cubicBezTo>
                  <a:cubicBezTo>
                    <a:pt x="22500" y="106666"/>
                    <a:pt x="22500" y="120000"/>
                    <a:pt x="22500" y="120000"/>
                  </a:cubicBezTo>
                  <a:cubicBezTo>
                    <a:pt x="22500" y="120000"/>
                    <a:pt x="22500" y="120000"/>
                    <a:pt x="22500" y="120000"/>
                  </a:cubicBezTo>
                  <a:cubicBezTo>
                    <a:pt x="30000" y="120000"/>
                    <a:pt x="30000" y="106666"/>
                    <a:pt x="30000" y="120000"/>
                  </a:cubicBezTo>
                  <a:cubicBezTo>
                    <a:pt x="37500" y="120000"/>
                    <a:pt x="30000" y="120000"/>
                    <a:pt x="30000" y="120000"/>
                  </a:cubicBezTo>
                  <a:cubicBezTo>
                    <a:pt x="30000" y="120000"/>
                    <a:pt x="30000" y="120000"/>
                    <a:pt x="30000" y="120000"/>
                  </a:cubicBezTo>
                  <a:cubicBezTo>
                    <a:pt x="37500" y="120000"/>
                    <a:pt x="37500" y="120000"/>
                    <a:pt x="37500" y="120000"/>
                  </a:cubicBezTo>
                  <a:cubicBezTo>
                    <a:pt x="45000" y="106666"/>
                    <a:pt x="45000" y="106666"/>
                    <a:pt x="45000" y="106666"/>
                  </a:cubicBezTo>
                  <a:cubicBezTo>
                    <a:pt x="45000" y="106666"/>
                    <a:pt x="45000" y="93333"/>
                    <a:pt x="45000" y="93333"/>
                  </a:cubicBezTo>
                  <a:cubicBezTo>
                    <a:pt x="45000" y="93333"/>
                    <a:pt x="45000" y="93333"/>
                    <a:pt x="52500" y="93333"/>
                  </a:cubicBezTo>
                  <a:cubicBezTo>
                    <a:pt x="52500" y="93333"/>
                    <a:pt x="52500" y="80000"/>
                    <a:pt x="52500" y="80000"/>
                  </a:cubicBezTo>
                  <a:cubicBezTo>
                    <a:pt x="60000" y="80000"/>
                    <a:pt x="60000" y="93333"/>
                    <a:pt x="67500" y="93333"/>
                  </a:cubicBezTo>
                  <a:cubicBezTo>
                    <a:pt x="67500" y="80000"/>
                    <a:pt x="67500" y="80000"/>
                    <a:pt x="67500" y="80000"/>
                  </a:cubicBezTo>
                  <a:cubicBezTo>
                    <a:pt x="67500" y="66666"/>
                    <a:pt x="75000" y="66666"/>
                    <a:pt x="75000" y="66666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Shape 603"/>
            <p:cNvSpPr/>
            <p:nvPr/>
          </p:nvSpPr>
          <p:spPr>
            <a:xfrm>
              <a:off x="6277386" y="4159168"/>
              <a:ext cx="372338" cy="5555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4705" y="110769"/>
                  </a:moveTo>
                  <a:cubicBezTo>
                    <a:pt x="88235" y="110769"/>
                    <a:pt x="88235" y="110769"/>
                    <a:pt x="91764" y="113076"/>
                  </a:cubicBezTo>
                  <a:cubicBezTo>
                    <a:pt x="91764" y="113076"/>
                    <a:pt x="91764" y="113076"/>
                    <a:pt x="95294" y="115384"/>
                  </a:cubicBezTo>
                  <a:cubicBezTo>
                    <a:pt x="95294" y="115384"/>
                    <a:pt x="98823" y="115384"/>
                    <a:pt x="98823" y="115384"/>
                  </a:cubicBezTo>
                  <a:cubicBezTo>
                    <a:pt x="98823" y="115384"/>
                    <a:pt x="98823" y="117692"/>
                    <a:pt x="98823" y="120000"/>
                  </a:cubicBezTo>
                  <a:cubicBezTo>
                    <a:pt x="102352" y="120000"/>
                    <a:pt x="102352" y="120000"/>
                    <a:pt x="105882" y="120000"/>
                  </a:cubicBezTo>
                  <a:cubicBezTo>
                    <a:pt x="105882" y="120000"/>
                    <a:pt x="105882" y="120000"/>
                    <a:pt x="105882" y="120000"/>
                  </a:cubicBezTo>
                  <a:cubicBezTo>
                    <a:pt x="105882" y="120000"/>
                    <a:pt x="105882" y="120000"/>
                    <a:pt x="105882" y="120000"/>
                  </a:cubicBezTo>
                  <a:cubicBezTo>
                    <a:pt x="109411" y="117692"/>
                    <a:pt x="109411" y="117692"/>
                    <a:pt x="109411" y="117692"/>
                  </a:cubicBezTo>
                  <a:cubicBezTo>
                    <a:pt x="109411" y="115384"/>
                    <a:pt x="109411" y="115384"/>
                    <a:pt x="112941" y="115384"/>
                  </a:cubicBezTo>
                  <a:cubicBezTo>
                    <a:pt x="112941" y="115384"/>
                    <a:pt x="112941" y="113076"/>
                    <a:pt x="116470" y="113076"/>
                  </a:cubicBezTo>
                  <a:cubicBezTo>
                    <a:pt x="116470" y="110769"/>
                    <a:pt x="120000" y="110769"/>
                    <a:pt x="120000" y="110769"/>
                  </a:cubicBezTo>
                  <a:cubicBezTo>
                    <a:pt x="120000" y="108461"/>
                    <a:pt x="120000" y="108461"/>
                    <a:pt x="120000" y="106153"/>
                  </a:cubicBezTo>
                  <a:cubicBezTo>
                    <a:pt x="120000" y="103846"/>
                    <a:pt x="120000" y="103846"/>
                    <a:pt x="116470" y="103846"/>
                  </a:cubicBezTo>
                  <a:cubicBezTo>
                    <a:pt x="116470" y="101538"/>
                    <a:pt x="116470" y="101538"/>
                    <a:pt x="116470" y="101538"/>
                  </a:cubicBezTo>
                  <a:cubicBezTo>
                    <a:pt x="116470" y="99230"/>
                    <a:pt x="116470" y="99230"/>
                    <a:pt x="116470" y="96923"/>
                  </a:cubicBezTo>
                  <a:cubicBezTo>
                    <a:pt x="120000" y="96923"/>
                    <a:pt x="120000" y="96923"/>
                    <a:pt x="120000" y="96923"/>
                  </a:cubicBezTo>
                  <a:cubicBezTo>
                    <a:pt x="120000" y="94615"/>
                    <a:pt x="120000" y="94615"/>
                    <a:pt x="120000" y="94615"/>
                  </a:cubicBezTo>
                  <a:cubicBezTo>
                    <a:pt x="116470" y="92307"/>
                    <a:pt x="116470" y="92307"/>
                    <a:pt x="116470" y="90000"/>
                  </a:cubicBezTo>
                  <a:cubicBezTo>
                    <a:pt x="116470" y="90000"/>
                    <a:pt x="116470" y="90000"/>
                    <a:pt x="120000" y="87692"/>
                  </a:cubicBezTo>
                  <a:cubicBezTo>
                    <a:pt x="120000" y="85384"/>
                    <a:pt x="116470" y="85384"/>
                    <a:pt x="116470" y="83076"/>
                  </a:cubicBezTo>
                  <a:cubicBezTo>
                    <a:pt x="116470" y="83076"/>
                    <a:pt x="116470" y="83076"/>
                    <a:pt x="116470" y="80769"/>
                  </a:cubicBezTo>
                  <a:cubicBezTo>
                    <a:pt x="116470" y="78461"/>
                    <a:pt x="116470" y="78461"/>
                    <a:pt x="112941" y="78461"/>
                  </a:cubicBezTo>
                  <a:cubicBezTo>
                    <a:pt x="112941" y="76153"/>
                    <a:pt x="112941" y="76153"/>
                    <a:pt x="112941" y="76153"/>
                  </a:cubicBezTo>
                  <a:cubicBezTo>
                    <a:pt x="112941" y="73846"/>
                    <a:pt x="112941" y="73846"/>
                    <a:pt x="109411" y="71538"/>
                  </a:cubicBezTo>
                  <a:cubicBezTo>
                    <a:pt x="109411" y="71538"/>
                    <a:pt x="109411" y="71538"/>
                    <a:pt x="109411" y="71538"/>
                  </a:cubicBezTo>
                  <a:cubicBezTo>
                    <a:pt x="109411" y="71538"/>
                    <a:pt x="109411" y="71538"/>
                    <a:pt x="105882" y="71538"/>
                  </a:cubicBezTo>
                  <a:cubicBezTo>
                    <a:pt x="105882" y="71538"/>
                    <a:pt x="105882" y="71538"/>
                    <a:pt x="102352" y="71538"/>
                  </a:cubicBezTo>
                  <a:cubicBezTo>
                    <a:pt x="102352" y="71538"/>
                    <a:pt x="98823" y="73846"/>
                    <a:pt x="98823" y="71538"/>
                  </a:cubicBezTo>
                  <a:cubicBezTo>
                    <a:pt x="98823" y="71538"/>
                    <a:pt x="98823" y="71538"/>
                    <a:pt x="98823" y="69230"/>
                  </a:cubicBezTo>
                  <a:cubicBezTo>
                    <a:pt x="98823" y="69230"/>
                    <a:pt x="98823" y="66923"/>
                    <a:pt x="98823" y="66923"/>
                  </a:cubicBezTo>
                  <a:cubicBezTo>
                    <a:pt x="98823" y="62307"/>
                    <a:pt x="98823" y="64615"/>
                    <a:pt x="98823" y="64615"/>
                  </a:cubicBezTo>
                  <a:cubicBezTo>
                    <a:pt x="95294" y="64615"/>
                    <a:pt x="95294" y="64615"/>
                    <a:pt x="95294" y="64615"/>
                  </a:cubicBezTo>
                  <a:cubicBezTo>
                    <a:pt x="91764" y="64615"/>
                    <a:pt x="91764" y="64615"/>
                    <a:pt x="91764" y="64615"/>
                  </a:cubicBezTo>
                  <a:cubicBezTo>
                    <a:pt x="88235" y="64615"/>
                    <a:pt x="88235" y="64615"/>
                    <a:pt x="84705" y="64615"/>
                  </a:cubicBezTo>
                  <a:cubicBezTo>
                    <a:pt x="84705" y="64615"/>
                    <a:pt x="84705" y="62307"/>
                    <a:pt x="84705" y="62307"/>
                  </a:cubicBezTo>
                  <a:cubicBezTo>
                    <a:pt x="81176" y="62307"/>
                    <a:pt x="81176" y="62307"/>
                    <a:pt x="81176" y="62307"/>
                  </a:cubicBezTo>
                  <a:cubicBezTo>
                    <a:pt x="77647" y="62307"/>
                    <a:pt x="77647" y="62307"/>
                    <a:pt x="77647" y="62307"/>
                  </a:cubicBezTo>
                  <a:cubicBezTo>
                    <a:pt x="77647" y="60000"/>
                    <a:pt x="77647" y="60000"/>
                    <a:pt x="77647" y="60000"/>
                  </a:cubicBezTo>
                  <a:cubicBezTo>
                    <a:pt x="77647" y="60000"/>
                    <a:pt x="77647" y="60000"/>
                    <a:pt x="77647" y="60000"/>
                  </a:cubicBezTo>
                  <a:cubicBezTo>
                    <a:pt x="77647" y="60000"/>
                    <a:pt x="77647" y="57692"/>
                    <a:pt x="77647" y="57692"/>
                  </a:cubicBezTo>
                  <a:cubicBezTo>
                    <a:pt x="77647" y="57692"/>
                    <a:pt x="77647" y="57692"/>
                    <a:pt x="74117" y="55384"/>
                  </a:cubicBezTo>
                  <a:cubicBezTo>
                    <a:pt x="74117" y="55384"/>
                    <a:pt x="74117" y="55384"/>
                    <a:pt x="74117" y="53076"/>
                  </a:cubicBezTo>
                  <a:cubicBezTo>
                    <a:pt x="74117" y="53076"/>
                    <a:pt x="74117" y="53076"/>
                    <a:pt x="74117" y="53076"/>
                  </a:cubicBezTo>
                  <a:cubicBezTo>
                    <a:pt x="70588" y="50769"/>
                    <a:pt x="70588" y="50769"/>
                    <a:pt x="70588" y="50769"/>
                  </a:cubicBezTo>
                  <a:cubicBezTo>
                    <a:pt x="70588" y="48461"/>
                    <a:pt x="70588" y="48461"/>
                    <a:pt x="70588" y="48461"/>
                  </a:cubicBezTo>
                  <a:cubicBezTo>
                    <a:pt x="70588" y="46153"/>
                    <a:pt x="70588" y="43846"/>
                    <a:pt x="70588" y="43846"/>
                  </a:cubicBezTo>
                  <a:cubicBezTo>
                    <a:pt x="74117" y="41538"/>
                    <a:pt x="74117" y="41538"/>
                    <a:pt x="74117" y="41538"/>
                  </a:cubicBezTo>
                  <a:cubicBezTo>
                    <a:pt x="77647" y="39230"/>
                    <a:pt x="77647" y="39230"/>
                    <a:pt x="77647" y="36923"/>
                  </a:cubicBezTo>
                  <a:cubicBezTo>
                    <a:pt x="77647" y="36923"/>
                    <a:pt x="77647" y="34615"/>
                    <a:pt x="77647" y="34615"/>
                  </a:cubicBezTo>
                  <a:cubicBezTo>
                    <a:pt x="77647" y="32307"/>
                    <a:pt x="77647" y="32307"/>
                    <a:pt x="77647" y="32307"/>
                  </a:cubicBezTo>
                  <a:cubicBezTo>
                    <a:pt x="81176" y="32307"/>
                    <a:pt x="81176" y="32307"/>
                    <a:pt x="81176" y="32307"/>
                  </a:cubicBezTo>
                  <a:cubicBezTo>
                    <a:pt x="84705" y="32307"/>
                    <a:pt x="84705" y="30000"/>
                    <a:pt x="84705" y="30000"/>
                  </a:cubicBezTo>
                  <a:cubicBezTo>
                    <a:pt x="84705" y="30000"/>
                    <a:pt x="88235" y="27692"/>
                    <a:pt x="88235" y="27692"/>
                  </a:cubicBezTo>
                  <a:cubicBezTo>
                    <a:pt x="88235" y="27692"/>
                    <a:pt x="91764" y="27692"/>
                    <a:pt x="91764" y="27692"/>
                  </a:cubicBezTo>
                  <a:cubicBezTo>
                    <a:pt x="91764" y="27692"/>
                    <a:pt x="95294" y="30000"/>
                    <a:pt x="95294" y="27692"/>
                  </a:cubicBezTo>
                  <a:cubicBezTo>
                    <a:pt x="95294" y="27692"/>
                    <a:pt x="95294" y="27692"/>
                    <a:pt x="98823" y="27692"/>
                  </a:cubicBezTo>
                  <a:cubicBezTo>
                    <a:pt x="98823" y="27692"/>
                    <a:pt x="98823" y="27692"/>
                    <a:pt x="98823" y="27692"/>
                  </a:cubicBezTo>
                  <a:cubicBezTo>
                    <a:pt x="98823" y="25384"/>
                    <a:pt x="95294" y="25384"/>
                    <a:pt x="95294" y="23076"/>
                  </a:cubicBezTo>
                  <a:cubicBezTo>
                    <a:pt x="95294" y="23076"/>
                    <a:pt x="98823" y="23076"/>
                    <a:pt x="98823" y="20769"/>
                  </a:cubicBezTo>
                  <a:cubicBezTo>
                    <a:pt x="98823" y="20769"/>
                    <a:pt x="98823" y="20769"/>
                    <a:pt x="98823" y="20769"/>
                  </a:cubicBezTo>
                  <a:cubicBezTo>
                    <a:pt x="98823" y="20769"/>
                    <a:pt x="102352" y="18461"/>
                    <a:pt x="102352" y="18461"/>
                  </a:cubicBezTo>
                  <a:cubicBezTo>
                    <a:pt x="102352" y="16153"/>
                    <a:pt x="102352" y="16153"/>
                    <a:pt x="102352" y="16153"/>
                  </a:cubicBezTo>
                  <a:cubicBezTo>
                    <a:pt x="102352" y="13846"/>
                    <a:pt x="102352" y="16153"/>
                    <a:pt x="98823" y="16153"/>
                  </a:cubicBezTo>
                  <a:cubicBezTo>
                    <a:pt x="98823" y="16153"/>
                    <a:pt x="95294" y="16153"/>
                    <a:pt x="95294" y="16153"/>
                  </a:cubicBezTo>
                  <a:cubicBezTo>
                    <a:pt x="95294" y="16153"/>
                    <a:pt x="95294" y="13846"/>
                    <a:pt x="95294" y="13846"/>
                  </a:cubicBezTo>
                  <a:cubicBezTo>
                    <a:pt x="95294" y="13846"/>
                    <a:pt x="91764" y="16153"/>
                    <a:pt x="91764" y="13846"/>
                  </a:cubicBezTo>
                  <a:cubicBezTo>
                    <a:pt x="88235" y="13846"/>
                    <a:pt x="88235" y="13846"/>
                    <a:pt x="88235" y="13846"/>
                  </a:cubicBezTo>
                  <a:cubicBezTo>
                    <a:pt x="84705" y="13846"/>
                    <a:pt x="84705" y="16153"/>
                    <a:pt x="84705" y="16153"/>
                  </a:cubicBezTo>
                  <a:cubicBezTo>
                    <a:pt x="84705" y="16153"/>
                    <a:pt x="81176" y="16153"/>
                    <a:pt x="81176" y="16153"/>
                  </a:cubicBezTo>
                  <a:cubicBezTo>
                    <a:pt x="81176" y="16153"/>
                    <a:pt x="77647" y="16153"/>
                    <a:pt x="77647" y="16153"/>
                  </a:cubicBezTo>
                  <a:cubicBezTo>
                    <a:pt x="77647" y="16153"/>
                    <a:pt x="77647" y="13846"/>
                    <a:pt x="74117" y="13846"/>
                  </a:cubicBezTo>
                  <a:cubicBezTo>
                    <a:pt x="74117" y="13846"/>
                    <a:pt x="74117" y="11538"/>
                    <a:pt x="74117" y="11538"/>
                  </a:cubicBezTo>
                  <a:cubicBezTo>
                    <a:pt x="74117" y="11538"/>
                    <a:pt x="70588" y="9230"/>
                    <a:pt x="70588" y="9230"/>
                  </a:cubicBezTo>
                  <a:cubicBezTo>
                    <a:pt x="70588" y="9230"/>
                    <a:pt x="70588" y="9230"/>
                    <a:pt x="70588" y="6923"/>
                  </a:cubicBezTo>
                  <a:cubicBezTo>
                    <a:pt x="70588" y="6923"/>
                    <a:pt x="67058" y="6923"/>
                    <a:pt x="63529" y="4615"/>
                  </a:cubicBezTo>
                  <a:cubicBezTo>
                    <a:pt x="63529" y="4615"/>
                    <a:pt x="63529" y="4615"/>
                    <a:pt x="63529" y="2307"/>
                  </a:cubicBezTo>
                  <a:cubicBezTo>
                    <a:pt x="60000" y="2307"/>
                    <a:pt x="60000" y="2307"/>
                    <a:pt x="60000" y="2307"/>
                  </a:cubicBezTo>
                  <a:cubicBezTo>
                    <a:pt x="60000" y="2307"/>
                    <a:pt x="60000" y="0"/>
                    <a:pt x="56470" y="0"/>
                  </a:cubicBezTo>
                  <a:cubicBezTo>
                    <a:pt x="56470" y="0"/>
                    <a:pt x="56470" y="0"/>
                    <a:pt x="52941" y="0"/>
                  </a:cubicBezTo>
                  <a:cubicBezTo>
                    <a:pt x="52941" y="0"/>
                    <a:pt x="52941" y="0"/>
                    <a:pt x="52941" y="0"/>
                  </a:cubicBezTo>
                  <a:cubicBezTo>
                    <a:pt x="52941" y="2307"/>
                    <a:pt x="56470" y="2307"/>
                    <a:pt x="56470" y="2307"/>
                  </a:cubicBezTo>
                  <a:cubicBezTo>
                    <a:pt x="56470" y="4615"/>
                    <a:pt x="56470" y="4615"/>
                    <a:pt x="52941" y="4615"/>
                  </a:cubicBezTo>
                  <a:cubicBezTo>
                    <a:pt x="52941" y="6923"/>
                    <a:pt x="52941" y="6923"/>
                    <a:pt x="52941" y="9230"/>
                  </a:cubicBezTo>
                  <a:cubicBezTo>
                    <a:pt x="52941" y="9230"/>
                    <a:pt x="52941" y="11538"/>
                    <a:pt x="52941" y="11538"/>
                  </a:cubicBezTo>
                  <a:cubicBezTo>
                    <a:pt x="49411" y="11538"/>
                    <a:pt x="49411" y="13846"/>
                    <a:pt x="49411" y="13846"/>
                  </a:cubicBezTo>
                  <a:cubicBezTo>
                    <a:pt x="45882" y="13846"/>
                    <a:pt x="45882" y="16153"/>
                    <a:pt x="45882" y="16153"/>
                  </a:cubicBezTo>
                  <a:cubicBezTo>
                    <a:pt x="42352" y="16153"/>
                    <a:pt x="42352" y="16153"/>
                    <a:pt x="42352" y="16153"/>
                  </a:cubicBezTo>
                  <a:cubicBezTo>
                    <a:pt x="38823" y="16153"/>
                    <a:pt x="38823" y="16153"/>
                    <a:pt x="38823" y="18461"/>
                  </a:cubicBezTo>
                  <a:cubicBezTo>
                    <a:pt x="35294" y="18461"/>
                    <a:pt x="35294" y="18461"/>
                    <a:pt x="31764" y="18461"/>
                  </a:cubicBezTo>
                  <a:cubicBezTo>
                    <a:pt x="31764" y="18461"/>
                    <a:pt x="31764" y="18461"/>
                    <a:pt x="31764" y="20769"/>
                  </a:cubicBezTo>
                  <a:cubicBezTo>
                    <a:pt x="28235" y="20769"/>
                    <a:pt x="28235" y="23076"/>
                    <a:pt x="28235" y="23076"/>
                  </a:cubicBezTo>
                  <a:cubicBezTo>
                    <a:pt x="24705" y="25384"/>
                    <a:pt x="24705" y="25384"/>
                    <a:pt x="24705" y="27692"/>
                  </a:cubicBezTo>
                  <a:cubicBezTo>
                    <a:pt x="24705" y="27692"/>
                    <a:pt x="24705" y="30000"/>
                    <a:pt x="24705" y="30000"/>
                  </a:cubicBezTo>
                  <a:cubicBezTo>
                    <a:pt x="21176" y="32307"/>
                    <a:pt x="21176" y="32307"/>
                    <a:pt x="21176" y="32307"/>
                  </a:cubicBezTo>
                  <a:cubicBezTo>
                    <a:pt x="17647" y="32307"/>
                    <a:pt x="17647" y="30000"/>
                    <a:pt x="17647" y="30000"/>
                  </a:cubicBezTo>
                  <a:cubicBezTo>
                    <a:pt x="17647" y="27692"/>
                    <a:pt x="14117" y="27692"/>
                    <a:pt x="14117" y="27692"/>
                  </a:cubicBezTo>
                  <a:cubicBezTo>
                    <a:pt x="10588" y="27692"/>
                    <a:pt x="10588" y="30000"/>
                    <a:pt x="10588" y="27692"/>
                  </a:cubicBezTo>
                  <a:cubicBezTo>
                    <a:pt x="10588" y="27692"/>
                    <a:pt x="10588" y="27692"/>
                    <a:pt x="10588" y="25384"/>
                  </a:cubicBezTo>
                  <a:cubicBezTo>
                    <a:pt x="10588" y="25384"/>
                    <a:pt x="10588" y="25384"/>
                    <a:pt x="14117" y="25384"/>
                  </a:cubicBezTo>
                  <a:cubicBezTo>
                    <a:pt x="14117" y="23076"/>
                    <a:pt x="10588" y="23076"/>
                    <a:pt x="10588" y="23076"/>
                  </a:cubicBezTo>
                  <a:cubicBezTo>
                    <a:pt x="10588" y="20769"/>
                    <a:pt x="10588" y="20769"/>
                    <a:pt x="10588" y="20769"/>
                  </a:cubicBezTo>
                  <a:cubicBezTo>
                    <a:pt x="10588" y="20769"/>
                    <a:pt x="10588" y="20769"/>
                    <a:pt x="10588" y="20769"/>
                  </a:cubicBezTo>
                  <a:cubicBezTo>
                    <a:pt x="7058" y="20769"/>
                    <a:pt x="7058" y="20769"/>
                    <a:pt x="7058" y="20769"/>
                  </a:cubicBezTo>
                  <a:cubicBezTo>
                    <a:pt x="7058" y="23076"/>
                    <a:pt x="3529" y="23076"/>
                    <a:pt x="3529" y="23076"/>
                  </a:cubicBezTo>
                  <a:cubicBezTo>
                    <a:pt x="3529" y="25384"/>
                    <a:pt x="3529" y="25384"/>
                    <a:pt x="3529" y="25384"/>
                  </a:cubicBezTo>
                  <a:cubicBezTo>
                    <a:pt x="3529" y="27692"/>
                    <a:pt x="0" y="27692"/>
                    <a:pt x="0" y="27692"/>
                  </a:cubicBezTo>
                  <a:cubicBezTo>
                    <a:pt x="0" y="27692"/>
                    <a:pt x="0" y="30000"/>
                    <a:pt x="0" y="30000"/>
                  </a:cubicBezTo>
                  <a:cubicBezTo>
                    <a:pt x="0" y="30000"/>
                    <a:pt x="0" y="30000"/>
                    <a:pt x="3529" y="32307"/>
                  </a:cubicBezTo>
                  <a:cubicBezTo>
                    <a:pt x="3529" y="32307"/>
                    <a:pt x="0" y="32307"/>
                    <a:pt x="0" y="34615"/>
                  </a:cubicBezTo>
                  <a:cubicBezTo>
                    <a:pt x="3529" y="34615"/>
                    <a:pt x="3529" y="34615"/>
                    <a:pt x="3529" y="36923"/>
                  </a:cubicBezTo>
                  <a:cubicBezTo>
                    <a:pt x="3529" y="36923"/>
                    <a:pt x="0" y="39230"/>
                    <a:pt x="3529" y="39230"/>
                  </a:cubicBezTo>
                  <a:cubicBezTo>
                    <a:pt x="3529" y="41538"/>
                    <a:pt x="3529" y="41538"/>
                    <a:pt x="7058" y="41538"/>
                  </a:cubicBezTo>
                  <a:cubicBezTo>
                    <a:pt x="7058" y="41538"/>
                    <a:pt x="7058" y="41538"/>
                    <a:pt x="10588" y="41538"/>
                  </a:cubicBezTo>
                  <a:cubicBezTo>
                    <a:pt x="10588" y="43846"/>
                    <a:pt x="14117" y="41538"/>
                    <a:pt x="14117" y="43846"/>
                  </a:cubicBezTo>
                  <a:cubicBezTo>
                    <a:pt x="17647" y="43846"/>
                    <a:pt x="14117" y="46153"/>
                    <a:pt x="17647" y="46153"/>
                  </a:cubicBezTo>
                  <a:cubicBezTo>
                    <a:pt x="17647" y="48461"/>
                    <a:pt x="17647" y="50769"/>
                    <a:pt x="21176" y="53076"/>
                  </a:cubicBezTo>
                  <a:cubicBezTo>
                    <a:pt x="24705" y="55384"/>
                    <a:pt x="24705" y="55384"/>
                    <a:pt x="24705" y="55384"/>
                  </a:cubicBezTo>
                  <a:cubicBezTo>
                    <a:pt x="28235" y="57692"/>
                    <a:pt x="28235" y="57692"/>
                    <a:pt x="28235" y="60000"/>
                  </a:cubicBezTo>
                  <a:cubicBezTo>
                    <a:pt x="28235" y="60000"/>
                    <a:pt x="28235" y="60000"/>
                    <a:pt x="28235" y="60000"/>
                  </a:cubicBezTo>
                  <a:cubicBezTo>
                    <a:pt x="31764" y="62307"/>
                    <a:pt x="31764" y="62307"/>
                    <a:pt x="31764" y="62307"/>
                  </a:cubicBezTo>
                  <a:cubicBezTo>
                    <a:pt x="35294" y="64615"/>
                    <a:pt x="31764" y="66923"/>
                    <a:pt x="35294" y="69230"/>
                  </a:cubicBezTo>
                  <a:cubicBezTo>
                    <a:pt x="35294" y="69230"/>
                    <a:pt x="35294" y="71538"/>
                    <a:pt x="38823" y="71538"/>
                  </a:cubicBezTo>
                  <a:cubicBezTo>
                    <a:pt x="38823" y="73846"/>
                    <a:pt x="38823" y="76153"/>
                    <a:pt x="38823" y="76153"/>
                  </a:cubicBezTo>
                  <a:cubicBezTo>
                    <a:pt x="42352" y="78461"/>
                    <a:pt x="42352" y="78461"/>
                    <a:pt x="45882" y="80769"/>
                  </a:cubicBezTo>
                  <a:cubicBezTo>
                    <a:pt x="45882" y="83076"/>
                    <a:pt x="45882" y="83076"/>
                    <a:pt x="49411" y="85384"/>
                  </a:cubicBezTo>
                  <a:cubicBezTo>
                    <a:pt x="49411" y="85384"/>
                    <a:pt x="49411" y="85384"/>
                    <a:pt x="49411" y="87692"/>
                  </a:cubicBezTo>
                  <a:cubicBezTo>
                    <a:pt x="49411" y="87692"/>
                    <a:pt x="52941" y="90000"/>
                    <a:pt x="52941" y="90000"/>
                  </a:cubicBezTo>
                  <a:cubicBezTo>
                    <a:pt x="52941" y="92307"/>
                    <a:pt x="52941" y="92307"/>
                    <a:pt x="52941" y="94615"/>
                  </a:cubicBezTo>
                  <a:cubicBezTo>
                    <a:pt x="52941" y="94615"/>
                    <a:pt x="56470" y="96923"/>
                    <a:pt x="56470" y="96923"/>
                  </a:cubicBezTo>
                  <a:cubicBezTo>
                    <a:pt x="60000" y="99230"/>
                    <a:pt x="60000" y="99230"/>
                    <a:pt x="60000" y="99230"/>
                  </a:cubicBezTo>
                  <a:cubicBezTo>
                    <a:pt x="63529" y="101538"/>
                    <a:pt x="63529" y="101538"/>
                    <a:pt x="67058" y="103846"/>
                  </a:cubicBezTo>
                  <a:cubicBezTo>
                    <a:pt x="67058" y="103846"/>
                    <a:pt x="67058" y="103846"/>
                    <a:pt x="70588" y="106153"/>
                  </a:cubicBezTo>
                  <a:cubicBezTo>
                    <a:pt x="70588" y="106153"/>
                    <a:pt x="74117" y="106153"/>
                    <a:pt x="74117" y="108461"/>
                  </a:cubicBezTo>
                  <a:cubicBezTo>
                    <a:pt x="77647" y="108461"/>
                    <a:pt x="77647" y="108461"/>
                    <a:pt x="77647" y="108461"/>
                  </a:cubicBezTo>
                  <a:cubicBezTo>
                    <a:pt x="81176" y="108461"/>
                    <a:pt x="81176" y="110769"/>
                    <a:pt x="84705" y="110769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Shape 604"/>
            <p:cNvSpPr/>
            <p:nvPr/>
          </p:nvSpPr>
          <p:spPr>
            <a:xfrm>
              <a:off x="6835085" y="4747665"/>
              <a:ext cx="230494" cy="25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28" y="10000"/>
                  </a:moveTo>
                  <a:cubicBezTo>
                    <a:pt x="5714" y="10000"/>
                    <a:pt x="5714" y="10000"/>
                    <a:pt x="5714" y="15000"/>
                  </a:cubicBezTo>
                  <a:cubicBezTo>
                    <a:pt x="0" y="20000"/>
                    <a:pt x="0" y="20000"/>
                    <a:pt x="0" y="25000"/>
                  </a:cubicBezTo>
                  <a:cubicBezTo>
                    <a:pt x="0" y="30000"/>
                    <a:pt x="0" y="30000"/>
                    <a:pt x="0" y="35000"/>
                  </a:cubicBezTo>
                  <a:cubicBezTo>
                    <a:pt x="0" y="35000"/>
                    <a:pt x="0" y="40000"/>
                    <a:pt x="0" y="40000"/>
                  </a:cubicBezTo>
                  <a:cubicBezTo>
                    <a:pt x="0" y="40000"/>
                    <a:pt x="0" y="40000"/>
                    <a:pt x="0" y="45000"/>
                  </a:cubicBezTo>
                  <a:cubicBezTo>
                    <a:pt x="0" y="45000"/>
                    <a:pt x="0" y="45000"/>
                    <a:pt x="0" y="45000"/>
                  </a:cubicBezTo>
                  <a:cubicBezTo>
                    <a:pt x="0" y="45000"/>
                    <a:pt x="0" y="45000"/>
                    <a:pt x="0" y="50000"/>
                  </a:cubicBezTo>
                  <a:cubicBezTo>
                    <a:pt x="5714" y="50000"/>
                    <a:pt x="5714" y="50000"/>
                    <a:pt x="5714" y="50000"/>
                  </a:cubicBezTo>
                  <a:cubicBezTo>
                    <a:pt x="5714" y="55000"/>
                    <a:pt x="5714" y="55000"/>
                    <a:pt x="5714" y="55000"/>
                  </a:cubicBezTo>
                  <a:cubicBezTo>
                    <a:pt x="11428" y="60000"/>
                    <a:pt x="17142" y="55000"/>
                    <a:pt x="28571" y="60000"/>
                  </a:cubicBezTo>
                  <a:cubicBezTo>
                    <a:pt x="28571" y="65000"/>
                    <a:pt x="28571" y="65000"/>
                    <a:pt x="34285" y="65000"/>
                  </a:cubicBezTo>
                  <a:cubicBezTo>
                    <a:pt x="34285" y="70000"/>
                    <a:pt x="40000" y="70000"/>
                    <a:pt x="40000" y="70000"/>
                  </a:cubicBezTo>
                  <a:cubicBezTo>
                    <a:pt x="45714" y="75000"/>
                    <a:pt x="45714" y="75000"/>
                    <a:pt x="45714" y="75000"/>
                  </a:cubicBezTo>
                  <a:cubicBezTo>
                    <a:pt x="45714" y="75000"/>
                    <a:pt x="51428" y="75000"/>
                    <a:pt x="51428" y="75000"/>
                  </a:cubicBezTo>
                  <a:cubicBezTo>
                    <a:pt x="57142" y="80000"/>
                    <a:pt x="57142" y="80000"/>
                    <a:pt x="62857" y="80000"/>
                  </a:cubicBezTo>
                  <a:cubicBezTo>
                    <a:pt x="62857" y="80000"/>
                    <a:pt x="68571" y="85000"/>
                    <a:pt x="68571" y="85000"/>
                  </a:cubicBezTo>
                  <a:cubicBezTo>
                    <a:pt x="68571" y="85000"/>
                    <a:pt x="74285" y="85000"/>
                    <a:pt x="74285" y="85000"/>
                  </a:cubicBezTo>
                  <a:cubicBezTo>
                    <a:pt x="74285" y="85000"/>
                    <a:pt x="80000" y="90000"/>
                    <a:pt x="74285" y="90000"/>
                  </a:cubicBezTo>
                  <a:cubicBezTo>
                    <a:pt x="74285" y="90000"/>
                    <a:pt x="74285" y="95000"/>
                    <a:pt x="74285" y="95000"/>
                  </a:cubicBezTo>
                  <a:cubicBezTo>
                    <a:pt x="74285" y="95000"/>
                    <a:pt x="74285" y="95000"/>
                    <a:pt x="74285" y="100000"/>
                  </a:cubicBezTo>
                  <a:cubicBezTo>
                    <a:pt x="74285" y="100000"/>
                    <a:pt x="74285" y="105000"/>
                    <a:pt x="74285" y="110000"/>
                  </a:cubicBezTo>
                  <a:cubicBezTo>
                    <a:pt x="68571" y="110000"/>
                    <a:pt x="68571" y="110000"/>
                    <a:pt x="68571" y="110000"/>
                  </a:cubicBezTo>
                  <a:cubicBezTo>
                    <a:pt x="68571" y="115000"/>
                    <a:pt x="68571" y="115000"/>
                    <a:pt x="68571" y="115000"/>
                  </a:cubicBezTo>
                  <a:cubicBezTo>
                    <a:pt x="68571" y="120000"/>
                    <a:pt x="68571" y="120000"/>
                    <a:pt x="68571" y="120000"/>
                  </a:cubicBezTo>
                  <a:cubicBezTo>
                    <a:pt x="68571" y="120000"/>
                    <a:pt x="68571" y="120000"/>
                    <a:pt x="68571" y="120000"/>
                  </a:cubicBezTo>
                  <a:cubicBezTo>
                    <a:pt x="68571" y="120000"/>
                    <a:pt x="68571" y="120000"/>
                    <a:pt x="74285" y="120000"/>
                  </a:cubicBezTo>
                  <a:cubicBezTo>
                    <a:pt x="74285" y="120000"/>
                    <a:pt x="74285" y="120000"/>
                    <a:pt x="80000" y="120000"/>
                  </a:cubicBezTo>
                  <a:cubicBezTo>
                    <a:pt x="80000" y="120000"/>
                    <a:pt x="85714" y="120000"/>
                    <a:pt x="85714" y="120000"/>
                  </a:cubicBezTo>
                  <a:cubicBezTo>
                    <a:pt x="91428" y="120000"/>
                    <a:pt x="91428" y="120000"/>
                    <a:pt x="91428" y="120000"/>
                  </a:cubicBezTo>
                  <a:cubicBezTo>
                    <a:pt x="97142" y="120000"/>
                    <a:pt x="97142" y="120000"/>
                    <a:pt x="102857" y="120000"/>
                  </a:cubicBezTo>
                  <a:cubicBezTo>
                    <a:pt x="102857" y="120000"/>
                    <a:pt x="102857" y="120000"/>
                    <a:pt x="108571" y="115000"/>
                  </a:cubicBezTo>
                  <a:cubicBezTo>
                    <a:pt x="108571" y="115000"/>
                    <a:pt x="108571" y="115000"/>
                    <a:pt x="114285" y="115000"/>
                  </a:cubicBezTo>
                  <a:cubicBezTo>
                    <a:pt x="114285" y="110000"/>
                    <a:pt x="120000" y="110000"/>
                    <a:pt x="120000" y="110000"/>
                  </a:cubicBezTo>
                  <a:cubicBezTo>
                    <a:pt x="120000" y="105000"/>
                    <a:pt x="120000" y="105000"/>
                    <a:pt x="120000" y="100000"/>
                  </a:cubicBezTo>
                  <a:cubicBezTo>
                    <a:pt x="120000" y="100000"/>
                    <a:pt x="120000" y="100000"/>
                    <a:pt x="120000" y="95000"/>
                  </a:cubicBezTo>
                  <a:cubicBezTo>
                    <a:pt x="120000" y="95000"/>
                    <a:pt x="120000" y="95000"/>
                    <a:pt x="120000" y="95000"/>
                  </a:cubicBezTo>
                  <a:cubicBezTo>
                    <a:pt x="120000" y="90000"/>
                    <a:pt x="120000" y="90000"/>
                    <a:pt x="120000" y="85000"/>
                  </a:cubicBezTo>
                  <a:cubicBezTo>
                    <a:pt x="120000" y="85000"/>
                    <a:pt x="120000" y="85000"/>
                    <a:pt x="120000" y="80000"/>
                  </a:cubicBezTo>
                  <a:cubicBezTo>
                    <a:pt x="120000" y="80000"/>
                    <a:pt x="120000" y="75000"/>
                    <a:pt x="120000" y="75000"/>
                  </a:cubicBezTo>
                  <a:cubicBezTo>
                    <a:pt x="120000" y="70000"/>
                    <a:pt x="120000" y="70000"/>
                    <a:pt x="120000" y="65000"/>
                  </a:cubicBezTo>
                  <a:cubicBezTo>
                    <a:pt x="120000" y="65000"/>
                    <a:pt x="114285" y="65000"/>
                    <a:pt x="114285" y="65000"/>
                  </a:cubicBezTo>
                  <a:cubicBezTo>
                    <a:pt x="114285" y="65000"/>
                    <a:pt x="108571" y="70000"/>
                    <a:pt x="108571" y="70000"/>
                  </a:cubicBezTo>
                  <a:cubicBezTo>
                    <a:pt x="108571" y="70000"/>
                    <a:pt x="102857" y="70000"/>
                    <a:pt x="102857" y="65000"/>
                  </a:cubicBezTo>
                  <a:cubicBezTo>
                    <a:pt x="97142" y="65000"/>
                    <a:pt x="102857" y="60000"/>
                    <a:pt x="102857" y="60000"/>
                  </a:cubicBezTo>
                  <a:cubicBezTo>
                    <a:pt x="102857" y="55000"/>
                    <a:pt x="102857" y="55000"/>
                    <a:pt x="102857" y="50000"/>
                  </a:cubicBezTo>
                  <a:cubicBezTo>
                    <a:pt x="102857" y="50000"/>
                    <a:pt x="102857" y="45000"/>
                    <a:pt x="97142" y="45000"/>
                  </a:cubicBezTo>
                  <a:cubicBezTo>
                    <a:pt x="97142" y="40000"/>
                    <a:pt x="97142" y="45000"/>
                    <a:pt x="91428" y="45000"/>
                  </a:cubicBezTo>
                  <a:cubicBezTo>
                    <a:pt x="91428" y="40000"/>
                    <a:pt x="91428" y="40000"/>
                    <a:pt x="85714" y="40000"/>
                  </a:cubicBezTo>
                  <a:cubicBezTo>
                    <a:pt x="85714" y="40000"/>
                    <a:pt x="80000" y="40000"/>
                    <a:pt x="80000" y="40000"/>
                  </a:cubicBezTo>
                  <a:cubicBezTo>
                    <a:pt x="80000" y="40000"/>
                    <a:pt x="74285" y="40000"/>
                    <a:pt x="74285" y="40000"/>
                  </a:cubicBezTo>
                  <a:cubicBezTo>
                    <a:pt x="68571" y="40000"/>
                    <a:pt x="68571" y="45000"/>
                    <a:pt x="68571" y="40000"/>
                  </a:cubicBezTo>
                  <a:cubicBezTo>
                    <a:pt x="62857" y="40000"/>
                    <a:pt x="68571" y="40000"/>
                    <a:pt x="68571" y="35000"/>
                  </a:cubicBezTo>
                  <a:cubicBezTo>
                    <a:pt x="68571" y="35000"/>
                    <a:pt x="62857" y="35000"/>
                    <a:pt x="62857" y="35000"/>
                  </a:cubicBezTo>
                  <a:cubicBezTo>
                    <a:pt x="62857" y="30000"/>
                    <a:pt x="62857" y="30000"/>
                    <a:pt x="62857" y="30000"/>
                  </a:cubicBezTo>
                  <a:cubicBezTo>
                    <a:pt x="62857" y="25000"/>
                    <a:pt x="62857" y="25000"/>
                    <a:pt x="62857" y="25000"/>
                  </a:cubicBezTo>
                  <a:cubicBezTo>
                    <a:pt x="62857" y="20000"/>
                    <a:pt x="62857" y="20000"/>
                    <a:pt x="62857" y="15000"/>
                  </a:cubicBezTo>
                  <a:cubicBezTo>
                    <a:pt x="62857" y="10000"/>
                    <a:pt x="62857" y="10000"/>
                    <a:pt x="62857" y="10000"/>
                  </a:cubicBezTo>
                  <a:cubicBezTo>
                    <a:pt x="57142" y="10000"/>
                    <a:pt x="57142" y="10000"/>
                    <a:pt x="57142" y="5000"/>
                  </a:cubicBezTo>
                  <a:cubicBezTo>
                    <a:pt x="51428" y="5000"/>
                    <a:pt x="51428" y="5000"/>
                    <a:pt x="45714" y="5000"/>
                  </a:cubicBezTo>
                  <a:cubicBezTo>
                    <a:pt x="45714" y="0"/>
                    <a:pt x="40000" y="0"/>
                    <a:pt x="34285" y="0"/>
                  </a:cubicBezTo>
                  <a:cubicBezTo>
                    <a:pt x="34285" y="0"/>
                    <a:pt x="28571" y="5000"/>
                    <a:pt x="28571" y="5000"/>
                  </a:cubicBezTo>
                  <a:cubicBezTo>
                    <a:pt x="22857" y="5000"/>
                    <a:pt x="22857" y="5000"/>
                    <a:pt x="17142" y="5000"/>
                  </a:cubicBezTo>
                  <a:cubicBezTo>
                    <a:pt x="17142" y="5000"/>
                    <a:pt x="11428" y="5000"/>
                    <a:pt x="11428" y="1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Shape 605"/>
            <p:cNvSpPr/>
            <p:nvPr/>
          </p:nvSpPr>
          <p:spPr>
            <a:xfrm>
              <a:off x="7099428" y="5730062"/>
              <a:ext cx="20955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6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60000" y="0"/>
                    <a:pt x="0" y="0"/>
                    <a:pt x="0" y="60000"/>
                  </a:cubicBezTo>
                  <a:cubicBezTo>
                    <a:pt x="0" y="60000"/>
                    <a:pt x="60000" y="60000"/>
                    <a:pt x="60000" y="60000"/>
                  </a:cubicBezTo>
                  <a:cubicBezTo>
                    <a:pt x="60000" y="120000"/>
                    <a:pt x="0" y="120000"/>
                    <a:pt x="0" y="120000"/>
                  </a:cubicBezTo>
                  <a:cubicBezTo>
                    <a:pt x="0" y="120000"/>
                    <a:pt x="60000" y="120000"/>
                    <a:pt x="6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Shape 606"/>
            <p:cNvSpPr/>
            <p:nvPr/>
          </p:nvSpPr>
          <p:spPr>
            <a:xfrm>
              <a:off x="7120382" y="5730062"/>
              <a:ext cx="33849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120000"/>
                  </a:moveTo>
                  <a:cubicBezTo>
                    <a:pt x="80000" y="120000"/>
                    <a:pt x="80000" y="120000"/>
                    <a:pt x="80000" y="120000"/>
                  </a:cubicBezTo>
                  <a:cubicBezTo>
                    <a:pt x="80000" y="120000"/>
                    <a:pt x="80000" y="120000"/>
                    <a:pt x="80000" y="60000"/>
                  </a:cubicBezTo>
                  <a:cubicBezTo>
                    <a:pt x="8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80000" y="60000"/>
                    <a:pt x="80000" y="0"/>
                    <a:pt x="80000" y="60000"/>
                  </a:cubicBezTo>
                  <a:cubicBezTo>
                    <a:pt x="40000" y="60000"/>
                    <a:pt x="40000" y="60000"/>
                    <a:pt x="40000" y="60000"/>
                  </a:cubicBezTo>
                  <a:cubicBezTo>
                    <a:pt x="40000" y="60000"/>
                    <a:pt x="0" y="120000"/>
                    <a:pt x="40000" y="120000"/>
                  </a:cubicBezTo>
                  <a:cubicBezTo>
                    <a:pt x="40000" y="120000"/>
                    <a:pt x="40000" y="120000"/>
                    <a:pt x="4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Shape 607"/>
            <p:cNvSpPr/>
            <p:nvPr/>
          </p:nvSpPr>
          <p:spPr>
            <a:xfrm>
              <a:off x="9444665" y="3134399"/>
              <a:ext cx="32237" cy="117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454"/>
                  </a:moveTo>
                  <a:cubicBezTo>
                    <a:pt x="40000" y="76363"/>
                    <a:pt x="40000" y="76363"/>
                    <a:pt x="40000" y="76363"/>
                  </a:cubicBezTo>
                  <a:cubicBezTo>
                    <a:pt x="40000" y="87272"/>
                    <a:pt x="40000" y="87272"/>
                    <a:pt x="40000" y="87272"/>
                  </a:cubicBezTo>
                  <a:cubicBezTo>
                    <a:pt x="40000" y="98181"/>
                    <a:pt x="80000" y="98181"/>
                    <a:pt x="80000" y="98181"/>
                  </a:cubicBezTo>
                  <a:cubicBezTo>
                    <a:pt x="80000" y="98181"/>
                    <a:pt x="80000" y="109090"/>
                    <a:pt x="80000" y="109090"/>
                  </a:cubicBezTo>
                  <a:cubicBezTo>
                    <a:pt x="80000" y="109090"/>
                    <a:pt x="80000" y="120000"/>
                    <a:pt x="80000" y="120000"/>
                  </a:cubicBezTo>
                  <a:cubicBezTo>
                    <a:pt x="80000" y="120000"/>
                    <a:pt x="80000" y="120000"/>
                    <a:pt x="80000" y="120000"/>
                  </a:cubicBezTo>
                  <a:cubicBezTo>
                    <a:pt x="80000" y="109090"/>
                    <a:pt x="80000" y="98181"/>
                    <a:pt x="80000" y="98181"/>
                  </a:cubicBezTo>
                  <a:cubicBezTo>
                    <a:pt x="120000" y="87272"/>
                    <a:pt x="120000" y="87272"/>
                    <a:pt x="120000" y="76363"/>
                  </a:cubicBezTo>
                  <a:cubicBezTo>
                    <a:pt x="120000" y="65454"/>
                    <a:pt x="120000" y="65454"/>
                    <a:pt x="120000" y="54545"/>
                  </a:cubicBezTo>
                  <a:cubicBezTo>
                    <a:pt x="120000" y="54545"/>
                    <a:pt x="80000" y="43636"/>
                    <a:pt x="80000" y="32727"/>
                  </a:cubicBezTo>
                  <a:cubicBezTo>
                    <a:pt x="80000" y="32727"/>
                    <a:pt x="80000" y="21818"/>
                    <a:pt x="120000" y="21818"/>
                  </a:cubicBezTo>
                  <a:cubicBezTo>
                    <a:pt x="120000" y="10909"/>
                    <a:pt x="120000" y="10909"/>
                    <a:pt x="120000" y="10909"/>
                  </a:cubicBezTo>
                  <a:cubicBezTo>
                    <a:pt x="120000" y="10909"/>
                    <a:pt x="120000" y="10909"/>
                    <a:pt x="120000" y="10909"/>
                  </a:cubicBezTo>
                  <a:cubicBezTo>
                    <a:pt x="120000" y="10909"/>
                    <a:pt x="120000" y="10909"/>
                    <a:pt x="120000" y="10909"/>
                  </a:cubicBezTo>
                  <a:cubicBezTo>
                    <a:pt x="120000" y="0"/>
                    <a:pt x="120000" y="0"/>
                    <a:pt x="80000" y="0"/>
                  </a:cubicBezTo>
                  <a:cubicBezTo>
                    <a:pt x="80000" y="0"/>
                    <a:pt x="80000" y="0"/>
                    <a:pt x="80000" y="0"/>
                  </a:cubicBezTo>
                  <a:cubicBezTo>
                    <a:pt x="80000" y="0"/>
                    <a:pt x="40000" y="10909"/>
                    <a:pt x="40000" y="10909"/>
                  </a:cubicBezTo>
                  <a:cubicBezTo>
                    <a:pt x="40000" y="21818"/>
                    <a:pt x="40000" y="21818"/>
                    <a:pt x="40000" y="32727"/>
                  </a:cubicBezTo>
                  <a:cubicBezTo>
                    <a:pt x="40000" y="32727"/>
                    <a:pt x="40000" y="43636"/>
                    <a:pt x="0" y="43636"/>
                  </a:cubicBezTo>
                  <a:cubicBezTo>
                    <a:pt x="0" y="54545"/>
                    <a:pt x="0" y="54545"/>
                    <a:pt x="0" y="54545"/>
                  </a:cubicBezTo>
                  <a:cubicBezTo>
                    <a:pt x="0" y="65454"/>
                    <a:pt x="0" y="54545"/>
                    <a:pt x="0" y="65454"/>
                  </a:cubicBezTo>
                  <a:cubicBezTo>
                    <a:pt x="0" y="65454"/>
                    <a:pt x="0" y="65454"/>
                    <a:pt x="0" y="65454"/>
                  </a:cubicBezTo>
                  <a:cubicBezTo>
                    <a:pt x="0" y="65454"/>
                    <a:pt x="0" y="65454"/>
                    <a:pt x="0" y="65454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Shape 608"/>
            <p:cNvSpPr/>
            <p:nvPr/>
          </p:nvSpPr>
          <p:spPr>
            <a:xfrm>
              <a:off x="10563287" y="3070057"/>
              <a:ext cx="11283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Shape 609"/>
            <p:cNvSpPr/>
            <p:nvPr/>
          </p:nvSpPr>
          <p:spPr>
            <a:xfrm>
              <a:off x="10376313" y="3070057"/>
              <a:ext cx="778522" cy="8442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042" y="1518"/>
                  </a:moveTo>
                  <a:cubicBezTo>
                    <a:pt x="27042" y="3037"/>
                    <a:pt x="27042" y="3037"/>
                    <a:pt x="25352" y="3037"/>
                  </a:cubicBezTo>
                  <a:cubicBezTo>
                    <a:pt x="25352" y="3037"/>
                    <a:pt x="25352" y="3037"/>
                    <a:pt x="25352" y="4556"/>
                  </a:cubicBezTo>
                  <a:cubicBezTo>
                    <a:pt x="23661" y="4556"/>
                    <a:pt x="23661" y="4556"/>
                    <a:pt x="21971" y="3037"/>
                  </a:cubicBezTo>
                  <a:cubicBezTo>
                    <a:pt x="20281" y="3037"/>
                    <a:pt x="20281" y="3037"/>
                    <a:pt x="18591" y="3037"/>
                  </a:cubicBezTo>
                  <a:cubicBezTo>
                    <a:pt x="18591" y="3037"/>
                    <a:pt x="18591" y="4556"/>
                    <a:pt x="18591" y="4556"/>
                  </a:cubicBezTo>
                  <a:cubicBezTo>
                    <a:pt x="18591" y="6075"/>
                    <a:pt x="18591" y="6075"/>
                    <a:pt x="18591" y="7594"/>
                  </a:cubicBezTo>
                  <a:cubicBezTo>
                    <a:pt x="18591" y="7594"/>
                    <a:pt x="18591" y="9113"/>
                    <a:pt x="18591" y="9113"/>
                  </a:cubicBezTo>
                  <a:cubicBezTo>
                    <a:pt x="18591" y="10632"/>
                    <a:pt x="18591" y="10632"/>
                    <a:pt x="20281" y="10632"/>
                  </a:cubicBezTo>
                  <a:cubicBezTo>
                    <a:pt x="20281" y="12151"/>
                    <a:pt x="20281" y="12151"/>
                    <a:pt x="21971" y="12151"/>
                  </a:cubicBezTo>
                  <a:cubicBezTo>
                    <a:pt x="21971" y="12151"/>
                    <a:pt x="21971" y="12151"/>
                    <a:pt x="23661" y="12151"/>
                  </a:cubicBezTo>
                  <a:cubicBezTo>
                    <a:pt x="23661" y="13670"/>
                    <a:pt x="23661" y="12151"/>
                    <a:pt x="23661" y="13670"/>
                  </a:cubicBezTo>
                  <a:cubicBezTo>
                    <a:pt x="25352" y="13670"/>
                    <a:pt x="23661" y="15189"/>
                    <a:pt x="23661" y="15189"/>
                  </a:cubicBezTo>
                  <a:cubicBezTo>
                    <a:pt x="21971" y="15189"/>
                    <a:pt x="21971" y="15189"/>
                    <a:pt x="21971" y="15189"/>
                  </a:cubicBezTo>
                  <a:cubicBezTo>
                    <a:pt x="21971" y="15189"/>
                    <a:pt x="21971" y="16708"/>
                    <a:pt x="21971" y="16708"/>
                  </a:cubicBezTo>
                  <a:cubicBezTo>
                    <a:pt x="21971" y="16708"/>
                    <a:pt x="21971" y="18227"/>
                    <a:pt x="21971" y="18227"/>
                  </a:cubicBezTo>
                  <a:cubicBezTo>
                    <a:pt x="21971" y="18227"/>
                    <a:pt x="23661" y="18227"/>
                    <a:pt x="21971" y="19746"/>
                  </a:cubicBezTo>
                  <a:cubicBezTo>
                    <a:pt x="21971" y="19746"/>
                    <a:pt x="21971" y="19746"/>
                    <a:pt x="21971" y="19746"/>
                  </a:cubicBezTo>
                  <a:cubicBezTo>
                    <a:pt x="21971" y="21265"/>
                    <a:pt x="21971" y="21265"/>
                    <a:pt x="20281" y="21265"/>
                  </a:cubicBezTo>
                  <a:cubicBezTo>
                    <a:pt x="20281" y="21265"/>
                    <a:pt x="21971" y="22784"/>
                    <a:pt x="20281" y="22784"/>
                  </a:cubicBezTo>
                  <a:cubicBezTo>
                    <a:pt x="20281" y="22784"/>
                    <a:pt x="20281" y="22784"/>
                    <a:pt x="20281" y="22784"/>
                  </a:cubicBezTo>
                  <a:cubicBezTo>
                    <a:pt x="18591" y="22784"/>
                    <a:pt x="18591" y="24303"/>
                    <a:pt x="18591" y="24303"/>
                  </a:cubicBezTo>
                  <a:cubicBezTo>
                    <a:pt x="18591" y="25822"/>
                    <a:pt x="18591" y="25822"/>
                    <a:pt x="18591" y="25822"/>
                  </a:cubicBezTo>
                  <a:cubicBezTo>
                    <a:pt x="18591" y="27341"/>
                    <a:pt x="18591" y="27341"/>
                    <a:pt x="16901" y="27341"/>
                  </a:cubicBezTo>
                  <a:cubicBezTo>
                    <a:pt x="16901" y="27341"/>
                    <a:pt x="16901" y="27341"/>
                    <a:pt x="15211" y="28860"/>
                  </a:cubicBezTo>
                  <a:cubicBezTo>
                    <a:pt x="15211" y="28860"/>
                    <a:pt x="15211" y="28860"/>
                    <a:pt x="15211" y="30379"/>
                  </a:cubicBezTo>
                  <a:cubicBezTo>
                    <a:pt x="15211" y="30379"/>
                    <a:pt x="15211" y="30379"/>
                    <a:pt x="15211" y="30379"/>
                  </a:cubicBezTo>
                  <a:cubicBezTo>
                    <a:pt x="15211" y="30379"/>
                    <a:pt x="15211" y="31898"/>
                    <a:pt x="13521" y="31898"/>
                  </a:cubicBezTo>
                  <a:cubicBezTo>
                    <a:pt x="13521" y="31898"/>
                    <a:pt x="13521" y="31898"/>
                    <a:pt x="13521" y="31898"/>
                  </a:cubicBezTo>
                  <a:cubicBezTo>
                    <a:pt x="11830" y="31898"/>
                    <a:pt x="11830" y="31898"/>
                    <a:pt x="11830" y="31898"/>
                  </a:cubicBezTo>
                  <a:cubicBezTo>
                    <a:pt x="10140" y="33417"/>
                    <a:pt x="10140" y="33417"/>
                    <a:pt x="10140" y="33417"/>
                  </a:cubicBezTo>
                  <a:cubicBezTo>
                    <a:pt x="10140" y="33417"/>
                    <a:pt x="8450" y="33417"/>
                    <a:pt x="8450" y="33417"/>
                  </a:cubicBezTo>
                  <a:cubicBezTo>
                    <a:pt x="8450" y="33417"/>
                    <a:pt x="8450" y="31898"/>
                    <a:pt x="8450" y="31898"/>
                  </a:cubicBezTo>
                  <a:cubicBezTo>
                    <a:pt x="8450" y="31898"/>
                    <a:pt x="8450" y="31898"/>
                    <a:pt x="8450" y="31898"/>
                  </a:cubicBezTo>
                  <a:cubicBezTo>
                    <a:pt x="6760" y="31898"/>
                    <a:pt x="6760" y="31898"/>
                    <a:pt x="6760" y="33417"/>
                  </a:cubicBezTo>
                  <a:cubicBezTo>
                    <a:pt x="6760" y="33417"/>
                    <a:pt x="8450" y="33417"/>
                    <a:pt x="6760" y="34936"/>
                  </a:cubicBezTo>
                  <a:cubicBezTo>
                    <a:pt x="6760" y="34936"/>
                    <a:pt x="6760" y="34936"/>
                    <a:pt x="5070" y="34936"/>
                  </a:cubicBezTo>
                  <a:cubicBezTo>
                    <a:pt x="5070" y="34936"/>
                    <a:pt x="5070" y="36455"/>
                    <a:pt x="5070" y="36455"/>
                  </a:cubicBezTo>
                  <a:cubicBezTo>
                    <a:pt x="5070" y="37974"/>
                    <a:pt x="5070" y="37974"/>
                    <a:pt x="5070" y="39493"/>
                  </a:cubicBezTo>
                  <a:cubicBezTo>
                    <a:pt x="6760" y="39493"/>
                    <a:pt x="6760" y="37974"/>
                    <a:pt x="6760" y="37974"/>
                  </a:cubicBezTo>
                  <a:cubicBezTo>
                    <a:pt x="8450" y="37974"/>
                    <a:pt x="8450" y="37974"/>
                    <a:pt x="8450" y="39493"/>
                  </a:cubicBezTo>
                  <a:cubicBezTo>
                    <a:pt x="8450" y="39493"/>
                    <a:pt x="8450" y="39493"/>
                    <a:pt x="8450" y="41012"/>
                  </a:cubicBezTo>
                  <a:cubicBezTo>
                    <a:pt x="8450" y="41012"/>
                    <a:pt x="8450" y="41012"/>
                    <a:pt x="8450" y="41012"/>
                  </a:cubicBezTo>
                  <a:cubicBezTo>
                    <a:pt x="10140" y="42531"/>
                    <a:pt x="10140" y="42531"/>
                    <a:pt x="10140" y="42531"/>
                  </a:cubicBezTo>
                  <a:cubicBezTo>
                    <a:pt x="11830" y="42531"/>
                    <a:pt x="11830" y="44050"/>
                    <a:pt x="11830" y="44050"/>
                  </a:cubicBezTo>
                  <a:cubicBezTo>
                    <a:pt x="11830" y="44050"/>
                    <a:pt x="11830" y="44050"/>
                    <a:pt x="11830" y="44050"/>
                  </a:cubicBezTo>
                  <a:cubicBezTo>
                    <a:pt x="11830" y="45569"/>
                    <a:pt x="11830" y="45569"/>
                    <a:pt x="11830" y="45569"/>
                  </a:cubicBezTo>
                  <a:cubicBezTo>
                    <a:pt x="13521" y="47088"/>
                    <a:pt x="13521" y="47088"/>
                    <a:pt x="13521" y="47088"/>
                  </a:cubicBezTo>
                  <a:cubicBezTo>
                    <a:pt x="13521" y="48607"/>
                    <a:pt x="11830" y="48607"/>
                    <a:pt x="11830" y="48607"/>
                  </a:cubicBezTo>
                  <a:cubicBezTo>
                    <a:pt x="11830" y="48607"/>
                    <a:pt x="11830" y="47088"/>
                    <a:pt x="10140" y="47088"/>
                  </a:cubicBezTo>
                  <a:cubicBezTo>
                    <a:pt x="10140" y="47088"/>
                    <a:pt x="10140" y="48607"/>
                    <a:pt x="8450" y="48607"/>
                  </a:cubicBezTo>
                  <a:cubicBezTo>
                    <a:pt x="8450" y="48607"/>
                    <a:pt x="8450" y="48607"/>
                    <a:pt x="6760" y="48607"/>
                  </a:cubicBezTo>
                  <a:cubicBezTo>
                    <a:pt x="6760" y="48607"/>
                    <a:pt x="6760" y="48607"/>
                    <a:pt x="5070" y="48607"/>
                  </a:cubicBezTo>
                  <a:cubicBezTo>
                    <a:pt x="5070" y="48607"/>
                    <a:pt x="5070" y="48607"/>
                    <a:pt x="5070" y="48607"/>
                  </a:cubicBezTo>
                  <a:cubicBezTo>
                    <a:pt x="3380" y="48607"/>
                    <a:pt x="3380" y="48607"/>
                    <a:pt x="3380" y="50126"/>
                  </a:cubicBezTo>
                  <a:cubicBezTo>
                    <a:pt x="3380" y="50126"/>
                    <a:pt x="1690" y="50126"/>
                    <a:pt x="1690" y="51645"/>
                  </a:cubicBezTo>
                  <a:cubicBezTo>
                    <a:pt x="0" y="51645"/>
                    <a:pt x="0" y="51645"/>
                    <a:pt x="0" y="51645"/>
                  </a:cubicBezTo>
                  <a:cubicBezTo>
                    <a:pt x="1690" y="51645"/>
                    <a:pt x="1690" y="51645"/>
                    <a:pt x="1690" y="51645"/>
                  </a:cubicBezTo>
                  <a:cubicBezTo>
                    <a:pt x="3380" y="53164"/>
                    <a:pt x="3380" y="53164"/>
                    <a:pt x="3380" y="53164"/>
                  </a:cubicBezTo>
                  <a:cubicBezTo>
                    <a:pt x="3380" y="53164"/>
                    <a:pt x="3380" y="54683"/>
                    <a:pt x="5070" y="54683"/>
                  </a:cubicBezTo>
                  <a:cubicBezTo>
                    <a:pt x="5070" y="54683"/>
                    <a:pt x="5070" y="54683"/>
                    <a:pt x="5070" y="54683"/>
                  </a:cubicBezTo>
                  <a:cubicBezTo>
                    <a:pt x="5070" y="54683"/>
                    <a:pt x="6760" y="54683"/>
                    <a:pt x="6760" y="54683"/>
                  </a:cubicBezTo>
                  <a:cubicBezTo>
                    <a:pt x="6760" y="54683"/>
                    <a:pt x="8450" y="54683"/>
                    <a:pt x="8450" y="54683"/>
                  </a:cubicBezTo>
                  <a:cubicBezTo>
                    <a:pt x="10140" y="54683"/>
                    <a:pt x="10140" y="54683"/>
                    <a:pt x="10140" y="54683"/>
                  </a:cubicBezTo>
                  <a:cubicBezTo>
                    <a:pt x="10140" y="56202"/>
                    <a:pt x="10140" y="56202"/>
                    <a:pt x="10140" y="56202"/>
                  </a:cubicBezTo>
                  <a:cubicBezTo>
                    <a:pt x="10140" y="56202"/>
                    <a:pt x="8450" y="56202"/>
                    <a:pt x="8450" y="56202"/>
                  </a:cubicBezTo>
                  <a:cubicBezTo>
                    <a:pt x="6760" y="56202"/>
                    <a:pt x="6760" y="56202"/>
                    <a:pt x="6760" y="56202"/>
                  </a:cubicBezTo>
                  <a:cubicBezTo>
                    <a:pt x="5070" y="56202"/>
                    <a:pt x="5070" y="56202"/>
                    <a:pt x="5070" y="57721"/>
                  </a:cubicBezTo>
                  <a:cubicBezTo>
                    <a:pt x="5070" y="57721"/>
                    <a:pt x="5070" y="57721"/>
                    <a:pt x="6760" y="57721"/>
                  </a:cubicBezTo>
                  <a:cubicBezTo>
                    <a:pt x="6760" y="59240"/>
                    <a:pt x="6760" y="59240"/>
                    <a:pt x="6760" y="59240"/>
                  </a:cubicBezTo>
                  <a:cubicBezTo>
                    <a:pt x="6760" y="59240"/>
                    <a:pt x="6760" y="59240"/>
                    <a:pt x="6760" y="59240"/>
                  </a:cubicBezTo>
                  <a:cubicBezTo>
                    <a:pt x="6760" y="59240"/>
                    <a:pt x="8450" y="60759"/>
                    <a:pt x="8450" y="60759"/>
                  </a:cubicBezTo>
                  <a:cubicBezTo>
                    <a:pt x="8450" y="60759"/>
                    <a:pt x="8450" y="60759"/>
                    <a:pt x="10140" y="62278"/>
                  </a:cubicBezTo>
                  <a:cubicBezTo>
                    <a:pt x="10140" y="62278"/>
                    <a:pt x="11830" y="62278"/>
                    <a:pt x="11830" y="63797"/>
                  </a:cubicBezTo>
                  <a:cubicBezTo>
                    <a:pt x="11830" y="63797"/>
                    <a:pt x="11830" y="63797"/>
                    <a:pt x="13521" y="63797"/>
                  </a:cubicBezTo>
                  <a:cubicBezTo>
                    <a:pt x="13521" y="65316"/>
                    <a:pt x="13521" y="63797"/>
                    <a:pt x="15211" y="63797"/>
                  </a:cubicBezTo>
                  <a:cubicBezTo>
                    <a:pt x="15211" y="63797"/>
                    <a:pt x="15211" y="63797"/>
                    <a:pt x="16901" y="63797"/>
                  </a:cubicBezTo>
                  <a:cubicBezTo>
                    <a:pt x="16901" y="63797"/>
                    <a:pt x="18591" y="63797"/>
                    <a:pt x="18591" y="62278"/>
                  </a:cubicBezTo>
                  <a:cubicBezTo>
                    <a:pt x="18591" y="62278"/>
                    <a:pt x="18591" y="62278"/>
                    <a:pt x="18591" y="62278"/>
                  </a:cubicBezTo>
                  <a:cubicBezTo>
                    <a:pt x="18591" y="60759"/>
                    <a:pt x="18591" y="60759"/>
                    <a:pt x="18591" y="60759"/>
                  </a:cubicBezTo>
                  <a:cubicBezTo>
                    <a:pt x="18591" y="60759"/>
                    <a:pt x="18591" y="60759"/>
                    <a:pt x="18591" y="59240"/>
                  </a:cubicBezTo>
                  <a:cubicBezTo>
                    <a:pt x="18591" y="59240"/>
                    <a:pt x="18591" y="57721"/>
                    <a:pt x="18591" y="57721"/>
                  </a:cubicBezTo>
                  <a:cubicBezTo>
                    <a:pt x="18591" y="57721"/>
                    <a:pt x="18591" y="57721"/>
                    <a:pt x="20281" y="57721"/>
                  </a:cubicBezTo>
                  <a:cubicBezTo>
                    <a:pt x="20281" y="57721"/>
                    <a:pt x="20281" y="57721"/>
                    <a:pt x="20281" y="59240"/>
                  </a:cubicBezTo>
                  <a:cubicBezTo>
                    <a:pt x="20281" y="59240"/>
                    <a:pt x="20281" y="59240"/>
                    <a:pt x="20281" y="59240"/>
                  </a:cubicBezTo>
                  <a:cubicBezTo>
                    <a:pt x="20281" y="59240"/>
                    <a:pt x="20281" y="59240"/>
                    <a:pt x="20281" y="59240"/>
                  </a:cubicBezTo>
                  <a:cubicBezTo>
                    <a:pt x="21971" y="60759"/>
                    <a:pt x="20281" y="60759"/>
                    <a:pt x="20281" y="62278"/>
                  </a:cubicBezTo>
                  <a:cubicBezTo>
                    <a:pt x="21971" y="62278"/>
                    <a:pt x="21971" y="62278"/>
                    <a:pt x="21971" y="63797"/>
                  </a:cubicBezTo>
                  <a:cubicBezTo>
                    <a:pt x="21971" y="63797"/>
                    <a:pt x="23661" y="65316"/>
                    <a:pt x="21971" y="65316"/>
                  </a:cubicBezTo>
                  <a:cubicBezTo>
                    <a:pt x="21971" y="66835"/>
                    <a:pt x="21971" y="66835"/>
                    <a:pt x="21971" y="66835"/>
                  </a:cubicBezTo>
                  <a:cubicBezTo>
                    <a:pt x="21971" y="66835"/>
                    <a:pt x="21971" y="68354"/>
                    <a:pt x="21971" y="68354"/>
                  </a:cubicBezTo>
                  <a:cubicBezTo>
                    <a:pt x="21971" y="69873"/>
                    <a:pt x="21971" y="69873"/>
                    <a:pt x="21971" y="71392"/>
                  </a:cubicBezTo>
                  <a:cubicBezTo>
                    <a:pt x="21971" y="71392"/>
                    <a:pt x="23661" y="71392"/>
                    <a:pt x="23661" y="72911"/>
                  </a:cubicBezTo>
                  <a:cubicBezTo>
                    <a:pt x="23661" y="74430"/>
                    <a:pt x="23661" y="74430"/>
                    <a:pt x="23661" y="75949"/>
                  </a:cubicBezTo>
                  <a:cubicBezTo>
                    <a:pt x="23661" y="75949"/>
                    <a:pt x="23661" y="75949"/>
                    <a:pt x="25352" y="77468"/>
                  </a:cubicBezTo>
                  <a:cubicBezTo>
                    <a:pt x="25352" y="77468"/>
                    <a:pt x="25352" y="78987"/>
                    <a:pt x="25352" y="80506"/>
                  </a:cubicBezTo>
                  <a:cubicBezTo>
                    <a:pt x="25352" y="80506"/>
                    <a:pt x="25352" y="82025"/>
                    <a:pt x="25352" y="82025"/>
                  </a:cubicBezTo>
                  <a:cubicBezTo>
                    <a:pt x="25352" y="83544"/>
                    <a:pt x="27042" y="83544"/>
                    <a:pt x="27042" y="85063"/>
                  </a:cubicBezTo>
                  <a:cubicBezTo>
                    <a:pt x="27042" y="85063"/>
                    <a:pt x="27042" y="85063"/>
                    <a:pt x="27042" y="85063"/>
                  </a:cubicBezTo>
                  <a:cubicBezTo>
                    <a:pt x="27042" y="85063"/>
                    <a:pt x="28732" y="86582"/>
                    <a:pt x="28732" y="86582"/>
                  </a:cubicBezTo>
                  <a:cubicBezTo>
                    <a:pt x="28732" y="88101"/>
                    <a:pt x="28732" y="88101"/>
                    <a:pt x="30422" y="89620"/>
                  </a:cubicBezTo>
                  <a:cubicBezTo>
                    <a:pt x="30422" y="89620"/>
                    <a:pt x="30422" y="89620"/>
                    <a:pt x="30422" y="91139"/>
                  </a:cubicBezTo>
                  <a:cubicBezTo>
                    <a:pt x="32112" y="91139"/>
                    <a:pt x="32112" y="91139"/>
                    <a:pt x="32112" y="92658"/>
                  </a:cubicBezTo>
                  <a:cubicBezTo>
                    <a:pt x="33802" y="92658"/>
                    <a:pt x="33802" y="94177"/>
                    <a:pt x="33802" y="94177"/>
                  </a:cubicBezTo>
                  <a:cubicBezTo>
                    <a:pt x="33802" y="95696"/>
                    <a:pt x="33802" y="95696"/>
                    <a:pt x="33802" y="95696"/>
                  </a:cubicBezTo>
                  <a:cubicBezTo>
                    <a:pt x="33802" y="97215"/>
                    <a:pt x="33802" y="97215"/>
                    <a:pt x="33802" y="97215"/>
                  </a:cubicBezTo>
                  <a:cubicBezTo>
                    <a:pt x="33802" y="98734"/>
                    <a:pt x="33802" y="98734"/>
                    <a:pt x="33802" y="98734"/>
                  </a:cubicBezTo>
                  <a:cubicBezTo>
                    <a:pt x="33802" y="100253"/>
                    <a:pt x="33802" y="101772"/>
                    <a:pt x="35492" y="101772"/>
                  </a:cubicBezTo>
                  <a:cubicBezTo>
                    <a:pt x="35492" y="101772"/>
                    <a:pt x="35492" y="101772"/>
                    <a:pt x="37183" y="103291"/>
                  </a:cubicBezTo>
                  <a:cubicBezTo>
                    <a:pt x="37183" y="103291"/>
                    <a:pt x="37183" y="104810"/>
                    <a:pt x="38873" y="104810"/>
                  </a:cubicBezTo>
                  <a:cubicBezTo>
                    <a:pt x="38873" y="106329"/>
                    <a:pt x="38873" y="106329"/>
                    <a:pt x="38873" y="107848"/>
                  </a:cubicBezTo>
                  <a:cubicBezTo>
                    <a:pt x="38873" y="107848"/>
                    <a:pt x="40563" y="109367"/>
                    <a:pt x="40563" y="109367"/>
                  </a:cubicBezTo>
                  <a:cubicBezTo>
                    <a:pt x="40563" y="110886"/>
                    <a:pt x="40563" y="110886"/>
                    <a:pt x="40563" y="112405"/>
                  </a:cubicBezTo>
                  <a:cubicBezTo>
                    <a:pt x="42253" y="113924"/>
                    <a:pt x="40563" y="115443"/>
                    <a:pt x="42253" y="115443"/>
                  </a:cubicBezTo>
                  <a:cubicBezTo>
                    <a:pt x="42253" y="116962"/>
                    <a:pt x="42253" y="116962"/>
                    <a:pt x="43943" y="116962"/>
                  </a:cubicBezTo>
                  <a:cubicBezTo>
                    <a:pt x="43943" y="116962"/>
                    <a:pt x="43943" y="118481"/>
                    <a:pt x="43943" y="118481"/>
                  </a:cubicBezTo>
                  <a:cubicBezTo>
                    <a:pt x="43943" y="120000"/>
                    <a:pt x="45633" y="118481"/>
                    <a:pt x="45633" y="120000"/>
                  </a:cubicBezTo>
                  <a:cubicBezTo>
                    <a:pt x="47323" y="120000"/>
                    <a:pt x="47323" y="120000"/>
                    <a:pt x="47323" y="120000"/>
                  </a:cubicBezTo>
                  <a:cubicBezTo>
                    <a:pt x="49014" y="118481"/>
                    <a:pt x="49014" y="118481"/>
                    <a:pt x="49014" y="116962"/>
                  </a:cubicBezTo>
                  <a:cubicBezTo>
                    <a:pt x="49014" y="115443"/>
                    <a:pt x="50704" y="115443"/>
                    <a:pt x="50704" y="115443"/>
                  </a:cubicBezTo>
                  <a:cubicBezTo>
                    <a:pt x="50704" y="115443"/>
                    <a:pt x="50704" y="113924"/>
                    <a:pt x="52394" y="113924"/>
                  </a:cubicBezTo>
                  <a:cubicBezTo>
                    <a:pt x="52394" y="113924"/>
                    <a:pt x="52394" y="113924"/>
                    <a:pt x="52394" y="113924"/>
                  </a:cubicBezTo>
                  <a:cubicBezTo>
                    <a:pt x="52394" y="112405"/>
                    <a:pt x="52394" y="112405"/>
                    <a:pt x="52394" y="112405"/>
                  </a:cubicBezTo>
                  <a:cubicBezTo>
                    <a:pt x="52394" y="112405"/>
                    <a:pt x="54084" y="112405"/>
                    <a:pt x="54084" y="110886"/>
                  </a:cubicBezTo>
                  <a:cubicBezTo>
                    <a:pt x="54084" y="110886"/>
                    <a:pt x="52394" y="110886"/>
                    <a:pt x="52394" y="110886"/>
                  </a:cubicBezTo>
                  <a:cubicBezTo>
                    <a:pt x="54084" y="109367"/>
                    <a:pt x="54084" y="110886"/>
                    <a:pt x="54084" y="109367"/>
                  </a:cubicBezTo>
                  <a:cubicBezTo>
                    <a:pt x="55774" y="109367"/>
                    <a:pt x="55774" y="109367"/>
                    <a:pt x="55774" y="109367"/>
                  </a:cubicBezTo>
                  <a:cubicBezTo>
                    <a:pt x="55774" y="109367"/>
                    <a:pt x="55774" y="109367"/>
                    <a:pt x="55774" y="107848"/>
                  </a:cubicBezTo>
                  <a:cubicBezTo>
                    <a:pt x="55774" y="107848"/>
                    <a:pt x="55774" y="106329"/>
                    <a:pt x="55774" y="106329"/>
                  </a:cubicBezTo>
                  <a:cubicBezTo>
                    <a:pt x="55774" y="104810"/>
                    <a:pt x="55774" y="104810"/>
                    <a:pt x="55774" y="103291"/>
                  </a:cubicBezTo>
                  <a:cubicBezTo>
                    <a:pt x="55774" y="103291"/>
                    <a:pt x="55774" y="101772"/>
                    <a:pt x="55774" y="101772"/>
                  </a:cubicBezTo>
                  <a:cubicBezTo>
                    <a:pt x="55774" y="100253"/>
                    <a:pt x="55774" y="100253"/>
                    <a:pt x="55774" y="100253"/>
                  </a:cubicBezTo>
                  <a:cubicBezTo>
                    <a:pt x="57464" y="98734"/>
                    <a:pt x="57464" y="98734"/>
                    <a:pt x="57464" y="97215"/>
                  </a:cubicBezTo>
                  <a:cubicBezTo>
                    <a:pt x="57464" y="97215"/>
                    <a:pt x="55774" y="97215"/>
                    <a:pt x="55774" y="95696"/>
                  </a:cubicBezTo>
                  <a:cubicBezTo>
                    <a:pt x="55774" y="95696"/>
                    <a:pt x="55774" y="95696"/>
                    <a:pt x="55774" y="95696"/>
                  </a:cubicBezTo>
                  <a:cubicBezTo>
                    <a:pt x="55774" y="94177"/>
                    <a:pt x="55774" y="94177"/>
                    <a:pt x="55774" y="92658"/>
                  </a:cubicBezTo>
                  <a:cubicBezTo>
                    <a:pt x="55774" y="92658"/>
                    <a:pt x="55774" y="91139"/>
                    <a:pt x="55774" y="91139"/>
                  </a:cubicBezTo>
                  <a:cubicBezTo>
                    <a:pt x="55774" y="89620"/>
                    <a:pt x="55774" y="89620"/>
                    <a:pt x="55774" y="88101"/>
                  </a:cubicBezTo>
                  <a:cubicBezTo>
                    <a:pt x="55774" y="88101"/>
                    <a:pt x="55774" y="86582"/>
                    <a:pt x="55774" y="86582"/>
                  </a:cubicBezTo>
                  <a:cubicBezTo>
                    <a:pt x="57464" y="86582"/>
                    <a:pt x="57464" y="86582"/>
                    <a:pt x="57464" y="86582"/>
                  </a:cubicBezTo>
                  <a:cubicBezTo>
                    <a:pt x="59154" y="86582"/>
                    <a:pt x="59154" y="86582"/>
                    <a:pt x="59154" y="86582"/>
                  </a:cubicBezTo>
                  <a:cubicBezTo>
                    <a:pt x="59154" y="85063"/>
                    <a:pt x="59154" y="85063"/>
                    <a:pt x="59154" y="85063"/>
                  </a:cubicBezTo>
                  <a:cubicBezTo>
                    <a:pt x="59154" y="83544"/>
                    <a:pt x="59154" y="83544"/>
                    <a:pt x="60845" y="83544"/>
                  </a:cubicBezTo>
                  <a:cubicBezTo>
                    <a:pt x="60845" y="83544"/>
                    <a:pt x="60845" y="83544"/>
                    <a:pt x="62535" y="83544"/>
                  </a:cubicBezTo>
                  <a:cubicBezTo>
                    <a:pt x="62535" y="83544"/>
                    <a:pt x="62535" y="83544"/>
                    <a:pt x="62535" y="83544"/>
                  </a:cubicBezTo>
                  <a:cubicBezTo>
                    <a:pt x="64225" y="83544"/>
                    <a:pt x="64225" y="83544"/>
                    <a:pt x="64225" y="82025"/>
                  </a:cubicBezTo>
                  <a:cubicBezTo>
                    <a:pt x="64225" y="82025"/>
                    <a:pt x="64225" y="80506"/>
                    <a:pt x="64225" y="80506"/>
                  </a:cubicBezTo>
                  <a:cubicBezTo>
                    <a:pt x="65915" y="80506"/>
                    <a:pt x="65915" y="80506"/>
                    <a:pt x="65915" y="78987"/>
                  </a:cubicBezTo>
                  <a:cubicBezTo>
                    <a:pt x="65915" y="78987"/>
                    <a:pt x="65915" y="78987"/>
                    <a:pt x="67605" y="78987"/>
                  </a:cubicBezTo>
                  <a:cubicBezTo>
                    <a:pt x="67605" y="78987"/>
                    <a:pt x="67605" y="78987"/>
                    <a:pt x="67605" y="78987"/>
                  </a:cubicBezTo>
                  <a:cubicBezTo>
                    <a:pt x="67605" y="77468"/>
                    <a:pt x="67605" y="77468"/>
                    <a:pt x="67605" y="77468"/>
                  </a:cubicBezTo>
                  <a:cubicBezTo>
                    <a:pt x="67605" y="77468"/>
                    <a:pt x="67605" y="75949"/>
                    <a:pt x="69295" y="75949"/>
                  </a:cubicBezTo>
                  <a:cubicBezTo>
                    <a:pt x="69295" y="75949"/>
                    <a:pt x="69295" y="75949"/>
                    <a:pt x="70985" y="75949"/>
                  </a:cubicBezTo>
                  <a:cubicBezTo>
                    <a:pt x="70985" y="75949"/>
                    <a:pt x="70985" y="75949"/>
                    <a:pt x="70985" y="75949"/>
                  </a:cubicBezTo>
                  <a:cubicBezTo>
                    <a:pt x="70985" y="74430"/>
                    <a:pt x="70985" y="74430"/>
                    <a:pt x="70985" y="74430"/>
                  </a:cubicBezTo>
                  <a:cubicBezTo>
                    <a:pt x="70985" y="74430"/>
                    <a:pt x="70985" y="74430"/>
                    <a:pt x="70985" y="74430"/>
                  </a:cubicBezTo>
                  <a:cubicBezTo>
                    <a:pt x="72676" y="72911"/>
                    <a:pt x="72676" y="72911"/>
                    <a:pt x="72676" y="72911"/>
                  </a:cubicBezTo>
                  <a:cubicBezTo>
                    <a:pt x="72676" y="71392"/>
                    <a:pt x="72676" y="71392"/>
                    <a:pt x="74366" y="71392"/>
                  </a:cubicBezTo>
                  <a:cubicBezTo>
                    <a:pt x="74366" y="71392"/>
                    <a:pt x="74366" y="71392"/>
                    <a:pt x="74366" y="69873"/>
                  </a:cubicBezTo>
                  <a:cubicBezTo>
                    <a:pt x="76056" y="69873"/>
                    <a:pt x="76056" y="69873"/>
                    <a:pt x="76056" y="69873"/>
                  </a:cubicBezTo>
                  <a:cubicBezTo>
                    <a:pt x="76056" y="69873"/>
                    <a:pt x="77746" y="68354"/>
                    <a:pt x="77746" y="68354"/>
                  </a:cubicBezTo>
                  <a:cubicBezTo>
                    <a:pt x="77746" y="68354"/>
                    <a:pt x="79436" y="68354"/>
                    <a:pt x="79436" y="66835"/>
                  </a:cubicBezTo>
                  <a:cubicBezTo>
                    <a:pt x="81126" y="66835"/>
                    <a:pt x="81126" y="66835"/>
                    <a:pt x="81126" y="65316"/>
                  </a:cubicBezTo>
                  <a:cubicBezTo>
                    <a:pt x="81126" y="65316"/>
                    <a:pt x="81126" y="65316"/>
                    <a:pt x="81126" y="63797"/>
                  </a:cubicBezTo>
                  <a:cubicBezTo>
                    <a:pt x="81126" y="63797"/>
                    <a:pt x="81126" y="62278"/>
                    <a:pt x="81126" y="62278"/>
                  </a:cubicBezTo>
                  <a:cubicBezTo>
                    <a:pt x="81126" y="60759"/>
                    <a:pt x="82816" y="60759"/>
                    <a:pt x="82816" y="60759"/>
                  </a:cubicBezTo>
                  <a:cubicBezTo>
                    <a:pt x="82816" y="60759"/>
                    <a:pt x="82816" y="60759"/>
                    <a:pt x="84507" y="60759"/>
                  </a:cubicBezTo>
                  <a:cubicBezTo>
                    <a:pt x="84507" y="60759"/>
                    <a:pt x="84507" y="59240"/>
                    <a:pt x="84507" y="59240"/>
                  </a:cubicBezTo>
                  <a:cubicBezTo>
                    <a:pt x="86197" y="59240"/>
                    <a:pt x="86197" y="60759"/>
                    <a:pt x="86197" y="60759"/>
                  </a:cubicBezTo>
                  <a:cubicBezTo>
                    <a:pt x="86197" y="60759"/>
                    <a:pt x="86197" y="60759"/>
                    <a:pt x="86197" y="59240"/>
                  </a:cubicBezTo>
                  <a:cubicBezTo>
                    <a:pt x="87887" y="59240"/>
                    <a:pt x="87887" y="59240"/>
                    <a:pt x="87887" y="59240"/>
                  </a:cubicBezTo>
                  <a:cubicBezTo>
                    <a:pt x="87887" y="59240"/>
                    <a:pt x="87887" y="59240"/>
                    <a:pt x="87887" y="59240"/>
                  </a:cubicBezTo>
                  <a:cubicBezTo>
                    <a:pt x="87887" y="59240"/>
                    <a:pt x="87887" y="60759"/>
                    <a:pt x="87887" y="60759"/>
                  </a:cubicBezTo>
                  <a:cubicBezTo>
                    <a:pt x="87887" y="60759"/>
                    <a:pt x="89577" y="59240"/>
                    <a:pt x="89577" y="59240"/>
                  </a:cubicBezTo>
                  <a:cubicBezTo>
                    <a:pt x="89577" y="59240"/>
                    <a:pt x="89577" y="59240"/>
                    <a:pt x="89577" y="59240"/>
                  </a:cubicBezTo>
                  <a:cubicBezTo>
                    <a:pt x="89577" y="59240"/>
                    <a:pt x="89577" y="57721"/>
                    <a:pt x="89577" y="57721"/>
                  </a:cubicBezTo>
                  <a:cubicBezTo>
                    <a:pt x="89577" y="56202"/>
                    <a:pt x="89577" y="56202"/>
                    <a:pt x="89577" y="56202"/>
                  </a:cubicBezTo>
                  <a:cubicBezTo>
                    <a:pt x="89577" y="54683"/>
                    <a:pt x="89577" y="54683"/>
                    <a:pt x="87887" y="53164"/>
                  </a:cubicBezTo>
                  <a:cubicBezTo>
                    <a:pt x="87887" y="53164"/>
                    <a:pt x="87887" y="53164"/>
                    <a:pt x="87887" y="51645"/>
                  </a:cubicBezTo>
                  <a:cubicBezTo>
                    <a:pt x="86197" y="51645"/>
                    <a:pt x="86197" y="51645"/>
                    <a:pt x="86197" y="51645"/>
                  </a:cubicBezTo>
                  <a:cubicBezTo>
                    <a:pt x="86197" y="50126"/>
                    <a:pt x="87887" y="50126"/>
                    <a:pt x="87887" y="50126"/>
                  </a:cubicBezTo>
                  <a:cubicBezTo>
                    <a:pt x="87887" y="50126"/>
                    <a:pt x="86197" y="48607"/>
                    <a:pt x="86197" y="48607"/>
                  </a:cubicBezTo>
                  <a:cubicBezTo>
                    <a:pt x="86197" y="48607"/>
                    <a:pt x="84507" y="48607"/>
                    <a:pt x="84507" y="48607"/>
                  </a:cubicBezTo>
                  <a:cubicBezTo>
                    <a:pt x="84507" y="48607"/>
                    <a:pt x="84507" y="47088"/>
                    <a:pt x="84507" y="47088"/>
                  </a:cubicBezTo>
                  <a:cubicBezTo>
                    <a:pt x="84507" y="47088"/>
                    <a:pt x="84507" y="45569"/>
                    <a:pt x="84507" y="45569"/>
                  </a:cubicBezTo>
                  <a:cubicBezTo>
                    <a:pt x="86197" y="45569"/>
                    <a:pt x="86197" y="45569"/>
                    <a:pt x="86197" y="45569"/>
                  </a:cubicBezTo>
                  <a:cubicBezTo>
                    <a:pt x="87887" y="45569"/>
                    <a:pt x="87887" y="45569"/>
                    <a:pt x="87887" y="44050"/>
                  </a:cubicBezTo>
                  <a:cubicBezTo>
                    <a:pt x="87887" y="44050"/>
                    <a:pt x="87887" y="44050"/>
                    <a:pt x="87887" y="44050"/>
                  </a:cubicBezTo>
                  <a:cubicBezTo>
                    <a:pt x="87887" y="44050"/>
                    <a:pt x="86197" y="44050"/>
                    <a:pt x="86197" y="44050"/>
                  </a:cubicBezTo>
                  <a:cubicBezTo>
                    <a:pt x="86197" y="44050"/>
                    <a:pt x="86197" y="42531"/>
                    <a:pt x="84507" y="42531"/>
                  </a:cubicBezTo>
                  <a:cubicBezTo>
                    <a:pt x="84507" y="42531"/>
                    <a:pt x="84507" y="42531"/>
                    <a:pt x="84507" y="42531"/>
                  </a:cubicBezTo>
                  <a:cubicBezTo>
                    <a:pt x="84507" y="42531"/>
                    <a:pt x="82816" y="41012"/>
                    <a:pt x="82816" y="41012"/>
                  </a:cubicBezTo>
                  <a:cubicBezTo>
                    <a:pt x="82816" y="41012"/>
                    <a:pt x="84507" y="39493"/>
                    <a:pt x="84507" y="39493"/>
                  </a:cubicBezTo>
                  <a:cubicBezTo>
                    <a:pt x="84507" y="39493"/>
                    <a:pt x="84507" y="39493"/>
                    <a:pt x="86197" y="39493"/>
                  </a:cubicBezTo>
                  <a:cubicBezTo>
                    <a:pt x="86197" y="39493"/>
                    <a:pt x="86197" y="39493"/>
                    <a:pt x="87887" y="41012"/>
                  </a:cubicBezTo>
                  <a:cubicBezTo>
                    <a:pt x="87887" y="41012"/>
                    <a:pt x="87887" y="41012"/>
                    <a:pt x="87887" y="41012"/>
                  </a:cubicBezTo>
                  <a:cubicBezTo>
                    <a:pt x="87887" y="41012"/>
                    <a:pt x="87887" y="41012"/>
                    <a:pt x="89577" y="41012"/>
                  </a:cubicBezTo>
                  <a:cubicBezTo>
                    <a:pt x="89577" y="41012"/>
                    <a:pt x="89577" y="41012"/>
                    <a:pt x="89577" y="41012"/>
                  </a:cubicBezTo>
                  <a:cubicBezTo>
                    <a:pt x="91267" y="42531"/>
                    <a:pt x="89577" y="42531"/>
                    <a:pt x="89577" y="44050"/>
                  </a:cubicBezTo>
                  <a:cubicBezTo>
                    <a:pt x="89577" y="44050"/>
                    <a:pt x="89577" y="44050"/>
                    <a:pt x="89577" y="44050"/>
                  </a:cubicBezTo>
                  <a:cubicBezTo>
                    <a:pt x="91267" y="44050"/>
                    <a:pt x="91267" y="45569"/>
                    <a:pt x="91267" y="45569"/>
                  </a:cubicBezTo>
                  <a:cubicBezTo>
                    <a:pt x="91267" y="45569"/>
                    <a:pt x="91267" y="45569"/>
                    <a:pt x="92957" y="45569"/>
                  </a:cubicBezTo>
                  <a:cubicBezTo>
                    <a:pt x="94647" y="45569"/>
                    <a:pt x="94647" y="45569"/>
                    <a:pt x="96338" y="45569"/>
                  </a:cubicBezTo>
                  <a:cubicBezTo>
                    <a:pt x="98028" y="45569"/>
                    <a:pt x="98028" y="45569"/>
                    <a:pt x="99718" y="45569"/>
                  </a:cubicBezTo>
                  <a:cubicBezTo>
                    <a:pt x="99718" y="45569"/>
                    <a:pt x="101408" y="44050"/>
                    <a:pt x="101408" y="45569"/>
                  </a:cubicBezTo>
                  <a:cubicBezTo>
                    <a:pt x="101408" y="45569"/>
                    <a:pt x="101408" y="45569"/>
                    <a:pt x="101408" y="47088"/>
                  </a:cubicBezTo>
                  <a:cubicBezTo>
                    <a:pt x="101408" y="47088"/>
                    <a:pt x="101408" y="47088"/>
                    <a:pt x="101408" y="47088"/>
                  </a:cubicBezTo>
                  <a:cubicBezTo>
                    <a:pt x="99718" y="47088"/>
                    <a:pt x="101408" y="48607"/>
                    <a:pt x="101408" y="48607"/>
                  </a:cubicBezTo>
                  <a:cubicBezTo>
                    <a:pt x="99718" y="48607"/>
                    <a:pt x="99718" y="48607"/>
                    <a:pt x="99718" y="48607"/>
                  </a:cubicBezTo>
                  <a:cubicBezTo>
                    <a:pt x="98028" y="50126"/>
                    <a:pt x="98028" y="50126"/>
                    <a:pt x="98028" y="50126"/>
                  </a:cubicBezTo>
                  <a:cubicBezTo>
                    <a:pt x="98028" y="50126"/>
                    <a:pt x="98028" y="50126"/>
                    <a:pt x="98028" y="51645"/>
                  </a:cubicBezTo>
                  <a:cubicBezTo>
                    <a:pt x="98028" y="51645"/>
                    <a:pt x="98028" y="51645"/>
                    <a:pt x="98028" y="51645"/>
                  </a:cubicBezTo>
                  <a:cubicBezTo>
                    <a:pt x="98028" y="53164"/>
                    <a:pt x="98028" y="53164"/>
                    <a:pt x="99718" y="53164"/>
                  </a:cubicBezTo>
                  <a:cubicBezTo>
                    <a:pt x="99718" y="54683"/>
                    <a:pt x="99718" y="54683"/>
                    <a:pt x="99718" y="53164"/>
                  </a:cubicBezTo>
                  <a:cubicBezTo>
                    <a:pt x="101408" y="53164"/>
                    <a:pt x="99718" y="51645"/>
                    <a:pt x="101408" y="51645"/>
                  </a:cubicBezTo>
                  <a:cubicBezTo>
                    <a:pt x="101408" y="51645"/>
                    <a:pt x="101408" y="51645"/>
                    <a:pt x="101408" y="51645"/>
                  </a:cubicBezTo>
                  <a:cubicBezTo>
                    <a:pt x="103098" y="51645"/>
                    <a:pt x="103098" y="53164"/>
                    <a:pt x="103098" y="53164"/>
                  </a:cubicBezTo>
                  <a:cubicBezTo>
                    <a:pt x="103098" y="54683"/>
                    <a:pt x="101408" y="54683"/>
                    <a:pt x="103098" y="54683"/>
                  </a:cubicBezTo>
                  <a:cubicBezTo>
                    <a:pt x="103098" y="56202"/>
                    <a:pt x="103098" y="54683"/>
                    <a:pt x="104788" y="56202"/>
                  </a:cubicBezTo>
                  <a:cubicBezTo>
                    <a:pt x="104788" y="56202"/>
                    <a:pt x="104788" y="56202"/>
                    <a:pt x="104788" y="57721"/>
                  </a:cubicBezTo>
                  <a:cubicBezTo>
                    <a:pt x="104788" y="57721"/>
                    <a:pt x="104788" y="57721"/>
                    <a:pt x="104788" y="59240"/>
                  </a:cubicBezTo>
                  <a:cubicBezTo>
                    <a:pt x="104788" y="57721"/>
                    <a:pt x="104788" y="57721"/>
                    <a:pt x="104788" y="57721"/>
                  </a:cubicBezTo>
                  <a:cubicBezTo>
                    <a:pt x="106478" y="57721"/>
                    <a:pt x="106478" y="59240"/>
                    <a:pt x="106478" y="57721"/>
                  </a:cubicBezTo>
                  <a:cubicBezTo>
                    <a:pt x="106478" y="57721"/>
                    <a:pt x="108169" y="57721"/>
                    <a:pt x="108169" y="57721"/>
                  </a:cubicBezTo>
                  <a:cubicBezTo>
                    <a:pt x="108169" y="56202"/>
                    <a:pt x="106478" y="56202"/>
                    <a:pt x="106478" y="56202"/>
                  </a:cubicBezTo>
                  <a:cubicBezTo>
                    <a:pt x="106478" y="56202"/>
                    <a:pt x="106478" y="56202"/>
                    <a:pt x="106478" y="54683"/>
                  </a:cubicBezTo>
                  <a:cubicBezTo>
                    <a:pt x="106478" y="54683"/>
                    <a:pt x="108169" y="54683"/>
                    <a:pt x="108169" y="54683"/>
                  </a:cubicBezTo>
                  <a:cubicBezTo>
                    <a:pt x="108169" y="53164"/>
                    <a:pt x="108169" y="53164"/>
                    <a:pt x="108169" y="53164"/>
                  </a:cubicBezTo>
                  <a:cubicBezTo>
                    <a:pt x="106478" y="51645"/>
                    <a:pt x="106478" y="50126"/>
                    <a:pt x="108169" y="50126"/>
                  </a:cubicBezTo>
                  <a:cubicBezTo>
                    <a:pt x="108169" y="50126"/>
                    <a:pt x="108169" y="50126"/>
                    <a:pt x="108169" y="50126"/>
                  </a:cubicBezTo>
                  <a:cubicBezTo>
                    <a:pt x="109859" y="50126"/>
                    <a:pt x="109859" y="51645"/>
                    <a:pt x="109859" y="51645"/>
                  </a:cubicBezTo>
                  <a:cubicBezTo>
                    <a:pt x="111549" y="50126"/>
                    <a:pt x="109859" y="50126"/>
                    <a:pt x="109859" y="48607"/>
                  </a:cubicBezTo>
                  <a:cubicBezTo>
                    <a:pt x="111549" y="48607"/>
                    <a:pt x="111549" y="48607"/>
                    <a:pt x="111549" y="47088"/>
                  </a:cubicBezTo>
                  <a:cubicBezTo>
                    <a:pt x="111549" y="47088"/>
                    <a:pt x="111549" y="47088"/>
                    <a:pt x="111549" y="45569"/>
                  </a:cubicBezTo>
                  <a:cubicBezTo>
                    <a:pt x="111549" y="45569"/>
                    <a:pt x="111549" y="45569"/>
                    <a:pt x="111549" y="44050"/>
                  </a:cubicBezTo>
                  <a:cubicBezTo>
                    <a:pt x="109859" y="44050"/>
                    <a:pt x="109859" y="44050"/>
                    <a:pt x="109859" y="44050"/>
                  </a:cubicBezTo>
                  <a:cubicBezTo>
                    <a:pt x="111549" y="44050"/>
                    <a:pt x="111549" y="44050"/>
                    <a:pt x="111549" y="42531"/>
                  </a:cubicBezTo>
                  <a:cubicBezTo>
                    <a:pt x="111549" y="42531"/>
                    <a:pt x="111549" y="42531"/>
                    <a:pt x="111549" y="41012"/>
                  </a:cubicBezTo>
                  <a:cubicBezTo>
                    <a:pt x="111549" y="41012"/>
                    <a:pt x="111549" y="41012"/>
                    <a:pt x="111549" y="39493"/>
                  </a:cubicBezTo>
                  <a:cubicBezTo>
                    <a:pt x="111549" y="39493"/>
                    <a:pt x="111549" y="37974"/>
                    <a:pt x="113239" y="37974"/>
                  </a:cubicBezTo>
                  <a:cubicBezTo>
                    <a:pt x="113239" y="36455"/>
                    <a:pt x="114929" y="37974"/>
                    <a:pt x="114929" y="36455"/>
                  </a:cubicBezTo>
                  <a:cubicBezTo>
                    <a:pt x="114929" y="36455"/>
                    <a:pt x="116619" y="36455"/>
                    <a:pt x="116619" y="34936"/>
                  </a:cubicBezTo>
                  <a:cubicBezTo>
                    <a:pt x="118309" y="34936"/>
                    <a:pt x="118309" y="34936"/>
                    <a:pt x="120000" y="33417"/>
                  </a:cubicBezTo>
                  <a:cubicBezTo>
                    <a:pt x="120000" y="31898"/>
                    <a:pt x="118309" y="31898"/>
                    <a:pt x="118309" y="30379"/>
                  </a:cubicBezTo>
                  <a:cubicBezTo>
                    <a:pt x="118309" y="30379"/>
                    <a:pt x="118309" y="30379"/>
                    <a:pt x="118309" y="30379"/>
                  </a:cubicBezTo>
                  <a:cubicBezTo>
                    <a:pt x="118309" y="28860"/>
                    <a:pt x="116619" y="28860"/>
                    <a:pt x="116619" y="28860"/>
                  </a:cubicBezTo>
                  <a:cubicBezTo>
                    <a:pt x="116619" y="28860"/>
                    <a:pt x="116619" y="27341"/>
                    <a:pt x="114929" y="27341"/>
                  </a:cubicBezTo>
                  <a:cubicBezTo>
                    <a:pt x="114929" y="27341"/>
                    <a:pt x="114929" y="27341"/>
                    <a:pt x="113239" y="27341"/>
                  </a:cubicBezTo>
                  <a:cubicBezTo>
                    <a:pt x="111549" y="27341"/>
                    <a:pt x="111549" y="28860"/>
                    <a:pt x="109859" y="28860"/>
                  </a:cubicBezTo>
                  <a:cubicBezTo>
                    <a:pt x="109859" y="28860"/>
                    <a:pt x="108169" y="27341"/>
                    <a:pt x="108169" y="27341"/>
                  </a:cubicBezTo>
                  <a:cubicBezTo>
                    <a:pt x="108169" y="27341"/>
                    <a:pt x="106478" y="28860"/>
                    <a:pt x="106478" y="28860"/>
                  </a:cubicBezTo>
                  <a:cubicBezTo>
                    <a:pt x="104788" y="28860"/>
                    <a:pt x="104788" y="28860"/>
                    <a:pt x="103098" y="28860"/>
                  </a:cubicBezTo>
                  <a:cubicBezTo>
                    <a:pt x="103098" y="28860"/>
                    <a:pt x="101408" y="28860"/>
                    <a:pt x="101408" y="28860"/>
                  </a:cubicBezTo>
                  <a:cubicBezTo>
                    <a:pt x="99718" y="28860"/>
                    <a:pt x="99718" y="28860"/>
                    <a:pt x="99718" y="28860"/>
                  </a:cubicBezTo>
                  <a:cubicBezTo>
                    <a:pt x="98028" y="28860"/>
                    <a:pt x="98028" y="28860"/>
                    <a:pt x="98028" y="28860"/>
                  </a:cubicBezTo>
                  <a:cubicBezTo>
                    <a:pt x="98028" y="28860"/>
                    <a:pt x="96338" y="28860"/>
                    <a:pt x="96338" y="28860"/>
                  </a:cubicBezTo>
                  <a:cubicBezTo>
                    <a:pt x="94647" y="28860"/>
                    <a:pt x="94647" y="28860"/>
                    <a:pt x="92957" y="30379"/>
                  </a:cubicBezTo>
                  <a:cubicBezTo>
                    <a:pt x="92957" y="30379"/>
                    <a:pt x="92957" y="30379"/>
                    <a:pt x="92957" y="30379"/>
                  </a:cubicBezTo>
                  <a:cubicBezTo>
                    <a:pt x="91267" y="31898"/>
                    <a:pt x="91267" y="31898"/>
                    <a:pt x="91267" y="31898"/>
                  </a:cubicBezTo>
                  <a:cubicBezTo>
                    <a:pt x="89577" y="31898"/>
                    <a:pt x="89577" y="30379"/>
                    <a:pt x="89577" y="30379"/>
                  </a:cubicBezTo>
                  <a:cubicBezTo>
                    <a:pt x="89577" y="30379"/>
                    <a:pt x="89577" y="30379"/>
                    <a:pt x="89577" y="30379"/>
                  </a:cubicBezTo>
                  <a:cubicBezTo>
                    <a:pt x="87887" y="31898"/>
                    <a:pt x="87887" y="31898"/>
                    <a:pt x="86197" y="31898"/>
                  </a:cubicBezTo>
                  <a:cubicBezTo>
                    <a:pt x="86197" y="31898"/>
                    <a:pt x="86197" y="33417"/>
                    <a:pt x="84507" y="31898"/>
                  </a:cubicBezTo>
                  <a:cubicBezTo>
                    <a:pt x="84507" y="31898"/>
                    <a:pt x="84507" y="31898"/>
                    <a:pt x="84507" y="30379"/>
                  </a:cubicBezTo>
                  <a:cubicBezTo>
                    <a:pt x="82816" y="30379"/>
                    <a:pt x="82816" y="30379"/>
                    <a:pt x="81126" y="30379"/>
                  </a:cubicBezTo>
                  <a:cubicBezTo>
                    <a:pt x="81126" y="30379"/>
                    <a:pt x="79436" y="30379"/>
                    <a:pt x="79436" y="31898"/>
                  </a:cubicBezTo>
                  <a:cubicBezTo>
                    <a:pt x="79436" y="31898"/>
                    <a:pt x="79436" y="31898"/>
                    <a:pt x="79436" y="31898"/>
                  </a:cubicBezTo>
                  <a:cubicBezTo>
                    <a:pt x="79436" y="33417"/>
                    <a:pt x="79436" y="33417"/>
                    <a:pt x="79436" y="34936"/>
                  </a:cubicBezTo>
                  <a:cubicBezTo>
                    <a:pt x="79436" y="34936"/>
                    <a:pt x="79436" y="34936"/>
                    <a:pt x="81126" y="36455"/>
                  </a:cubicBezTo>
                  <a:cubicBezTo>
                    <a:pt x="81126" y="36455"/>
                    <a:pt x="81126" y="36455"/>
                    <a:pt x="81126" y="36455"/>
                  </a:cubicBezTo>
                  <a:cubicBezTo>
                    <a:pt x="81126" y="37974"/>
                    <a:pt x="82816" y="37974"/>
                    <a:pt x="81126" y="39493"/>
                  </a:cubicBezTo>
                  <a:cubicBezTo>
                    <a:pt x="81126" y="39493"/>
                    <a:pt x="81126" y="39493"/>
                    <a:pt x="79436" y="39493"/>
                  </a:cubicBezTo>
                  <a:cubicBezTo>
                    <a:pt x="79436" y="39493"/>
                    <a:pt x="77746" y="39493"/>
                    <a:pt x="77746" y="39493"/>
                  </a:cubicBezTo>
                  <a:cubicBezTo>
                    <a:pt x="77746" y="37974"/>
                    <a:pt x="76056" y="37974"/>
                    <a:pt x="76056" y="37974"/>
                  </a:cubicBezTo>
                  <a:cubicBezTo>
                    <a:pt x="74366" y="37974"/>
                    <a:pt x="74366" y="37974"/>
                    <a:pt x="74366" y="37974"/>
                  </a:cubicBezTo>
                  <a:cubicBezTo>
                    <a:pt x="72676" y="37974"/>
                    <a:pt x="72676" y="37974"/>
                    <a:pt x="72676" y="37974"/>
                  </a:cubicBezTo>
                  <a:cubicBezTo>
                    <a:pt x="70985" y="37974"/>
                    <a:pt x="70985" y="37974"/>
                    <a:pt x="70985" y="37974"/>
                  </a:cubicBezTo>
                  <a:cubicBezTo>
                    <a:pt x="69295" y="37974"/>
                    <a:pt x="69295" y="37974"/>
                    <a:pt x="69295" y="36455"/>
                  </a:cubicBezTo>
                  <a:cubicBezTo>
                    <a:pt x="67605" y="36455"/>
                    <a:pt x="67605" y="36455"/>
                    <a:pt x="67605" y="34936"/>
                  </a:cubicBezTo>
                  <a:cubicBezTo>
                    <a:pt x="67605" y="34936"/>
                    <a:pt x="65915" y="34936"/>
                    <a:pt x="65915" y="34936"/>
                  </a:cubicBezTo>
                  <a:cubicBezTo>
                    <a:pt x="65915" y="34936"/>
                    <a:pt x="64225" y="36455"/>
                    <a:pt x="64225" y="36455"/>
                  </a:cubicBezTo>
                  <a:cubicBezTo>
                    <a:pt x="64225" y="36455"/>
                    <a:pt x="62535" y="36455"/>
                    <a:pt x="62535" y="36455"/>
                  </a:cubicBezTo>
                  <a:cubicBezTo>
                    <a:pt x="60845" y="36455"/>
                    <a:pt x="60845" y="36455"/>
                    <a:pt x="59154" y="36455"/>
                  </a:cubicBezTo>
                  <a:cubicBezTo>
                    <a:pt x="59154" y="34936"/>
                    <a:pt x="59154" y="34936"/>
                    <a:pt x="59154" y="33417"/>
                  </a:cubicBezTo>
                  <a:cubicBezTo>
                    <a:pt x="57464" y="33417"/>
                    <a:pt x="57464" y="33417"/>
                    <a:pt x="57464" y="33417"/>
                  </a:cubicBezTo>
                  <a:cubicBezTo>
                    <a:pt x="55774" y="33417"/>
                    <a:pt x="55774" y="33417"/>
                    <a:pt x="55774" y="33417"/>
                  </a:cubicBezTo>
                  <a:cubicBezTo>
                    <a:pt x="54084" y="33417"/>
                    <a:pt x="54084" y="33417"/>
                    <a:pt x="54084" y="33417"/>
                  </a:cubicBezTo>
                  <a:cubicBezTo>
                    <a:pt x="54084" y="33417"/>
                    <a:pt x="54084" y="31898"/>
                    <a:pt x="54084" y="31898"/>
                  </a:cubicBezTo>
                  <a:cubicBezTo>
                    <a:pt x="52394" y="31898"/>
                    <a:pt x="52394" y="31898"/>
                    <a:pt x="52394" y="30379"/>
                  </a:cubicBezTo>
                  <a:cubicBezTo>
                    <a:pt x="50704" y="30379"/>
                    <a:pt x="50704" y="30379"/>
                    <a:pt x="50704" y="30379"/>
                  </a:cubicBezTo>
                  <a:cubicBezTo>
                    <a:pt x="49014" y="30379"/>
                    <a:pt x="49014" y="30379"/>
                    <a:pt x="49014" y="30379"/>
                  </a:cubicBezTo>
                  <a:cubicBezTo>
                    <a:pt x="49014" y="30379"/>
                    <a:pt x="47323" y="30379"/>
                    <a:pt x="47323" y="30379"/>
                  </a:cubicBezTo>
                  <a:cubicBezTo>
                    <a:pt x="47323" y="30379"/>
                    <a:pt x="47323" y="28860"/>
                    <a:pt x="47323" y="28860"/>
                  </a:cubicBezTo>
                  <a:cubicBezTo>
                    <a:pt x="47323" y="28860"/>
                    <a:pt x="47323" y="27341"/>
                    <a:pt x="45633" y="27341"/>
                  </a:cubicBezTo>
                  <a:cubicBezTo>
                    <a:pt x="45633" y="27341"/>
                    <a:pt x="43943" y="25822"/>
                    <a:pt x="43943" y="25822"/>
                  </a:cubicBezTo>
                  <a:cubicBezTo>
                    <a:pt x="42253" y="25822"/>
                    <a:pt x="42253" y="25822"/>
                    <a:pt x="42253" y="25822"/>
                  </a:cubicBezTo>
                  <a:cubicBezTo>
                    <a:pt x="40563" y="25822"/>
                    <a:pt x="40563" y="25822"/>
                    <a:pt x="40563" y="25822"/>
                  </a:cubicBezTo>
                  <a:cubicBezTo>
                    <a:pt x="38873" y="24303"/>
                    <a:pt x="38873" y="24303"/>
                    <a:pt x="38873" y="24303"/>
                  </a:cubicBezTo>
                  <a:cubicBezTo>
                    <a:pt x="38873" y="22784"/>
                    <a:pt x="38873" y="22784"/>
                    <a:pt x="37183" y="22784"/>
                  </a:cubicBezTo>
                  <a:cubicBezTo>
                    <a:pt x="37183" y="22784"/>
                    <a:pt x="35492" y="22784"/>
                    <a:pt x="35492" y="22784"/>
                  </a:cubicBezTo>
                  <a:cubicBezTo>
                    <a:pt x="35492" y="22784"/>
                    <a:pt x="35492" y="21265"/>
                    <a:pt x="35492" y="21265"/>
                  </a:cubicBezTo>
                  <a:cubicBezTo>
                    <a:pt x="33802" y="21265"/>
                    <a:pt x="35492" y="19746"/>
                    <a:pt x="37183" y="19746"/>
                  </a:cubicBezTo>
                  <a:cubicBezTo>
                    <a:pt x="37183" y="19746"/>
                    <a:pt x="37183" y="18227"/>
                    <a:pt x="38873" y="18227"/>
                  </a:cubicBezTo>
                  <a:cubicBezTo>
                    <a:pt x="38873" y="18227"/>
                    <a:pt x="38873" y="18227"/>
                    <a:pt x="38873" y="16708"/>
                  </a:cubicBezTo>
                  <a:cubicBezTo>
                    <a:pt x="38873" y="16708"/>
                    <a:pt x="38873" y="16708"/>
                    <a:pt x="38873" y="16708"/>
                  </a:cubicBezTo>
                  <a:cubicBezTo>
                    <a:pt x="37183" y="16708"/>
                    <a:pt x="37183" y="15189"/>
                    <a:pt x="38873" y="13670"/>
                  </a:cubicBezTo>
                  <a:cubicBezTo>
                    <a:pt x="38873" y="13670"/>
                    <a:pt x="40563" y="13670"/>
                    <a:pt x="40563" y="12151"/>
                  </a:cubicBezTo>
                  <a:cubicBezTo>
                    <a:pt x="40563" y="12151"/>
                    <a:pt x="40563" y="10632"/>
                    <a:pt x="40563" y="10632"/>
                  </a:cubicBezTo>
                  <a:cubicBezTo>
                    <a:pt x="40563" y="9113"/>
                    <a:pt x="38873" y="9113"/>
                    <a:pt x="38873" y="9113"/>
                  </a:cubicBezTo>
                  <a:cubicBezTo>
                    <a:pt x="38873" y="7594"/>
                    <a:pt x="38873" y="7594"/>
                    <a:pt x="37183" y="6075"/>
                  </a:cubicBezTo>
                  <a:cubicBezTo>
                    <a:pt x="37183" y="6075"/>
                    <a:pt x="37183" y="4556"/>
                    <a:pt x="37183" y="4556"/>
                  </a:cubicBezTo>
                  <a:cubicBezTo>
                    <a:pt x="35492" y="3037"/>
                    <a:pt x="35492" y="3037"/>
                    <a:pt x="33802" y="3037"/>
                  </a:cubicBezTo>
                  <a:cubicBezTo>
                    <a:pt x="33802" y="1518"/>
                    <a:pt x="32112" y="1518"/>
                    <a:pt x="32112" y="1518"/>
                  </a:cubicBezTo>
                  <a:cubicBezTo>
                    <a:pt x="30422" y="0"/>
                    <a:pt x="30422" y="1518"/>
                    <a:pt x="28732" y="0"/>
                  </a:cubicBezTo>
                  <a:cubicBezTo>
                    <a:pt x="28732" y="1518"/>
                    <a:pt x="28732" y="1518"/>
                    <a:pt x="28732" y="1518"/>
                  </a:cubicBezTo>
                  <a:cubicBezTo>
                    <a:pt x="28732" y="1518"/>
                    <a:pt x="28732" y="1518"/>
                    <a:pt x="27042" y="1518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Shape 610"/>
            <p:cNvSpPr/>
            <p:nvPr/>
          </p:nvSpPr>
          <p:spPr>
            <a:xfrm>
              <a:off x="9181934" y="2663602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0" y="0"/>
                  </a:cubicBezTo>
                  <a:cubicBezTo>
                    <a:pt x="120000" y="120000"/>
                    <a:pt x="120000" y="120000"/>
                    <a:pt x="12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Shape 611"/>
            <p:cNvSpPr/>
            <p:nvPr/>
          </p:nvSpPr>
          <p:spPr>
            <a:xfrm>
              <a:off x="8974007" y="2310504"/>
              <a:ext cx="9671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0"/>
                    <a:pt x="0" y="60000"/>
                    <a:pt x="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Shape 612"/>
            <p:cNvSpPr/>
            <p:nvPr/>
          </p:nvSpPr>
          <p:spPr>
            <a:xfrm>
              <a:off x="8501735" y="2310504"/>
              <a:ext cx="22566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60000" y="120000"/>
                    <a:pt x="60000" y="120000"/>
                  </a:cubicBezTo>
                  <a:cubicBezTo>
                    <a:pt x="60000" y="120000"/>
                    <a:pt x="120000" y="12000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60000" y="0"/>
                    <a:pt x="6000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Shape 613"/>
            <p:cNvSpPr/>
            <p:nvPr/>
          </p:nvSpPr>
          <p:spPr>
            <a:xfrm>
              <a:off x="8458215" y="2343460"/>
              <a:ext cx="22566" cy="9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60000" y="120000"/>
                    <a:pt x="0" y="120000"/>
                    <a:pt x="0" y="120000"/>
                  </a:cubicBezTo>
                  <a:cubicBezTo>
                    <a:pt x="0" y="120000"/>
                    <a:pt x="60000" y="120000"/>
                    <a:pt x="6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Shape 614"/>
            <p:cNvSpPr/>
            <p:nvPr/>
          </p:nvSpPr>
          <p:spPr>
            <a:xfrm>
              <a:off x="8371176" y="2363861"/>
              <a:ext cx="207928" cy="2573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315" y="15000"/>
                  </a:moveTo>
                  <a:cubicBezTo>
                    <a:pt x="6315" y="15000"/>
                    <a:pt x="6315" y="15000"/>
                    <a:pt x="12631" y="15000"/>
                  </a:cubicBezTo>
                  <a:cubicBezTo>
                    <a:pt x="6315" y="15000"/>
                    <a:pt x="6315" y="15000"/>
                    <a:pt x="6315" y="20000"/>
                  </a:cubicBezTo>
                  <a:cubicBezTo>
                    <a:pt x="6315" y="20000"/>
                    <a:pt x="6315" y="20000"/>
                    <a:pt x="12631" y="20000"/>
                  </a:cubicBezTo>
                  <a:cubicBezTo>
                    <a:pt x="12631" y="25000"/>
                    <a:pt x="12631" y="20000"/>
                    <a:pt x="18947" y="20000"/>
                  </a:cubicBezTo>
                  <a:cubicBezTo>
                    <a:pt x="18947" y="25000"/>
                    <a:pt x="18947" y="25000"/>
                    <a:pt x="18947" y="25000"/>
                  </a:cubicBezTo>
                  <a:cubicBezTo>
                    <a:pt x="18947" y="30000"/>
                    <a:pt x="18947" y="30000"/>
                    <a:pt x="25263" y="30000"/>
                  </a:cubicBezTo>
                  <a:cubicBezTo>
                    <a:pt x="25263" y="30000"/>
                    <a:pt x="25263" y="30000"/>
                    <a:pt x="25263" y="35000"/>
                  </a:cubicBezTo>
                  <a:cubicBezTo>
                    <a:pt x="25263" y="35000"/>
                    <a:pt x="18947" y="35000"/>
                    <a:pt x="25263" y="40000"/>
                  </a:cubicBezTo>
                  <a:cubicBezTo>
                    <a:pt x="25263" y="40000"/>
                    <a:pt x="25263" y="40000"/>
                    <a:pt x="25263" y="40000"/>
                  </a:cubicBezTo>
                  <a:cubicBezTo>
                    <a:pt x="31578" y="40000"/>
                    <a:pt x="31578" y="40000"/>
                    <a:pt x="31578" y="40000"/>
                  </a:cubicBezTo>
                  <a:cubicBezTo>
                    <a:pt x="31578" y="40000"/>
                    <a:pt x="31578" y="40000"/>
                    <a:pt x="31578" y="45000"/>
                  </a:cubicBezTo>
                  <a:cubicBezTo>
                    <a:pt x="31578" y="45000"/>
                    <a:pt x="31578" y="45000"/>
                    <a:pt x="37894" y="45000"/>
                  </a:cubicBezTo>
                  <a:cubicBezTo>
                    <a:pt x="37894" y="50000"/>
                    <a:pt x="31578" y="50000"/>
                    <a:pt x="31578" y="50000"/>
                  </a:cubicBezTo>
                  <a:cubicBezTo>
                    <a:pt x="25263" y="50000"/>
                    <a:pt x="25263" y="50000"/>
                    <a:pt x="25263" y="55000"/>
                  </a:cubicBezTo>
                  <a:cubicBezTo>
                    <a:pt x="25263" y="55000"/>
                    <a:pt x="31578" y="55000"/>
                    <a:pt x="37894" y="55000"/>
                  </a:cubicBezTo>
                  <a:cubicBezTo>
                    <a:pt x="37894" y="55000"/>
                    <a:pt x="37894" y="55000"/>
                    <a:pt x="44210" y="55000"/>
                  </a:cubicBezTo>
                  <a:cubicBezTo>
                    <a:pt x="44210" y="50000"/>
                    <a:pt x="44210" y="50000"/>
                    <a:pt x="44210" y="50000"/>
                  </a:cubicBezTo>
                  <a:cubicBezTo>
                    <a:pt x="50526" y="50000"/>
                    <a:pt x="50526" y="50000"/>
                    <a:pt x="50526" y="55000"/>
                  </a:cubicBezTo>
                  <a:cubicBezTo>
                    <a:pt x="50526" y="55000"/>
                    <a:pt x="50526" y="60000"/>
                    <a:pt x="50526" y="60000"/>
                  </a:cubicBezTo>
                  <a:cubicBezTo>
                    <a:pt x="50526" y="60000"/>
                    <a:pt x="50526" y="60000"/>
                    <a:pt x="50526" y="60000"/>
                  </a:cubicBezTo>
                  <a:cubicBezTo>
                    <a:pt x="50526" y="60000"/>
                    <a:pt x="56842" y="60000"/>
                    <a:pt x="56842" y="65000"/>
                  </a:cubicBezTo>
                  <a:cubicBezTo>
                    <a:pt x="56842" y="65000"/>
                    <a:pt x="56842" y="65000"/>
                    <a:pt x="56842" y="70000"/>
                  </a:cubicBezTo>
                  <a:cubicBezTo>
                    <a:pt x="56842" y="70000"/>
                    <a:pt x="56842" y="70000"/>
                    <a:pt x="50526" y="70000"/>
                  </a:cubicBezTo>
                  <a:cubicBezTo>
                    <a:pt x="50526" y="75000"/>
                    <a:pt x="44210" y="75000"/>
                    <a:pt x="44210" y="75000"/>
                  </a:cubicBezTo>
                  <a:cubicBezTo>
                    <a:pt x="37894" y="70000"/>
                    <a:pt x="37894" y="70000"/>
                    <a:pt x="37894" y="70000"/>
                  </a:cubicBezTo>
                  <a:cubicBezTo>
                    <a:pt x="37894" y="70000"/>
                    <a:pt x="37894" y="75000"/>
                    <a:pt x="37894" y="75000"/>
                  </a:cubicBezTo>
                  <a:cubicBezTo>
                    <a:pt x="37894" y="80000"/>
                    <a:pt x="37894" y="80000"/>
                    <a:pt x="37894" y="80000"/>
                  </a:cubicBezTo>
                  <a:cubicBezTo>
                    <a:pt x="37894" y="85000"/>
                    <a:pt x="37894" y="85000"/>
                    <a:pt x="37894" y="85000"/>
                  </a:cubicBezTo>
                  <a:cubicBezTo>
                    <a:pt x="31578" y="90000"/>
                    <a:pt x="31578" y="90000"/>
                    <a:pt x="31578" y="90000"/>
                  </a:cubicBezTo>
                  <a:cubicBezTo>
                    <a:pt x="25263" y="90000"/>
                    <a:pt x="25263" y="95000"/>
                    <a:pt x="25263" y="95000"/>
                  </a:cubicBezTo>
                  <a:cubicBezTo>
                    <a:pt x="25263" y="100000"/>
                    <a:pt x="31578" y="95000"/>
                    <a:pt x="31578" y="95000"/>
                  </a:cubicBezTo>
                  <a:cubicBezTo>
                    <a:pt x="31578" y="95000"/>
                    <a:pt x="31578" y="95000"/>
                    <a:pt x="37894" y="95000"/>
                  </a:cubicBezTo>
                  <a:cubicBezTo>
                    <a:pt x="37894" y="95000"/>
                    <a:pt x="37894" y="95000"/>
                    <a:pt x="44210" y="100000"/>
                  </a:cubicBezTo>
                  <a:cubicBezTo>
                    <a:pt x="44210" y="100000"/>
                    <a:pt x="44210" y="100000"/>
                    <a:pt x="44210" y="100000"/>
                  </a:cubicBezTo>
                  <a:cubicBezTo>
                    <a:pt x="44210" y="100000"/>
                    <a:pt x="50526" y="100000"/>
                    <a:pt x="50526" y="100000"/>
                  </a:cubicBezTo>
                  <a:cubicBezTo>
                    <a:pt x="50526" y="100000"/>
                    <a:pt x="50526" y="100000"/>
                    <a:pt x="50526" y="105000"/>
                  </a:cubicBezTo>
                  <a:cubicBezTo>
                    <a:pt x="50526" y="105000"/>
                    <a:pt x="50526" y="105000"/>
                    <a:pt x="44210" y="105000"/>
                  </a:cubicBezTo>
                  <a:cubicBezTo>
                    <a:pt x="44210" y="105000"/>
                    <a:pt x="44210" y="105000"/>
                    <a:pt x="37894" y="105000"/>
                  </a:cubicBezTo>
                  <a:cubicBezTo>
                    <a:pt x="37894" y="105000"/>
                    <a:pt x="37894" y="105000"/>
                    <a:pt x="37894" y="105000"/>
                  </a:cubicBezTo>
                  <a:cubicBezTo>
                    <a:pt x="31578" y="105000"/>
                    <a:pt x="31578" y="105000"/>
                    <a:pt x="31578" y="110000"/>
                  </a:cubicBezTo>
                  <a:cubicBezTo>
                    <a:pt x="31578" y="110000"/>
                    <a:pt x="25263" y="110000"/>
                    <a:pt x="25263" y="110000"/>
                  </a:cubicBezTo>
                  <a:cubicBezTo>
                    <a:pt x="25263" y="110000"/>
                    <a:pt x="25263" y="115000"/>
                    <a:pt x="18947" y="115000"/>
                  </a:cubicBezTo>
                  <a:cubicBezTo>
                    <a:pt x="18947" y="115000"/>
                    <a:pt x="18947" y="115000"/>
                    <a:pt x="18947" y="120000"/>
                  </a:cubicBezTo>
                  <a:cubicBezTo>
                    <a:pt x="18947" y="120000"/>
                    <a:pt x="25263" y="120000"/>
                    <a:pt x="25263" y="120000"/>
                  </a:cubicBezTo>
                  <a:cubicBezTo>
                    <a:pt x="31578" y="120000"/>
                    <a:pt x="31578" y="115000"/>
                    <a:pt x="31578" y="115000"/>
                  </a:cubicBezTo>
                  <a:cubicBezTo>
                    <a:pt x="37894" y="115000"/>
                    <a:pt x="37894" y="115000"/>
                    <a:pt x="44210" y="115000"/>
                  </a:cubicBezTo>
                  <a:cubicBezTo>
                    <a:pt x="44210" y="115000"/>
                    <a:pt x="44210" y="115000"/>
                    <a:pt x="44210" y="115000"/>
                  </a:cubicBezTo>
                  <a:cubicBezTo>
                    <a:pt x="50526" y="115000"/>
                    <a:pt x="50526" y="115000"/>
                    <a:pt x="50526" y="110000"/>
                  </a:cubicBezTo>
                  <a:cubicBezTo>
                    <a:pt x="50526" y="110000"/>
                    <a:pt x="50526" y="110000"/>
                    <a:pt x="56842" y="110000"/>
                  </a:cubicBezTo>
                  <a:cubicBezTo>
                    <a:pt x="56842" y="110000"/>
                    <a:pt x="56842" y="110000"/>
                    <a:pt x="63157" y="110000"/>
                  </a:cubicBezTo>
                  <a:cubicBezTo>
                    <a:pt x="63157" y="110000"/>
                    <a:pt x="63157" y="110000"/>
                    <a:pt x="69473" y="110000"/>
                  </a:cubicBezTo>
                  <a:cubicBezTo>
                    <a:pt x="69473" y="110000"/>
                    <a:pt x="69473" y="110000"/>
                    <a:pt x="75789" y="105000"/>
                  </a:cubicBezTo>
                  <a:cubicBezTo>
                    <a:pt x="82105" y="105000"/>
                    <a:pt x="82105" y="105000"/>
                    <a:pt x="88421" y="105000"/>
                  </a:cubicBezTo>
                  <a:cubicBezTo>
                    <a:pt x="88421" y="105000"/>
                    <a:pt x="94736" y="105000"/>
                    <a:pt x="101052" y="105000"/>
                  </a:cubicBezTo>
                  <a:cubicBezTo>
                    <a:pt x="101052" y="105000"/>
                    <a:pt x="101052" y="105000"/>
                    <a:pt x="107368" y="105000"/>
                  </a:cubicBezTo>
                  <a:cubicBezTo>
                    <a:pt x="107368" y="105000"/>
                    <a:pt x="113684" y="100000"/>
                    <a:pt x="113684" y="100000"/>
                  </a:cubicBezTo>
                  <a:cubicBezTo>
                    <a:pt x="113684" y="100000"/>
                    <a:pt x="113684" y="100000"/>
                    <a:pt x="113684" y="100000"/>
                  </a:cubicBezTo>
                  <a:cubicBezTo>
                    <a:pt x="120000" y="100000"/>
                    <a:pt x="113684" y="100000"/>
                    <a:pt x="107368" y="100000"/>
                  </a:cubicBezTo>
                  <a:cubicBezTo>
                    <a:pt x="107368" y="100000"/>
                    <a:pt x="107368" y="100000"/>
                    <a:pt x="107368" y="95000"/>
                  </a:cubicBezTo>
                  <a:cubicBezTo>
                    <a:pt x="107368" y="95000"/>
                    <a:pt x="107368" y="95000"/>
                    <a:pt x="113684" y="95000"/>
                  </a:cubicBezTo>
                  <a:cubicBezTo>
                    <a:pt x="113684" y="90000"/>
                    <a:pt x="113684" y="90000"/>
                    <a:pt x="120000" y="90000"/>
                  </a:cubicBezTo>
                  <a:cubicBezTo>
                    <a:pt x="120000" y="90000"/>
                    <a:pt x="120000" y="90000"/>
                    <a:pt x="120000" y="90000"/>
                  </a:cubicBezTo>
                  <a:cubicBezTo>
                    <a:pt x="120000" y="85000"/>
                    <a:pt x="120000" y="85000"/>
                    <a:pt x="120000" y="85000"/>
                  </a:cubicBezTo>
                  <a:cubicBezTo>
                    <a:pt x="120000" y="85000"/>
                    <a:pt x="120000" y="80000"/>
                    <a:pt x="120000" y="80000"/>
                  </a:cubicBezTo>
                  <a:cubicBezTo>
                    <a:pt x="120000" y="80000"/>
                    <a:pt x="113684" y="80000"/>
                    <a:pt x="107368" y="80000"/>
                  </a:cubicBezTo>
                  <a:cubicBezTo>
                    <a:pt x="107368" y="80000"/>
                    <a:pt x="107368" y="80000"/>
                    <a:pt x="107368" y="75000"/>
                  </a:cubicBezTo>
                  <a:cubicBezTo>
                    <a:pt x="107368" y="75000"/>
                    <a:pt x="107368" y="75000"/>
                    <a:pt x="107368" y="75000"/>
                  </a:cubicBezTo>
                  <a:cubicBezTo>
                    <a:pt x="107368" y="70000"/>
                    <a:pt x="107368" y="70000"/>
                    <a:pt x="107368" y="70000"/>
                  </a:cubicBezTo>
                  <a:cubicBezTo>
                    <a:pt x="101052" y="70000"/>
                    <a:pt x="101052" y="65000"/>
                    <a:pt x="101052" y="65000"/>
                  </a:cubicBezTo>
                  <a:cubicBezTo>
                    <a:pt x="101052" y="65000"/>
                    <a:pt x="94736" y="65000"/>
                    <a:pt x="94736" y="65000"/>
                  </a:cubicBezTo>
                  <a:cubicBezTo>
                    <a:pt x="94736" y="65000"/>
                    <a:pt x="94736" y="60000"/>
                    <a:pt x="94736" y="60000"/>
                  </a:cubicBezTo>
                  <a:cubicBezTo>
                    <a:pt x="94736" y="60000"/>
                    <a:pt x="94736" y="60000"/>
                    <a:pt x="94736" y="60000"/>
                  </a:cubicBezTo>
                  <a:cubicBezTo>
                    <a:pt x="94736" y="55000"/>
                    <a:pt x="88421" y="55000"/>
                    <a:pt x="88421" y="55000"/>
                  </a:cubicBezTo>
                  <a:cubicBezTo>
                    <a:pt x="88421" y="55000"/>
                    <a:pt x="82105" y="55000"/>
                    <a:pt x="82105" y="50000"/>
                  </a:cubicBezTo>
                  <a:cubicBezTo>
                    <a:pt x="82105" y="50000"/>
                    <a:pt x="82105" y="50000"/>
                    <a:pt x="82105" y="50000"/>
                  </a:cubicBezTo>
                  <a:cubicBezTo>
                    <a:pt x="75789" y="50000"/>
                    <a:pt x="82105" y="50000"/>
                    <a:pt x="82105" y="45000"/>
                  </a:cubicBezTo>
                  <a:cubicBezTo>
                    <a:pt x="75789" y="45000"/>
                    <a:pt x="75789" y="45000"/>
                    <a:pt x="75789" y="40000"/>
                  </a:cubicBezTo>
                  <a:cubicBezTo>
                    <a:pt x="75789" y="40000"/>
                    <a:pt x="69473" y="40000"/>
                    <a:pt x="69473" y="35000"/>
                  </a:cubicBezTo>
                  <a:cubicBezTo>
                    <a:pt x="69473" y="35000"/>
                    <a:pt x="63157" y="40000"/>
                    <a:pt x="63157" y="40000"/>
                  </a:cubicBezTo>
                  <a:cubicBezTo>
                    <a:pt x="56842" y="40000"/>
                    <a:pt x="56842" y="40000"/>
                    <a:pt x="56842" y="35000"/>
                  </a:cubicBezTo>
                  <a:cubicBezTo>
                    <a:pt x="56842" y="35000"/>
                    <a:pt x="50526" y="35000"/>
                    <a:pt x="50526" y="35000"/>
                  </a:cubicBezTo>
                  <a:cubicBezTo>
                    <a:pt x="50526" y="35000"/>
                    <a:pt x="56842" y="35000"/>
                    <a:pt x="56842" y="30000"/>
                  </a:cubicBezTo>
                  <a:cubicBezTo>
                    <a:pt x="63157" y="30000"/>
                    <a:pt x="56842" y="30000"/>
                    <a:pt x="63157" y="30000"/>
                  </a:cubicBezTo>
                  <a:cubicBezTo>
                    <a:pt x="63157" y="25000"/>
                    <a:pt x="63157" y="30000"/>
                    <a:pt x="69473" y="25000"/>
                  </a:cubicBezTo>
                  <a:cubicBezTo>
                    <a:pt x="69473" y="25000"/>
                    <a:pt x="69473" y="20000"/>
                    <a:pt x="69473" y="20000"/>
                  </a:cubicBezTo>
                  <a:cubicBezTo>
                    <a:pt x="69473" y="15000"/>
                    <a:pt x="75789" y="15000"/>
                    <a:pt x="69473" y="10000"/>
                  </a:cubicBezTo>
                  <a:cubicBezTo>
                    <a:pt x="69473" y="10000"/>
                    <a:pt x="63157" y="10000"/>
                    <a:pt x="56842" y="10000"/>
                  </a:cubicBezTo>
                  <a:cubicBezTo>
                    <a:pt x="56842" y="10000"/>
                    <a:pt x="56842" y="15000"/>
                    <a:pt x="50526" y="15000"/>
                  </a:cubicBezTo>
                  <a:cubicBezTo>
                    <a:pt x="50526" y="15000"/>
                    <a:pt x="50526" y="15000"/>
                    <a:pt x="44210" y="15000"/>
                  </a:cubicBezTo>
                  <a:cubicBezTo>
                    <a:pt x="44210" y="10000"/>
                    <a:pt x="44210" y="10000"/>
                    <a:pt x="50526" y="10000"/>
                  </a:cubicBezTo>
                  <a:cubicBezTo>
                    <a:pt x="50526" y="10000"/>
                    <a:pt x="50526" y="10000"/>
                    <a:pt x="50526" y="5000"/>
                  </a:cubicBezTo>
                  <a:cubicBezTo>
                    <a:pt x="56842" y="5000"/>
                    <a:pt x="56842" y="5000"/>
                    <a:pt x="56842" y="5000"/>
                  </a:cubicBezTo>
                  <a:cubicBezTo>
                    <a:pt x="56842" y="5000"/>
                    <a:pt x="56842" y="0"/>
                    <a:pt x="50526" y="0"/>
                  </a:cubicBezTo>
                  <a:cubicBezTo>
                    <a:pt x="50526" y="0"/>
                    <a:pt x="50526" y="5000"/>
                    <a:pt x="50526" y="5000"/>
                  </a:cubicBezTo>
                  <a:cubicBezTo>
                    <a:pt x="44210" y="5000"/>
                    <a:pt x="44210" y="0"/>
                    <a:pt x="44210" y="0"/>
                  </a:cubicBezTo>
                  <a:cubicBezTo>
                    <a:pt x="37894" y="0"/>
                    <a:pt x="37894" y="0"/>
                    <a:pt x="37894" y="0"/>
                  </a:cubicBezTo>
                  <a:cubicBezTo>
                    <a:pt x="31578" y="0"/>
                    <a:pt x="31578" y="0"/>
                    <a:pt x="31578" y="0"/>
                  </a:cubicBezTo>
                  <a:cubicBezTo>
                    <a:pt x="25263" y="5000"/>
                    <a:pt x="31578" y="5000"/>
                    <a:pt x="25263" y="5000"/>
                  </a:cubicBezTo>
                  <a:cubicBezTo>
                    <a:pt x="25263" y="10000"/>
                    <a:pt x="25263" y="10000"/>
                    <a:pt x="25263" y="10000"/>
                  </a:cubicBezTo>
                  <a:cubicBezTo>
                    <a:pt x="25263" y="10000"/>
                    <a:pt x="25263" y="10000"/>
                    <a:pt x="18947" y="10000"/>
                  </a:cubicBezTo>
                  <a:cubicBezTo>
                    <a:pt x="18947" y="10000"/>
                    <a:pt x="18947" y="10000"/>
                    <a:pt x="18947" y="10000"/>
                  </a:cubicBezTo>
                  <a:cubicBezTo>
                    <a:pt x="12631" y="10000"/>
                    <a:pt x="12631" y="10000"/>
                    <a:pt x="12631" y="15000"/>
                  </a:cubicBezTo>
                  <a:cubicBezTo>
                    <a:pt x="12631" y="10000"/>
                    <a:pt x="12631" y="10000"/>
                    <a:pt x="12631" y="10000"/>
                  </a:cubicBezTo>
                  <a:cubicBezTo>
                    <a:pt x="18947" y="10000"/>
                    <a:pt x="18947" y="10000"/>
                    <a:pt x="18947" y="5000"/>
                  </a:cubicBezTo>
                  <a:cubicBezTo>
                    <a:pt x="18947" y="5000"/>
                    <a:pt x="18947" y="5000"/>
                    <a:pt x="18947" y="5000"/>
                  </a:cubicBezTo>
                  <a:cubicBezTo>
                    <a:pt x="18947" y="0"/>
                    <a:pt x="12631" y="0"/>
                    <a:pt x="12631" y="5000"/>
                  </a:cubicBezTo>
                  <a:cubicBezTo>
                    <a:pt x="6315" y="5000"/>
                    <a:pt x="6315" y="5000"/>
                    <a:pt x="6315" y="5000"/>
                  </a:cubicBezTo>
                  <a:cubicBezTo>
                    <a:pt x="6315" y="5000"/>
                    <a:pt x="0" y="10000"/>
                    <a:pt x="0" y="10000"/>
                  </a:cubicBezTo>
                  <a:cubicBezTo>
                    <a:pt x="0" y="10000"/>
                    <a:pt x="0" y="15000"/>
                    <a:pt x="6315" y="15000"/>
                  </a:cubicBezTo>
                  <a:cubicBezTo>
                    <a:pt x="6315" y="15000"/>
                    <a:pt x="6315" y="15000"/>
                    <a:pt x="6315" y="15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Shape 615"/>
            <p:cNvSpPr/>
            <p:nvPr/>
          </p:nvSpPr>
          <p:spPr>
            <a:xfrm>
              <a:off x="8392129" y="2428204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12000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Shape 616"/>
            <p:cNvSpPr/>
            <p:nvPr/>
          </p:nvSpPr>
          <p:spPr>
            <a:xfrm>
              <a:off x="8392129" y="2439189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0"/>
                    <a:pt x="120000" y="0"/>
                  </a:cubicBezTo>
                  <a:cubicBezTo>
                    <a:pt x="0" y="0"/>
                    <a:pt x="0" y="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Shape 617"/>
            <p:cNvSpPr/>
            <p:nvPr/>
          </p:nvSpPr>
          <p:spPr>
            <a:xfrm>
              <a:off x="8392129" y="2450174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Shape 618"/>
            <p:cNvSpPr/>
            <p:nvPr/>
          </p:nvSpPr>
          <p:spPr>
            <a:xfrm>
              <a:off x="8348610" y="2461158"/>
              <a:ext cx="66086" cy="423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000" y="90000"/>
                  </a:moveTo>
                  <a:cubicBezTo>
                    <a:pt x="20000" y="90000"/>
                    <a:pt x="20000" y="120000"/>
                    <a:pt x="20000" y="120000"/>
                  </a:cubicBezTo>
                  <a:cubicBezTo>
                    <a:pt x="40000" y="120000"/>
                    <a:pt x="40000" y="90000"/>
                    <a:pt x="40000" y="90000"/>
                  </a:cubicBezTo>
                  <a:cubicBezTo>
                    <a:pt x="40000" y="90000"/>
                    <a:pt x="60000" y="60000"/>
                    <a:pt x="60000" y="90000"/>
                  </a:cubicBezTo>
                  <a:cubicBezTo>
                    <a:pt x="60000" y="90000"/>
                    <a:pt x="60000" y="90000"/>
                    <a:pt x="60000" y="90000"/>
                  </a:cubicBezTo>
                  <a:cubicBezTo>
                    <a:pt x="80000" y="120000"/>
                    <a:pt x="80000" y="120000"/>
                    <a:pt x="80000" y="120000"/>
                  </a:cubicBezTo>
                  <a:cubicBezTo>
                    <a:pt x="80000" y="120000"/>
                    <a:pt x="80000" y="120000"/>
                    <a:pt x="80000" y="120000"/>
                  </a:cubicBezTo>
                  <a:cubicBezTo>
                    <a:pt x="80000" y="90000"/>
                    <a:pt x="100000" y="90000"/>
                    <a:pt x="100000" y="90000"/>
                  </a:cubicBezTo>
                  <a:cubicBezTo>
                    <a:pt x="100000" y="90000"/>
                    <a:pt x="120000" y="90000"/>
                    <a:pt x="120000" y="60000"/>
                  </a:cubicBezTo>
                  <a:cubicBezTo>
                    <a:pt x="120000" y="60000"/>
                    <a:pt x="100000" y="60000"/>
                    <a:pt x="100000" y="60000"/>
                  </a:cubicBezTo>
                  <a:cubicBezTo>
                    <a:pt x="100000" y="30000"/>
                    <a:pt x="100000" y="30000"/>
                    <a:pt x="100000" y="30000"/>
                  </a:cubicBezTo>
                  <a:cubicBezTo>
                    <a:pt x="80000" y="0"/>
                    <a:pt x="80000" y="0"/>
                    <a:pt x="80000" y="0"/>
                  </a:cubicBezTo>
                  <a:cubicBezTo>
                    <a:pt x="80000" y="0"/>
                    <a:pt x="80000" y="30000"/>
                    <a:pt x="6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60000" y="30000"/>
                    <a:pt x="60000" y="30000"/>
                    <a:pt x="60000" y="30000"/>
                  </a:cubicBezTo>
                  <a:cubicBezTo>
                    <a:pt x="60000" y="30000"/>
                    <a:pt x="40000" y="30000"/>
                    <a:pt x="40000" y="30000"/>
                  </a:cubicBezTo>
                  <a:cubicBezTo>
                    <a:pt x="40000" y="30000"/>
                    <a:pt x="40000" y="30000"/>
                    <a:pt x="20000" y="30000"/>
                  </a:cubicBezTo>
                  <a:cubicBezTo>
                    <a:pt x="20000" y="60000"/>
                    <a:pt x="20000" y="60000"/>
                    <a:pt x="20000" y="60000"/>
                  </a:cubicBezTo>
                  <a:cubicBezTo>
                    <a:pt x="20000" y="60000"/>
                    <a:pt x="0" y="60000"/>
                    <a:pt x="0" y="90000"/>
                  </a:cubicBezTo>
                  <a:cubicBezTo>
                    <a:pt x="0" y="90000"/>
                    <a:pt x="20000" y="90000"/>
                    <a:pt x="20000" y="9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Shape 619"/>
            <p:cNvSpPr/>
            <p:nvPr/>
          </p:nvSpPr>
          <p:spPr>
            <a:xfrm>
              <a:off x="8392129" y="250353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Shape 620"/>
            <p:cNvSpPr/>
            <p:nvPr/>
          </p:nvSpPr>
          <p:spPr>
            <a:xfrm>
              <a:off x="8699992" y="2685572"/>
              <a:ext cx="98323" cy="6277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666" y="100000"/>
                  </a:moveTo>
                  <a:cubicBezTo>
                    <a:pt x="26666" y="100000"/>
                    <a:pt x="26666" y="120000"/>
                    <a:pt x="26666" y="120000"/>
                  </a:cubicBezTo>
                  <a:cubicBezTo>
                    <a:pt x="40000" y="100000"/>
                    <a:pt x="40000" y="100000"/>
                    <a:pt x="40000" y="100000"/>
                  </a:cubicBezTo>
                  <a:cubicBezTo>
                    <a:pt x="53333" y="100000"/>
                    <a:pt x="53333" y="80000"/>
                    <a:pt x="66666" y="100000"/>
                  </a:cubicBezTo>
                  <a:cubicBezTo>
                    <a:pt x="66666" y="100000"/>
                    <a:pt x="66666" y="100000"/>
                    <a:pt x="66666" y="100000"/>
                  </a:cubicBezTo>
                  <a:cubicBezTo>
                    <a:pt x="80000" y="100000"/>
                    <a:pt x="80000" y="100000"/>
                    <a:pt x="93333" y="80000"/>
                  </a:cubicBezTo>
                  <a:cubicBezTo>
                    <a:pt x="93333" y="80000"/>
                    <a:pt x="93333" y="100000"/>
                    <a:pt x="106666" y="80000"/>
                  </a:cubicBezTo>
                  <a:cubicBezTo>
                    <a:pt x="106666" y="80000"/>
                    <a:pt x="106666" y="80000"/>
                    <a:pt x="120000" y="60000"/>
                  </a:cubicBezTo>
                  <a:cubicBezTo>
                    <a:pt x="120000" y="60000"/>
                    <a:pt x="120000" y="60000"/>
                    <a:pt x="120000" y="40000"/>
                  </a:cubicBezTo>
                  <a:cubicBezTo>
                    <a:pt x="106666" y="40000"/>
                    <a:pt x="106666" y="40000"/>
                    <a:pt x="106666" y="40000"/>
                  </a:cubicBezTo>
                  <a:cubicBezTo>
                    <a:pt x="106666" y="40000"/>
                    <a:pt x="106666" y="40000"/>
                    <a:pt x="106666" y="20000"/>
                  </a:cubicBezTo>
                  <a:cubicBezTo>
                    <a:pt x="93333" y="20000"/>
                    <a:pt x="93333" y="20000"/>
                    <a:pt x="93333" y="20000"/>
                  </a:cubicBezTo>
                  <a:cubicBezTo>
                    <a:pt x="80000" y="0"/>
                    <a:pt x="80000" y="0"/>
                    <a:pt x="80000" y="20000"/>
                  </a:cubicBezTo>
                  <a:cubicBezTo>
                    <a:pt x="66666" y="20000"/>
                    <a:pt x="66666" y="20000"/>
                    <a:pt x="53333" y="20000"/>
                  </a:cubicBezTo>
                  <a:cubicBezTo>
                    <a:pt x="53333" y="20000"/>
                    <a:pt x="53333" y="20000"/>
                    <a:pt x="40000" y="20000"/>
                  </a:cubicBezTo>
                  <a:cubicBezTo>
                    <a:pt x="40000" y="20000"/>
                    <a:pt x="40000" y="20000"/>
                    <a:pt x="26666" y="20000"/>
                  </a:cubicBezTo>
                  <a:cubicBezTo>
                    <a:pt x="26666" y="0"/>
                    <a:pt x="26666" y="0"/>
                    <a:pt x="26666" y="0"/>
                  </a:cubicBezTo>
                  <a:cubicBezTo>
                    <a:pt x="26666" y="20000"/>
                    <a:pt x="13333" y="20000"/>
                    <a:pt x="13333" y="20000"/>
                  </a:cubicBezTo>
                  <a:cubicBezTo>
                    <a:pt x="13333" y="20000"/>
                    <a:pt x="13333" y="40000"/>
                    <a:pt x="13333" y="40000"/>
                  </a:cubicBezTo>
                  <a:cubicBezTo>
                    <a:pt x="0" y="60000"/>
                    <a:pt x="13333" y="60000"/>
                    <a:pt x="13333" y="80000"/>
                  </a:cubicBezTo>
                  <a:cubicBezTo>
                    <a:pt x="13333" y="80000"/>
                    <a:pt x="26666" y="80000"/>
                    <a:pt x="26666" y="10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Shape 621"/>
            <p:cNvSpPr/>
            <p:nvPr/>
          </p:nvSpPr>
          <p:spPr>
            <a:xfrm>
              <a:off x="8720946" y="2748345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Shape 622"/>
            <p:cNvSpPr/>
            <p:nvPr/>
          </p:nvSpPr>
          <p:spPr>
            <a:xfrm>
              <a:off x="8951441" y="2065689"/>
              <a:ext cx="274014" cy="266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0" y="14400"/>
                  </a:moveTo>
                  <a:cubicBezTo>
                    <a:pt x="9600" y="19200"/>
                    <a:pt x="14400" y="19200"/>
                    <a:pt x="14400" y="19200"/>
                  </a:cubicBezTo>
                  <a:cubicBezTo>
                    <a:pt x="14400" y="19200"/>
                    <a:pt x="19200" y="19200"/>
                    <a:pt x="19200" y="19200"/>
                  </a:cubicBezTo>
                  <a:cubicBezTo>
                    <a:pt x="19200" y="19200"/>
                    <a:pt x="24000" y="19200"/>
                    <a:pt x="24000" y="19200"/>
                  </a:cubicBezTo>
                  <a:cubicBezTo>
                    <a:pt x="24000" y="19200"/>
                    <a:pt x="28800" y="19200"/>
                    <a:pt x="28800" y="24000"/>
                  </a:cubicBezTo>
                  <a:cubicBezTo>
                    <a:pt x="28800" y="24000"/>
                    <a:pt x="28800" y="24000"/>
                    <a:pt x="28800" y="28800"/>
                  </a:cubicBezTo>
                  <a:cubicBezTo>
                    <a:pt x="28800" y="28800"/>
                    <a:pt x="33600" y="28800"/>
                    <a:pt x="33600" y="33600"/>
                  </a:cubicBezTo>
                  <a:cubicBezTo>
                    <a:pt x="33600" y="33600"/>
                    <a:pt x="33600" y="33600"/>
                    <a:pt x="33600" y="33600"/>
                  </a:cubicBezTo>
                  <a:cubicBezTo>
                    <a:pt x="33600" y="33600"/>
                    <a:pt x="33600" y="33600"/>
                    <a:pt x="38400" y="33600"/>
                  </a:cubicBezTo>
                  <a:cubicBezTo>
                    <a:pt x="38400" y="38400"/>
                    <a:pt x="38400" y="38400"/>
                    <a:pt x="38400" y="38400"/>
                  </a:cubicBezTo>
                  <a:cubicBezTo>
                    <a:pt x="38400" y="43200"/>
                    <a:pt x="38400" y="43200"/>
                    <a:pt x="38400" y="43200"/>
                  </a:cubicBezTo>
                  <a:cubicBezTo>
                    <a:pt x="33600" y="43200"/>
                    <a:pt x="33600" y="48000"/>
                    <a:pt x="33600" y="48000"/>
                  </a:cubicBezTo>
                  <a:cubicBezTo>
                    <a:pt x="33600" y="48000"/>
                    <a:pt x="33600" y="48000"/>
                    <a:pt x="33600" y="48000"/>
                  </a:cubicBezTo>
                  <a:cubicBezTo>
                    <a:pt x="38400" y="48000"/>
                    <a:pt x="38400" y="48000"/>
                    <a:pt x="38400" y="48000"/>
                  </a:cubicBezTo>
                  <a:cubicBezTo>
                    <a:pt x="43200" y="48000"/>
                    <a:pt x="43200" y="48000"/>
                    <a:pt x="43200" y="48000"/>
                  </a:cubicBezTo>
                  <a:cubicBezTo>
                    <a:pt x="48000" y="48000"/>
                    <a:pt x="48000" y="48000"/>
                    <a:pt x="48000" y="48000"/>
                  </a:cubicBezTo>
                  <a:cubicBezTo>
                    <a:pt x="52800" y="48000"/>
                    <a:pt x="52800" y="48000"/>
                    <a:pt x="52800" y="52800"/>
                  </a:cubicBezTo>
                  <a:cubicBezTo>
                    <a:pt x="52800" y="52800"/>
                    <a:pt x="52800" y="52800"/>
                    <a:pt x="52800" y="52800"/>
                  </a:cubicBezTo>
                  <a:cubicBezTo>
                    <a:pt x="52800" y="57600"/>
                    <a:pt x="57600" y="57600"/>
                    <a:pt x="57600" y="57600"/>
                  </a:cubicBezTo>
                  <a:cubicBezTo>
                    <a:pt x="52800" y="62400"/>
                    <a:pt x="52800" y="57600"/>
                    <a:pt x="48000" y="57600"/>
                  </a:cubicBezTo>
                  <a:cubicBezTo>
                    <a:pt x="48000" y="57600"/>
                    <a:pt x="48000" y="57600"/>
                    <a:pt x="48000" y="62400"/>
                  </a:cubicBezTo>
                  <a:cubicBezTo>
                    <a:pt x="48000" y="62400"/>
                    <a:pt x="48000" y="62400"/>
                    <a:pt x="48000" y="62400"/>
                  </a:cubicBezTo>
                  <a:cubicBezTo>
                    <a:pt x="48000" y="62400"/>
                    <a:pt x="48000" y="62400"/>
                    <a:pt x="43200" y="67200"/>
                  </a:cubicBezTo>
                  <a:cubicBezTo>
                    <a:pt x="43200" y="67200"/>
                    <a:pt x="43200" y="67200"/>
                    <a:pt x="38400" y="67200"/>
                  </a:cubicBezTo>
                  <a:cubicBezTo>
                    <a:pt x="38400" y="67200"/>
                    <a:pt x="38400" y="72000"/>
                    <a:pt x="38400" y="72000"/>
                  </a:cubicBezTo>
                  <a:cubicBezTo>
                    <a:pt x="38400" y="72000"/>
                    <a:pt x="33600" y="72000"/>
                    <a:pt x="33600" y="72000"/>
                  </a:cubicBezTo>
                  <a:cubicBezTo>
                    <a:pt x="33600" y="72000"/>
                    <a:pt x="33600" y="76800"/>
                    <a:pt x="28800" y="76800"/>
                  </a:cubicBezTo>
                  <a:cubicBezTo>
                    <a:pt x="28800" y="76800"/>
                    <a:pt x="28800" y="76800"/>
                    <a:pt x="24000" y="76800"/>
                  </a:cubicBezTo>
                  <a:cubicBezTo>
                    <a:pt x="24000" y="76800"/>
                    <a:pt x="24000" y="81600"/>
                    <a:pt x="24000" y="81600"/>
                  </a:cubicBezTo>
                  <a:cubicBezTo>
                    <a:pt x="24000" y="81600"/>
                    <a:pt x="19200" y="81600"/>
                    <a:pt x="19200" y="81600"/>
                  </a:cubicBezTo>
                  <a:cubicBezTo>
                    <a:pt x="19200" y="86400"/>
                    <a:pt x="19200" y="86400"/>
                    <a:pt x="19200" y="91200"/>
                  </a:cubicBezTo>
                  <a:cubicBezTo>
                    <a:pt x="19200" y="91200"/>
                    <a:pt x="24000" y="91200"/>
                    <a:pt x="24000" y="91200"/>
                  </a:cubicBezTo>
                  <a:cubicBezTo>
                    <a:pt x="24000" y="96000"/>
                    <a:pt x="24000" y="96000"/>
                    <a:pt x="28800" y="96000"/>
                  </a:cubicBezTo>
                  <a:cubicBezTo>
                    <a:pt x="28800" y="96000"/>
                    <a:pt x="24000" y="100800"/>
                    <a:pt x="24000" y="100800"/>
                  </a:cubicBezTo>
                  <a:cubicBezTo>
                    <a:pt x="24000" y="105600"/>
                    <a:pt x="24000" y="105600"/>
                    <a:pt x="28800" y="105600"/>
                  </a:cubicBezTo>
                  <a:cubicBezTo>
                    <a:pt x="28800" y="110400"/>
                    <a:pt x="28800" y="110400"/>
                    <a:pt x="28800" y="110400"/>
                  </a:cubicBezTo>
                  <a:cubicBezTo>
                    <a:pt x="28800" y="110400"/>
                    <a:pt x="28800" y="110400"/>
                    <a:pt x="33600" y="110400"/>
                  </a:cubicBezTo>
                  <a:cubicBezTo>
                    <a:pt x="33600" y="110400"/>
                    <a:pt x="33600" y="115200"/>
                    <a:pt x="33600" y="115200"/>
                  </a:cubicBezTo>
                  <a:cubicBezTo>
                    <a:pt x="33600" y="115200"/>
                    <a:pt x="38400" y="115200"/>
                    <a:pt x="38400" y="115200"/>
                  </a:cubicBezTo>
                  <a:cubicBezTo>
                    <a:pt x="38400" y="115200"/>
                    <a:pt x="43200" y="115200"/>
                    <a:pt x="43200" y="115200"/>
                  </a:cubicBezTo>
                  <a:cubicBezTo>
                    <a:pt x="43200" y="115200"/>
                    <a:pt x="43200" y="120000"/>
                    <a:pt x="43200" y="120000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52800" y="120000"/>
                    <a:pt x="52800" y="120000"/>
                    <a:pt x="57600" y="120000"/>
                  </a:cubicBezTo>
                  <a:cubicBezTo>
                    <a:pt x="57600" y="120000"/>
                    <a:pt x="57600" y="115200"/>
                    <a:pt x="62400" y="115200"/>
                  </a:cubicBezTo>
                  <a:cubicBezTo>
                    <a:pt x="62400" y="115200"/>
                    <a:pt x="67200" y="115200"/>
                    <a:pt x="67200" y="115200"/>
                  </a:cubicBezTo>
                  <a:cubicBezTo>
                    <a:pt x="72000" y="115200"/>
                    <a:pt x="72000" y="115200"/>
                    <a:pt x="72000" y="115200"/>
                  </a:cubicBezTo>
                  <a:cubicBezTo>
                    <a:pt x="76800" y="115200"/>
                    <a:pt x="76800" y="115200"/>
                    <a:pt x="76800" y="115200"/>
                  </a:cubicBezTo>
                  <a:cubicBezTo>
                    <a:pt x="81600" y="115200"/>
                    <a:pt x="81600" y="115200"/>
                    <a:pt x="81600" y="115200"/>
                  </a:cubicBezTo>
                  <a:cubicBezTo>
                    <a:pt x="86400" y="115200"/>
                    <a:pt x="86400" y="115200"/>
                    <a:pt x="86400" y="115200"/>
                  </a:cubicBezTo>
                  <a:cubicBezTo>
                    <a:pt x="86400" y="115200"/>
                    <a:pt x="91200" y="115200"/>
                    <a:pt x="91200" y="115200"/>
                  </a:cubicBezTo>
                  <a:cubicBezTo>
                    <a:pt x="91200" y="115200"/>
                    <a:pt x="91200" y="115200"/>
                    <a:pt x="91200" y="115200"/>
                  </a:cubicBezTo>
                  <a:cubicBezTo>
                    <a:pt x="91200" y="110400"/>
                    <a:pt x="91200" y="110400"/>
                    <a:pt x="91200" y="110400"/>
                  </a:cubicBezTo>
                  <a:cubicBezTo>
                    <a:pt x="91200" y="105600"/>
                    <a:pt x="91200" y="105600"/>
                    <a:pt x="91200" y="105600"/>
                  </a:cubicBezTo>
                  <a:cubicBezTo>
                    <a:pt x="96000" y="105600"/>
                    <a:pt x="96000" y="105600"/>
                    <a:pt x="96000" y="105600"/>
                  </a:cubicBezTo>
                  <a:cubicBezTo>
                    <a:pt x="100800" y="105600"/>
                    <a:pt x="100800" y="100800"/>
                    <a:pt x="100800" y="100800"/>
                  </a:cubicBezTo>
                  <a:cubicBezTo>
                    <a:pt x="105600" y="100800"/>
                    <a:pt x="105600" y="100800"/>
                    <a:pt x="105600" y="96000"/>
                  </a:cubicBezTo>
                  <a:cubicBezTo>
                    <a:pt x="105600" y="96000"/>
                    <a:pt x="105600" y="96000"/>
                    <a:pt x="110400" y="96000"/>
                  </a:cubicBezTo>
                  <a:cubicBezTo>
                    <a:pt x="110400" y="91200"/>
                    <a:pt x="115200" y="91200"/>
                    <a:pt x="115200" y="91200"/>
                  </a:cubicBezTo>
                  <a:cubicBezTo>
                    <a:pt x="115200" y="86400"/>
                    <a:pt x="120000" y="81600"/>
                    <a:pt x="115200" y="81600"/>
                  </a:cubicBezTo>
                  <a:cubicBezTo>
                    <a:pt x="115200" y="81600"/>
                    <a:pt x="115200" y="81600"/>
                    <a:pt x="110400" y="81600"/>
                  </a:cubicBezTo>
                  <a:cubicBezTo>
                    <a:pt x="110400" y="81600"/>
                    <a:pt x="110400" y="76800"/>
                    <a:pt x="110400" y="76800"/>
                  </a:cubicBezTo>
                  <a:cubicBezTo>
                    <a:pt x="105600" y="76800"/>
                    <a:pt x="105600" y="76800"/>
                    <a:pt x="105600" y="76800"/>
                  </a:cubicBezTo>
                  <a:cubicBezTo>
                    <a:pt x="100800" y="76800"/>
                    <a:pt x="100800" y="76800"/>
                    <a:pt x="100800" y="72000"/>
                  </a:cubicBezTo>
                  <a:cubicBezTo>
                    <a:pt x="100800" y="72000"/>
                    <a:pt x="100800" y="72000"/>
                    <a:pt x="105600" y="72000"/>
                  </a:cubicBezTo>
                  <a:cubicBezTo>
                    <a:pt x="105600" y="72000"/>
                    <a:pt x="105600" y="67200"/>
                    <a:pt x="100800" y="67200"/>
                  </a:cubicBezTo>
                  <a:cubicBezTo>
                    <a:pt x="100800" y="67200"/>
                    <a:pt x="100800" y="67200"/>
                    <a:pt x="96000" y="67200"/>
                  </a:cubicBezTo>
                  <a:cubicBezTo>
                    <a:pt x="96000" y="67200"/>
                    <a:pt x="100800" y="62400"/>
                    <a:pt x="96000" y="62400"/>
                  </a:cubicBezTo>
                  <a:cubicBezTo>
                    <a:pt x="96000" y="62400"/>
                    <a:pt x="96000" y="62400"/>
                    <a:pt x="91200" y="62400"/>
                  </a:cubicBezTo>
                  <a:cubicBezTo>
                    <a:pt x="91200" y="62400"/>
                    <a:pt x="91200" y="62400"/>
                    <a:pt x="91200" y="62400"/>
                  </a:cubicBezTo>
                  <a:cubicBezTo>
                    <a:pt x="91200" y="57600"/>
                    <a:pt x="91200" y="57600"/>
                    <a:pt x="91200" y="52800"/>
                  </a:cubicBezTo>
                  <a:cubicBezTo>
                    <a:pt x="91200" y="52800"/>
                    <a:pt x="86400" y="52800"/>
                    <a:pt x="86400" y="52800"/>
                  </a:cubicBezTo>
                  <a:cubicBezTo>
                    <a:pt x="86400" y="48000"/>
                    <a:pt x="86400" y="48000"/>
                    <a:pt x="86400" y="43200"/>
                  </a:cubicBezTo>
                  <a:cubicBezTo>
                    <a:pt x="86400" y="43200"/>
                    <a:pt x="86400" y="38400"/>
                    <a:pt x="86400" y="38400"/>
                  </a:cubicBezTo>
                  <a:cubicBezTo>
                    <a:pt x="81600" y="33600"/>
                    <a:pt x="81600" y="33600"/>
                    <a:pt x="81600" y="33600"/>
                  </a:cubicBezTo>
                  <a:cubicBezTo>
                    <a:pt x="86400" y="33600"/>
                    <a:pt x="91200" y="33600"/>
                    <a:pt x="91200" y="28800"/>
                  </a:cubicBezTo>
                  <a:cubicBezTo>
                    <a:pt x="91200" y="28800"/>
                    <a:pt x="86400" y="24000"/>
                    <a:pt x="86400" y="24000"/>
                  </a:cubicBezTo>
                  <a:cubicBezTo>
                    <a:pt x="86400" y="24000"/>
                    <a:pt x="81600" y="24000"/>
                    <a:pt x="81600" y="19200"/>
                  </a:cubicBezTo>
                  <a:cubicBezTo>
                    <a:pt x="81600" y="19200"/>
                    <a:pt x="76800" y="24000"/>
                    <a:pt x="76800" y="19200"/>
                  </a:cubicBezTo>
                  <a:cubicBezTo>
                    <a:pt x="72000" y="19200"/>
                    <a:pt x="72000" y="14400"/>
                    <a:pt x="72000" y="14400"/>
                  </a:cubicBezTo>
                  <a:cubicBezTo>
                    <a:pt x="76800" y="14400"/>
                    <a:pt x="76800" y="14400"/>
                    <a:pt x="76800" y="14400"/>
                  </a:cubicBezTo>
                  <a:cubicBezTo>
                    <a:pt x="76800" y="14400"/>
                    <a:pt x="76800" y="14400"/>
                    <a:pt x="76800" y="14400"/>
                  </a:cubicBezTo>
                  <a:cubicBezTo>
                    <a:pt x="72000" y="9600"/>
                    <a:pt x="72000" y="9600"/>
                    <a:pt x="72000" y="9600"/>
                  </a:cubicBezTo>
                  <a:cubicBezTo>
                    <a:pt x="72000" y="4800"/>
                    <a:pt x="76800" y="4800"/>
                    <a:pt x="76800" y="4800"/>
                  </a:cubicBezTo>
                  <a:cubicBezTo>
                    <a:pt x="72000" y="0"/>
                    <a:pt x="72000" y="4800"/>
                    <a:pt x="67200" y="4800"/>
                  </a:cubicBezTo>
                  <a:cubicBezTo>
                    <a:pt x="67200" y="4800"/>
                    <a:pt x="67200" y="0"/>
                    <a:pt x="67200" y="0"/>
                  </a:cubicBezTo>
                  <a:cubicBezTo>
                    <a:pt x="62400" y="0"/>
                    <a:pt x="62400" y="0"/>
                    <a:pt x="62400" y="0"/>
                  </a:cubicBezTo>
                  <a:cubicBezTo>
                    <a:pt x="57600" y="0"/>
                    <a:pt x="57600" y="0"/>
                    <a:pt x="57600" y="0"/>
                  </a:cubicBezTo>
                  <a:cubicBezTo>
                    <a:pt x="52800" y="0"/>
                    <a:pt x="52800" y="0"/>
                    <a:pt x="52800" y="0"/>
                  </a:cubicBezTo>
                  <a:cubicBezTo>
                    <a:pt x="52800" y="0"/>
                    <a:pt x="48000" y="0"/>
                    <a:pt x="48000" y="4800"/>
                  </a:cubicBezTo>
                  <a:cubicBezTo>
                    <a:pt x="43200" y="4800"/>
                    <a:pt x="48000" y="9600"/>
                    <a:pt x="48000" y="9600"/>
                  </a:cubicBezTo>
                  <a:cubicBezTo>
                    <a:pt x="48000" y="9600"/>
                    <a:pt x="48000" y="14400"/>
                    <a:pt x="43200" y="14400"/>
                  </a:cubicBezTo>
                  <a:cubicBezTo>
                    <a:pt x="43200" y="14400"/>
                    <a:pt x="43200" y="14400"/>
                    <a:pt x="43200" y="14400"/>
                  </a:cubicBezTo>
                  <a:cubicBezTo>
                    <a:pt x="38400" y="19200"/>
                    <a:pt x="38400" y="14400"/>
                    <a:pt x="38400" y="14400"/>
                  </a:cubicBezTo>
                  <a:cubicBezTo>
                    <a:pt x="33600" y="14400"/>
                    <a:pt x="33600" y="14400"/>
                    <a:pt x="33600" y="14400"/>
                  </a:cubicBezTo>
                  <a:cubicBezTo>
                    <a:pt x="28800" y="14400"/>
                    <a:pt x="28800" y="14400"/>
                    <a:pt x="28800" y="14400"/>
                  </a:cubicBezTo>
                  <a:cubicBezTo>
                    <a:pt x="24000" y="14400"/>
                    <a:pt x="24000" y="14400"/>
                    <a:pt x="19200" y="14400"/>
                  </a:cubicBezTo>
                  <a:cubicBezTo>
                    <a:pt x="19200" y="14400"/>
                    <a:pt x="19200" y="14400"/>
                    <a:pt x="19200" y="14400"/>
                  </a:cubicBezTo>
                  <a:cubicBezTo>
                    <a:pt x="14400" y="9600"/>
                    <a:pt x="14400" y="9600"/>
                    <a:pt x="9600" y="9600"/>
                  </a:cubicBezTo>
                  <a:cubicBezTo>
                    <a:pt x="9600" y="9600"/>
                    <a:pt x="9600" y="9600"/>
                    <a:pt x="9600" y="9600"/>
                  </a:cubicBezTo>
                  <a:cubicBezTo>
                    <a:pt x="4800" y="9600"/>
                    <a:pt x="4800" y="9600"/>
                    <a:pt x="4800" y="9600"/>
                  </a:cubicBezTo>
                  <a:cubicBezTo>
                    <a:pt x="0" y="9600"/>
                    <a:pt x="0" y="9600"/>
                    <a:pt x="0" y="9600"/>
                  </a:cubicBezTo>
                  <a:cubicBezTo>
                    <a:pt x="4800" y="9600"/>
                    <a:pt x="4800" y="9600"/>
                    <a:pt x="4800" y="14400"/>
                  </a:cubicBezTo>
                  <a:cubicBezTo>
                    <a:pt x="4800" y="14400"/>
                    <a:pt x="9600" y="14400"/>
                    <a:pt x="9600" y="144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Shape 623"/>
            <p:cNvSpPr/>
            <p:nvPr/>
          </p:nvSpPr>
          <p:spPr>
            <a:xfrm>
              <a:off x="9860522" y="2845644"/>
              <a:ext cx="406186" cy="2353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43" y="16363"/>
                  </a:moveTo>
                  <a:cubicBezTo>
                    <a:pt x="3243" y="16363"/>
                    <a:pt x="3243" y="21818"/>
                    <a:pt x="6486" y="21818"/>
                  </a:cubicBezTo>
                  <a:cubicBezTo>
                    <a:pt x="6486" y="21818"/>
                    <a:pt x="6486" y="21818"/>
                    <a:pt x="6486" y="16363"/>
                  </a:cubicBezTo>
                  <a:cubicBezTo>
                    <a:pt x="6486" y="16363"/>
                    <a:pt x="6486" y="10909"/>
                    <a:pt x="6486" y="10909"/>
                  </a:cubicBezTo>
                  <a:cubicBezTo>
                    <a:pt x="6486" y="10909"/>
                    <a:pt x="6486" y="10909"/>
                    <a:pt x="6486" y="5454"/>
                  </a:cubicBezTo>
                  <a:cubicBezTo>
                    <a:pt x="9729" y="5454"/>
                    <a:pt x="9729" y="5454"/>
                    <a:pt x="9729" y="5454"/>
                  </a:cubicBezTo>
                  <a:cubicBezTo>
                    <a:pt x="12972" y="5454"/>
                    <a:pt x="12972" y="10909"/>
                    <a:pt x="12972" y="16363"/>
                  </a:cubicBezTo>
                  <a:cubicBezTo>
                    <a:pt x="16216" y="16363"/>
                    <a:pt x="16216" y="16363"/>
                    <a:pt x="16216" y="16363"/>
                  </a:cubicBezTo>
                  <a:cubicBezTo>
                    <a:pt x="19459" y="21818"/>
                    <a:pt x="22702" y="21818"/>
                    <a:pt x="22702" y="21818"/>
                  </a:cubicBezTo>
                  <a:cubicBezTo>
                    <a:pt x="22702" y="27272"/>
                    <a:pt x="22702" y="27272"/>
                    <a:pt x="19459" y="27272"/>
                  </a:cubicBezTo>
                  <a:cubicBezTo>
                    <a:pt x="19459" y="32727"/>
                    <a:pt x="19459" y="32727"/>
                    <a:pt x="16216" y="32727"/>
                  </a:cubicBezTo>
                  <a:cubicBezTo>
                    <a:pt x="16216" y="27272"/>
                    <a:pt x="16216" y="27272"/>
                    <a:pt x="12972" y="27272"/>
                  </a:cubicBezTo>
                  <a:cubicBezTo>
                    <a:pt x="12972" y="27272"/>
                    <a:pt x="12972" y="27272"/>
                    <a:pt x="9729" y="27272"/>
                  </a:cubicBezTo>
                  <a:cubicBezTo>
                    <a:pt x="9729" y="27272"/>
                    <a:pt x="9729" y="27272"/>
                    <a:pt x="6486" y="27272"/>
                  </a:cubicBezTo>
                  <a:cubicBezTo>
                    <a:pt x="6486" y="27272"/>
                    <a:pt x="6486" y="32727"/>
                    <a:pt x="6486" y="32727"/>
                  </a:cubicBezTo>
                  <a:cubicBezTo>
                    <a:pt x="6486" y="32727"/>
                    <a:pt x="6486" y="32727"/>
                    <a:pt x="6486" y="38181"/>
                  </a:cubicBezTo>
                  <a:cubicBezTo>
                    <a:pt x="6486" y="38181"/>
                    <a:pt x="9729" y="38181"/>
                    <a:pt x="9729" y="38181"/>
                  </a:cubicBezTo>
                  <a:cubicBezTo>
                    <a:pt x="9729" y="38181"/>
                    <a:pt x="12972" y="38181"/>
                    <a:pt x="12972" y="43636"/>
                  </a:cubicBezTo>
                  <a:cubicBezTo>
                    <a:pt x="12972" y="43636"/>
                    <a:pt x="12972" y="43636"/>
                    <a:pt x="12972" y="49090"/>
                  </a:cubicBezTo>
                  <a:cubicBezTo>
                    <a:pt x="12972" y="49090"/>
                    <a:pt x="9729" y="49090"/>
                    <a:pt x="12972" y="54545"/>
                  </a:cubicBezTo>
                  <a:cubicBezTo>
                    <a:pt x="12972" y="54545"/>
                    <a:pt x="12972" y="54545"/>
                    <a:pt x="12972" y="54545"/>
                  </a:cubicBezTo>
                  <a:cubicBezTo>
                    <a:pt x="16216" y="60000"/>
                    <a:pt x="16216" y="60000"/>
                    <a:pt x="16216" y="60000"/>
                  </a:cubicBezTo>
                  <a:cubicBezTo>
                    <a:pt x="16216" y="60000"/>
                    <a:pt x="16216" y="60000"/>
                    <a:pt x="16216" y="60000"/>
                  </a:cubicBezTo>
                  <a:cubicBezTo>
                    <a:pt x="19459" y="60000"/>
                    <a:pt x="19459" y="65454"/>
                    <a:pt x="19459" y="65454"/>
                  </a:cubicBezTo>
                  <a:cubicBezTo>
                    <a:pt x="19459" y="70909"/>
                    <a:pt x="19459" y="70909"/>
                    <a:pt x="19459" y="76363"/>
                  </a:cubicBezTo>
                  <a:cubicBezTo>
                    <a:pt x="22702" y="76363"/>
                    <a:pt x="22702" y="81818"/>
                    <a:pt x="22702" y="81818"/>
                  </a:cubicBezTo>
                  <a:cubicBezTo>
                    <a:pt x="22702" y="81818"/>
                    <a:pt x="22702" y="81818"/>
                    <a:pt x="22702" y="81818"/>
                  </a:cubicBezTo>
                  <a:cubicBezTo>
                    <a:pt x="22702" y="81818"/>
                    <a:pt x="22702" y="81818"/>
                    <a:pt x="25945" y="81818"/>
                  </a:cubicBezTo>
                  <a:cubicBezTo>
                    <a:pt x="25945" y="81818"/>
                    <a:pt x="29189" y="81818"/>
                    <a:pt x="29189" y="76363"/>
                  </a:cubicBezTo>
                  <a:cubicBezTo>
                    <a:pt x="29189" y="76363"/>
                    <a:pt x="29189" y="76363"/>
                    <a:pt x="32432" y="70909"/>
                  </a:cubicBezTo>
                  <a:cubicBezTo>
                    <a:pt x="32432" y="70909"/>
                    <a:pt x="32432" y="70909"/>
                    <a:pt x="35675" y="70909"/>
                  </a:cubicBezTo>
                  <a:cubicBezTo>
                    <a:pt x="35675" y="70909"/>
                    <a:pt x="35675" y="70909"/>
                    <a:pt x="35675" y="70909"/>
                  </a:cubicBezTo>
                  <a:cubicBezTo>
                    <a:pt x="38918" y="70909"/>
                    <a:pt x="38918" y="70909"/>
                    <a:pt x="38918" y="70909"/>
                  </a:cubicBezTo>
                  <a:cubicBezTo>
                    <a:pt x="38918" y="70909"/>
                    <a:pt x="38918" y="70909"/>
                    <a:pt x="38918" y="70909"/>
                  </a:cubicBezTo>
                  <a:cubicBezTo>
                    <a:pt x="42162" y="65454"/>
                    <a:pt x="42162" y="70909"/>
                    <a:pt x="45405" y="70909"/>
                  </a:cubicBezTo>
                  <a:cubicBezTo>
                    <a:pt x="45405" y="70909"/>
                    <a:pt x="48648" y="70909"/>
                    <a:pt x="48648" y="70909"/>
                  </a:cubicBezTo>
                  <a:cubicBezTo>
                    <a:pt x="48648" y="76363"/>
                    <a:pt x="51891" y="76363"/>
                    <a:pt x="51891" y="76363"/>
                  </a:cubicBezTo>
                  <a:cubicBezTo>
                    <a:pt x="51891" y="76363"/>
                    <a:pt x="55135" y="76363"/>
                    <a:pt x="55135" y="76363"/>
                  </a:cubicBezTo>
                  <a:cubicBezTo>
                    <a:pt x="58378" y="76363"/>
                    <a:pt x="58378" y="76363"/>
                    <a:pt x="58378" y="76363"/>
                  </a:cubicBezTo>
                  <a:cubicBezTo>
                    <a:pt x="61621" y="76363"/>
                    <a:pt x="61621" y="76363"/>
                    <a:pt x="61621" y="76363"/>
                  </a:cubicBezTo>
                  <a:cubicBezTo>
                    <a:pt x="64864" y="81818"/>
                    <a:pt x="64864" y="81818"/>
                    <a:pt x="64864" y="81818"/>
                  </a:cubicBezTo>
                  <a:cubicBezTo>
                    <a:pt x="64864" y="81818"/>
                    <a:pt x="64864" y="87272"/>
                    <a:pt x="68108" y="87272"/>
                  </a:cubicBezTo>
                  <a:cubicBezTo>
                    <a:pt x="68108" y="87272"/>
                    <a:pt x="71351" y="87272"/>
                    <a:pt x="71351" y="87272"/>
                  </a:cubicBezTo>
                  <a:cubicBezTo>
                    <a:pt x="71351" y="87272"/>
                    <a:pt x="71351" y="92727"/>
                    <a:pt x="74594" y="92727"/>
                  </a:cubicBezTo>
                  <a:cubicBezTo>
                    <a:pt x="74594" y="92727"/>
                    <a:pt x="74594" y="92727"/>
                    <a:pt x="77837" y="92727"/>
                  </a:cubicBezTo>
                  <a:cubicBezTo>
                    <a:pt x="77837" y="92727"/>
                    <a:pt x="77837" y="92727"/>
                    <a:pt x="77837" y="92727"/>
                  </a:cubicBezTo>
                  <a:cubicBezTo>
                    <a:pt x="81081" y="98181"/>
                    <a:pt x="81081" y="98181"/>
                    <a:pt x="81081" y="103636"/>
                  </a:cubicBezTo>
                  <a:cubicBezTo>
                    <a:pt x="81081" y="103636"/>
                    <a:pt x="81081" y="103636"/>
                    <a:pt x="84324" y="109090"/>
                  </a:cubicBezTo>
                  <a:cubicBezTo>
                    <a:pt x="84324" y="109090"/>
                    <a:pt x="84324" y="109090"/>
                    <a:pt x="84324" y="114545"/>
                  </a:cubicBezTo>
                  <a:cubicBezTo>
                    <a:pt x="84324" y="114545"/>
                    <a:pt x="84324" y="114545"/>
                    <a:pt x="84324" y="114545"/>
                  </a:cubicBezTo>
                  <a:cubicBezTo>
                    <a:pt x="84324" y="114545"/>
                    <a:pt x="84324" y="114545"/>
                    <a:pt x="87567" y="114545"/>
                  </a:cubicBezTo>
                  <a:cubicBezTo>
                    <a:pt x="87567" y="114545"/>
                    <a:pt x="87567" y="114545"/>
                    <a:pt x="90810" y="114545"/>
                  </a:cubicBezTo>
                  <a:cubicBezTo>
                    <a:pt x="90810" y="114545"/>
                    <a:pt x="90810" y="120000"/>
                    <a:pt x="94054" y="114545"/>
                  </a:cubicBezTo>
                  <a:cubicBezTo>
                    <a:pt x="94054" y="114545"/>
                    <a:pt x="94054" y="114545"/>
                    <a:pt x="94054" y="114545"/>
                  </a:cubicBezTo>
                  <a:cubicBezTo>
                    <a:pt x="97297" y="114545"/>
                    <a:pt x="97297" y="114545"/>
                    <a:pt x="97297" y="114545"/>
                  </a:cubicBezTo>
                  <a:cubicBezTo>
                    <a:pt x="97297" y="114545"/>
                    <a:pt x="97297" y="109090"/>
                    <a:pt x="97297" y="109090"/>
                  </a:cubicBezTo>
                  <a:cubicBezTo>
                    <a:pt x="97297" y="103636"/>
                    <a:pt x="100540" y="109090"/>
                    <a:pt x="100540" y="103636"/>
                  </a:cubicBezTo>
                  <a:cubicBezTo>
                    <a:pt x="100540" y="103636"/>
                    <a:pt x="100540" y="103636"/>
                    <a:pt x="103783" y="103636"/>
                  </a:cubicBezTo>
                  <a:cubicBezTo>
                    <a:pt x="103783" y="103636"/>
                    <a:pt x="103783" y="103636"/>
                    <a:pt x="103783" y="103636"/>
                  </a:cubicBezTo>
                  <a:cubicBezTo>
                    <a:pt x="107027" y="103636"/>
                    <a:pt x="107027" y="103636"/>
                    <a:pt x="107027" y="98181"/>
                  </a:cubicBezTo>
                  <a:cubicBezTo>
                    <a:pt x="107027" y="98181"/>
                    <a:pt x="107027" y="92727"/>
                    <a:pt x="107027" y="92727"/>
                  </a:cubicBezTo>
                  <a:cubicBezTo>
                    <a:pt x="107027" y="87272"/>
                    <a:pt x="107027" y="87272"/>
                    <a:pt x="110270" y="87272"/>
                  </a:cubicBezTo>
                  <a:cubicBezTo>
                    <a:pt x="110270" y="87272"/>
                    <a:pt x="110270" y="87272"/>
                    <a:pt x="113513" y="87272"/>
                  </a:cubicBezTo>
                  <a:cubicBezTo>
                    <a:pt x="113513" y="81818"/>
                    <a:pt x="113513" y="81818"/>
                    <a:pt x="113513" y="81818"/>
                  </a:cubicBezTo>
                  <a:cubicBezTo>
                    <a:pt x="116756" y="81818"/>
                    <a:pt x="116756" y="81818"/>
                    <a:pt x="116756" y="81818"/>
                  </a:cubicBezTo>
                  <a:cubicBezTo>
                    <a:pt x="116756" y="81818"/>
                    <a:pt x="116756" y="81818"/>
                    <a:pt x="120000" y="81818"/>
                  </a:cubicBezTo>
                  <a:cubicBezTo>
                    <a:pt x="120000" y="81818"/>
                    <a:pt x="120000" y="81818"/>
                    <a:pt x="120000" y="81818"/>
                  </a:cubicBezTo>
                  <a:cubicBezTo>
                    <a:pt x="120000" y="81818"/>
                    <a:pt x="120000" y="81818"/>
                    <a:pt x="120000" y="76363"/>
                  </a:cubicBezTo>
                  <a:cubicBezTo>
                    <a:pt x="120000" y="76363"/>
                    <a:pt x="120000" y="76363"/>
                    <a:pt x="120000" y="70909"/>
                  </a:cubicBezTo>
                  <a:cubicBezTo>
                    <a:pt x="116756" y="70909"/>
                    <a:pt x="116756" y="70909"/>
                    <a:pt x="116756" y="70909"/>
                  </a:cubicBezTo>
                  <a:cubicBezTo>
                    <a:pt x="113513" y="70909"/>
                    <a:pt x="113513" y="70909"/>
                    <a:pt x="110270" y="70909"/>
                  </a:cubicBezTo>
                  <a:cubicBezTo>
                    <a:pt x="110270" y="70909"/>
                    <a:pt x="110270" y="70909"/>
                    <a:pt x="107027" y="70909"/>
                  </a:cubicBezTo>
                  <a:cubicBezTo>
                    <a:pt x="107027" y="70909"/>
                    <a:pt x="103783" y="70909"/>
                    <a:pt x="103783" y="70909"/>
                  </a:cubicBezTo>
                  <a:cubicBezTo>
                    <a:pt x="100540" y="70909"/>
                    <a:pt x="100540" y="65454"/>
                    <a:pt x="100540" y="65454"/>
                  </a:cubicBezTo>
                  <a:cubicBezTo>
                    <a:pt x="97297" y="65454"/>
                    <a:pt x="97297" y="65454"/>
                    <a:pt x="97297" y="60000"/>
                  </a:cubicBezTo>
                  <a:cubicBezTo>
                    <a:pt x="94054" y="60000"/>
                    <a:pt x="94054" y="60000"/>
                    <a:pt x="94054" y="60000"/>
                  </a:cubicBezTo>
                  <a:cubicBezTo>
                    <a:pt x="94054" y="60000"/>
                    <a:pt x="94054" y="54545"/>
                    <a:pt x="94054" y="54545"/>
                  </a:cubicBezTo>
                  <a:cubicBezTo>
                    <a:pt x="90810" y="54545"/>
                    <a:pt x="90810" y="49090"/>
                    <a:pt x="90810" y="49090"/>
                  </a:cubicBezTo>
                  <a:cubicBezTo>
                    <a:pt x="87567" y="43636"/>
                    <a:pt x="87567" y="43636"/>
                    <a:pt x="84324" y="43636"/>
                  </a:cubicBezTo>
                  <a:cubicBezTo>
                    <a:pt x="84324" y="38181"/>
                    <a:pt x="81081" y="38181"/>
                    <a:pt x="81081" y="32727"/>
                  </a:cubicBezTo>
                  <a:cubicBezTo>
                    <a:pt x="77837" y="27272"/>
                    <a:pt x="77837" y="27272"/>
                    <a:pt x="74594" y="27272"/>
                  </a:cubicBezTo>
                  <a:cubicBezTo>
                    <a:pt x="71351" y="27272"/>
                    <a:pt x="71351" y="27272"/>
                    <a:pt x="68108" y="27272"/>
                  </a:cubicBezTo>
                  <a:cubicBezTo>
                    <a:pt x="68108" y="27272"/>
                    <a:pt x="68108" y="21818"/>
                    <a:pt x="68108" y="16363"/>
                  </a:cubicBezTo>
                  <a:cubicBezTo>
                    <a:pt x="64864" y="16363"/>
                    <a:pt x="64864" y="16363"/>
                    <a:pt x="64864" y="16363"/>
                  </a:cubicBezTo>
                  <a:cubicBezTo>
                    <a:pt x="64864" y="10909"/>
                    <a:pt x="61621" y="10909"/>
                    <a:pt x="61621" y="10909"/>
                  </a:cubicBezTo>
                  <a:cubicBezTo>
                    <a:pt x="58378" y="5454"/>
                    <a:pt x="58378" y="5454"/>
                    <a:pt x="58378" y="5454"/>
                  </a:cubicBezTo>
                  <a:cubicBezTo>
                    <a:pt x="55135" y="0"/>
                    <a:pt x="55135" y="0"/>
                    <a:pt x="51891" y="0"/>
                  </a:cubicBezTo>
                  <a:cubicBezTo>
                    <a:pt x="48648" y="0"/>
                    <a:pt x="48648" y="5454"/>
                    <a:pt x="45405" y="5454"/>
                  </a:cubicBezTo>
                  <a:cubicBezTo>
                    <a:pt x="42162" y="10909"/>
                    <a:pt x="42162" y="10909"/>
                    <a:pt x="38918" y="16363"/>
                  </a:cubicBezTo>
                  <a:cubicBezTo>
                    <a:pt x="38918" y="16363"/>
                    <a:pt x="38918" y="21818"/>
                    <a:pt x="35675" y="21818"/>
                  </a:cubicBezTo>
                  <a:cubicBezTo>
                    <a:pt x="35675" y="21818"/>
                    <a:pt x="35675" y="16363"/>
                    <a:pt x="32432" y="16363"/>
                  </a:cubicBezTo>
                  <a:cubicBezTo>
                    <a:pt x="32432" y="16363"/>
                    <a:pt x="32432" y="16363"/>
                    <a:pt x="29189" y="16363"/>
                  </a:cubicBezTo>
                  <a:cubicBezTo>
                    <a:pt x="29189" y="16363"/>
                    <a:pt x="29189" y="16363"/>
                    <a:pt x="25945" y="16363"/>
                  </a:cubicBezTo>
                  <a:cubicBezTo>
                    <a:pt x="25945" y="16363"/>
                    <a:pt x="25945" y="10909"/>
                    <a:pt x="22702" y="10909"/>
                  </a:cubicBezTo>
                  <a:cubicBezTo>
                    <a:pt x="22702" y="10909"/>
                    <a:pt x="19459" y="10909"/>
                    <a:pt x="19459" y="10909"/>
                  </a:cubicBezTo>
                  <a:cubicBezTo>
                    <a:pt x="16216" y="10909"/>
                    <a:pt x="16216" y="5454"/>
                    <a:pt x="16216" y="5454"/>
                  </a:cubicBezTo>
                  <a:cubicBezTo>
                    <a:pt x="16216" y="5454"/>
                    <a:pt x="16216" y="5454"/>
                    <a:pt x="12972" y="5454"/>
                  </a:cubicBezTo>
                  <a:cubicBezTo>
                    <a:pt x="12972" y="5454"/>
                    <a:pt x="12972" y="5454"/>
                    <a:pt x="9729" y="5454"/>
                  </a:cubicBezTo>
                  <a:cubicBezTo>
                    <a:pt x="9729" y="5454"/>
                    <a:pt x="9729" y="5454"/>
                    <a:pt x="6486" y="5454"/>
                  </a:cubicBezTo>
                  <a:cubicBezTo>
                    <a:pt x="6486" y="5454"/>
                    <a:pt x="3243" y="5454"/>
                    <a:pt x="3243" y="5454"/>
                  </a:cubicBezTo>
                  <a:cubicBezTo>
                    <a:pt x="0" y="5454"/>
                    <a:pt x="0" y="5454"/>
                    <a:pt x="0" y="5454"/>
                  </a:cubicBezTo>
                  <a:cubicBezTo>
                    <a:pt x="0" y="5454"/>
                    <a:pt x="0" y="5454"/>
                    <a:pt x="3243" y="10909"/>
                  </a:cubicBezTo>
                  <a:cubicBezTo>
                    <a:pt x="3243" y="10909"/>
                    <a:pt x="3243" y="10909"/>
                    <a:pt x="3243" y="16363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Shape 624"/>
            <p:cNvSpPr/>
            <p:nvPr/>
          </p:nvSpPr>
          <p:spPr>
            <a:xfrm>
              <a:off x="9006244" y="2738929"/>
              <a:ext cx="0" cy="9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12000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Shape 625"/>
            <p:cNvSpPr/>
            <p:nvPr/>
          </p:nvSpPr>
          <p:spPr>
            <a:xfrm>
              <a:off x="11198355" y="3518883"/>
              <a:ext cx="241777" cy="4598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454" y="25116"/>
                  </a:moveTo>
                  <a:cubicBezTo>
                    <a:pt x="10909" y="25116"/>
                    <a:pt x="10909" y="25116"/>
                    <a:pt x="10909" y="27906"/>
                  </a:cubicBezTo>
                  <a:cubicBezTo>
                    <a:pt x="16363" y="27906"/>
                    <a:pt x="16363" y="27906"/>
                    <a:pt x="16363" y="30697"/>
                  </a:cubicBezTo>
                  <a:cubicBezTo>
                    <a:pt x="21818" y="30697"/>
                    <a:pt x="21818" y="33488"/>
                    <a:pt x="21818" y="33488"/>
                  </a:cubicBezTo>
                  <a:cubicBezTo>
                    <a:pt x="21818" y="36279"/>
                    <a:pt x="27272" y="36279"/>
                    <a:pt x="27272" y="39069"/>
                  </a:cubicBezTo>
                  <a:cubicBezTo>
                    <a:pt x="27272" y="39069"/>
                    <a:pt x="27272" y="39069"/>
                    <a:pt x="27272" y="41860"/>
                  </a:cubicBezTo>
                  <a:cubicBezTo>
                    <a:pt x="27272" y="41860"/>
                    <a:pt x="27272" y="41860"/>
                    <a:pt x="27272" y="44651"/>
                  </a:cubicBezTo>
                  <a:cubicBezTo>
                    <a:pt x="27272" y="44651"/>
                    <a:pt x="27272" y="47441"/>
                    <a:pt x="27272" y="47441"/>
                  </a:cubicBezTo>
                  <a:cubicBezTo>
                    <a:pt x="21818" y="50232"/>
                    <a:pt x="21818" y="50232"/>
                    <a:pt x="21818" y="50232"/>
                  </a:cubicBezTo>
                  <a:cubicBezTo>
                    <a:pt x="21818" y="50232"/>
                    <a:pt x="21818" y="53023"/>
                    <a:pt x="27272" y="53023"/>
                  </a:cubicBezTo>
                  <a:cubicBezTo>
                    <a:pt x="27272" y="53023"/>
                    <a:pt x="27272" y="53023"/>
                    <a:pt x="32727" y="53023"/>
                  </a:cubicBezTo>
                  <a:cubicBezTo>
                    <a:pt x="32727" y="55813"/>
                    <a:pt x="32727" y="55813"/>
                    <a:pt x="32727" y="58604"/>
                  </a:cubicBezTo>
                  <a:cubicBezTo>
                    <a:pt x="32727" y="58604"/>
                    <a:pt x="32727" y="58604"/>
                    <a:pt x="32727" y="58604"/>
                  </a:cubicBezTo>
                  <a:cubicBezTo>
                    <a:pt x="32727" y="58604"/>
                    <a:pt x="32727" y="61395"/>
                    <a:pt x="32727" y="61395"/>
                  </a:cubicBezTo>
                  <a:cubicBezTo>
                    <a:pt x="32727" y="61395"/>
                    <a:pt x="32727" y="64186"/>
                    <a:pt x="38181" y="64186"/>
                  </a:cubicBezTo>
                  <a:cubicBezTo>
                    <a:pt x="38181" y="64186"/>
                    <a:pt x="38181" y="66976"/>
                    <a:pt x="38181" y="66976"/>
                  </a:cubicBezTo>
                  <a:cubicBezTo>
                    <a:pt x="38181" y="66976"/>
                    <a:pt x="38181" y="69767"/>
                    <a:pt x="38181" y="69767"/>
                  </a:cubicBezTo>
                  <a:cubicBezTo>
                    <a:pt x="38181" y="72558"/>
                    <a:pt x="38181" y="72558"/>
                    <a:pt x="38181" y="75348"/>
                  </a:cubicBezTo>
                  <a:cubicBezTo>
                    <a:pt x="38181" y="75348"/>
                    <a:pt x="38181" y="75348"/>
                    <a:pt x="38181" y="78139"/>
                  </a:cubicBezTo>
                  <a:cubicBezTo>
                    <a:pt x="38181" y="78139"/>
                    <a:pt x="32727" y="78139"/>
                    <a:pt x="32727" y="78139"/>
                  </a:cubicBezTo>
                  <a:cubicBezTo>
                    <a:pt x="32727" y="78139"/>
                    <a:pt x="32727" y="78139"/>
                    <a:pt x="27272" y="80930"/>
                  </a:cubicBezTo>
                  <a:cubicBezTo>
                    <a:pt x="27272" y="80930"/>
                    <a:pt x="27272" y="80930"/>
                    <a:pt x="27272" y="80930"/>
                  </a:cubicBezTo>
                  <a:cubicBezTo>
                    <a:pt x="27272" y="83720"/>
                    <a:pt x="27272" y="83720"/>
                    <a:pt x="27272" y="83720"/>
                  </a:cubicBezTo>
                  <a:cubicBezTo>
                    <a:pt x="27272" y="86511"/>
                    <a:pt x="27272" y="86511"/>
                    <a:pt x="27272" y="86511"/>
                  </a:cubicBezTo>
                  <a:cubicBezTo>
                    <a:pt x="27272" y="86511"/>
                    <a:pt x="32727" y="86511"/>
                    <a:pt x="32727" y="86511"/>
                  </a:cubicBezTo>
                  <a:cubicBezTo>
                    <a:pt x="32727" y="89302"/>
                    <a:pt x="27272" y="89302"/>
                    <a:pt x="27272" y="89302"/>
                  </a:cubicBezTo>
                  <a:cubicBezTo>
                    <a:pt x="27272" y="92093"/>
                    <a:pt x="27272" y="92093"/>
                    <a:pt x="27272" y="92093"/>
                  </a:cubicBezTo>
                  <a:cubicBezTo>
                    <a:pt x="21818" y="94883"/>
                    <a:pt x="21818" y="94883"/>
                    <a:pt x="21818" y="94883"/>
                  </a:cubicBezTo>
                  <a:cubicBezTo>
                    <a:pt x="21818" y="97674"/>
                    <a:pt x="27272" y="97674"/>
                    <a:pt x="27272" y="97674"/>
                  </a:cubicBezTo>
                  <a:cubicBezTo>
                    <a:pt x="27272" y="97674"/>
                    <a:pt x="21818" y="100465"/>
                    <a:pt x="21818" y="100465"/>
                  </a:cubicBezTo>
                  <a:cubicBezTo>
                    <a:pt x="27272" y="100465"/>
                    <a:pt x="27272" y="100465"/>
                    <a:pt x="27272" y="100465"/>
                  </a:cubicBezTo>
                  <a:cubicBezTo>
                    <a:pt x="21818" y="100465"/>
                    <a:pt x="21818" y="100465"/>
                    <a:pt x="21818" y="103255"/>
                  </a:cubicBezTo>
                  <a:cubicBezTo>
                    <a:pt x="21818" y="103255"/>
                    <a:pt x="27272" y="103255"/>
                    <a:pt x="27272" y="103255"/>
                  </a:cubicBezTo>
                  <a:cubicBezTo>
                    <a:pt x="27272" y="103255"/>
                    <a:pt x="27272" y="103255"/>
                    <a:pt x="32727" y="103255"/>
                  </a:cubicBezTo>
                  <a:cubicBezTo>
                    <a:pt x="32727" y="103255"/>
                    <a:pt x="32727" y="103255"/>
                    <a:pt x="32727" y="103255"/>
                  </a:cubicBezTo>
                  <a:cubicBezTo>
                    <a:pt x="32727" y="103255"/>
                    <a:pt x="38181" y="103255"/>
                    <a:pt x="38181" y="106046"/>
                  </a:cubicBezTo>
                  <a:cubicBezTo>
                    <a:pt x="38181" y="106046"/>
                    <a:pt x="38181" y="106046"/>
                    <a:pt x="43636" y="108837"/>
                  </a:cubicBezTo>
                  <a:cubicBezTo>
                    <a:pt x="43636" y="108837"/>
                    <a:pt x="43636" y="108837"/>
                    <a:pt x="49090" y="108837"/>
                  </a:cubicBezTo>
                  <a:cubicBezTo>
                    <a:pt x="49090" y="111627"/>
                    <a:pt x="49090" y="111627"/>
                    <a:pt x="49090" y="111627"/>
                  </a:cubicBezTo>
                  <a:cubicBezTo>
                    <a:pt x="49090" y="111627"/>
                    <a:pt x="49090" y="114418"/>
                    <a:pt x="49090" y="114418"/>
                  </a:cubicBezTo>
                  <a:cubicBezTo>
                    <a:pt x="49090" y="114418"/>
                    <a:pt x="49090" y="114418"/>
                    <a:pt x="49090" y="114418"/>
                  </a:cubicBezTo>
                  <a:cubicBezTo>
                    <a:pt x="49090" y="114418"/>
                    <a:pt x="49090" y="114418"/>
                    <a:pt x="54545" y="111627"/>
                  </a:cubicBezTo>
                  <a:cubicBezTo>
                    <a:pt x="54545" y="111627"/>
                    <a:pt x="54545" y="108837"/>
                    <a:pt x="54545" y="108837"/>
                  </a:cubicBezTo>
                  <a:cubicBezTo>
                    <a:pt x="60000" y="111627"/>
                    <a:pt x="54545" y="111627"/>
                    <a:pt x="60000" y="111627"/>
                  </a:cubicBezTo>
                  <a:cubicBezTo>
                    <a:pt x="60000" y="114418"/>
                    <a:pt x="60000" y="117209"/>
                    <a:pt x="60000" y="117209"/>
                  </a:cubicBezTo>
                  <a:cubicBezTo>
                    <a:pt x="60000" y="117209"/>
                    <a:pt x="65454" y="120000"/>
                    <a:pt x="65454" y="117209"/>
                  </a:cubicBezTo>
                  <a:cubicBezTo>
                    <a:pt x="65454" y="117209"/>
                    <a:pt x="65454" y="114418"/>
                    <a:pt x="65454" y="114418"/>
                  </a:cubicBezTo>
                  <a:cubicBezTo>
                    <a:pt x="65454" y="114418"/>
                    <a:pt x="70909" y="114418"/>
                    <a:pt x="70909" y="114418"/>
                  </a:cubicBezTo>
                  <a:cubicBezTo>
                    <a:pt x="76363" y="114418"/>
                    <a:pt x="81818" y="117209"/>
                    <a:pt x="81818" y="117209"/>
                  </a:cubicBezTo>
                  <a:cubicBezTo>
                    <a:pt x="81818" y="117209"/>
                    <a:pt x="81818" y="117209"/>
                    <a:pt x="81818" y="117209"/>
                  </a:cubicBezTo>
                  <a:cubicBezTo>
                    <a:pt x="81818" y="117209"/>
                    <a:pt x="81818" y="117209"/>
                    <a:pt x="81818" y="114418"/>
                  </a:cubicBezTo>
                  <a:cubicBezTo>
                    <a:pt x="81818" y="114418"/>
                    <a:pt x="76363" y="114418"/>
                    <a:pt x="76363" y="111627"/>
                  </a:cubicBezTo>
                  <a:cubicBezTo>
                    <a:pt x="70909" y="111627"/>
                    <a:pt x="70909" y="111627"/>
                    <a:pt x="70909" y="111627"/>
                  </a:cubicBezTo>
                  <a:cubicBezTo>
                    <a:pt x="65454" y="111627"/>
                    <a:pt x="65454" y="111627"/>
                    <a:pt x="65454" y="108837"/>
                  </a:cubicBezTo>
                  <a:cubicBezTo>
                    <a:pt x="60000" y="108837"/>
                    <a:pt x="60000" y="108837"/>
                    <a:pt x="60000" y="108837"/>
                  </a:cubicBezTo>
                  <a:cubicBezTo>
                    <a:pt x="60000" y="106046"/>
                    <a:pt x="60000" y="106046"/>
                    <a:pt x="60000" y="103255"/>
                  </a:cubicBezTo>
                  <a:cubicBezTo>
                    <a:pt x="54545" y="103255"/>
                    <a:pt x="54545" y="103255"/>
                    <a:pt x="54545" y="100465"/>
                  </a:cubicBezTo>
                  <a:cubicBezTo>
                    <a:pt x="54545" y="100465"/>
                    <a:pt x="49090" y="100465"/>
                    <a:pt x="49090" y="97674"/>
                  </a:cubicBezTo>
                  <a:cubicBezTo>
                    <a:pt x="49090" y="97674"/>
                    <a:pt x="49090" y="94883"/>
                    <a:pt x="49090" y="94883"/>
                  </a:cubicBezTo>
                  <a:cubicBezTo>
                    <a:pt x="49090" y="94883"/>
                    <a:pt x="49090" y="94883"/>
                    <a:pt x="49090" y="94883"/>
                  </a:cubicBezTo>
                  <a:cubicBezTo>
                    <a:pt x="43636" y="92093"/>
                    <a:pt x="43636" y="94883"/>
                    <a:pt x="43636" y="92093"/>
                  </a:cubicBezTo>
                  <a:cubicBezTo>
                    <a:pt x="38181" y="92093"/>
                    <a:pt x="38181" y="92093"/>
                    <a:pt x="38181" y="89302"/>
                  </a:cubicBezTo>
                  <a:cubicBezTo>
                    <a:pt x="38181" y="89302"/>
                    <a:pt x="38181" y="89302"/>
                    <a:pt x="38181" y="86511"/>
                  </a:cubicBezTo>
                  <a:cubicBezTo>
                    <a:pt x="38181" y="86511"/>
                    <a:pt x="38181" y="83720"/>
                    <a:pt x="38181" y="83720"/>
                  </a:cubicBezTo>
                  <a:cubicBezTo>
                    <a:pt x="38181" y="80930"/>
                    <a:pt x="38181" y="80930"/>
                    <a:pt x="43636" y="78139"/>
                  </a:cubicBezTo>
                  <a:cubicBezTo>
                    <a:pt x="43636" y="78139"/>
                    <a:pt x="43636" y="78139"/>
                    <a:pt x="43636" y="75348"/>
                  </a:cubicBezTo>
                  <a:cubicBezTo>
                    <a:pt x="43636" y="75348"/>
                    <a:pt x="43636" y="75348"/>
                    <a:pt x="43636" y="72558"/>
                  </a:cubicBezTo>
                  <a:cubicBezTo>
                    <a:pt x="43636" y="72558"/>
                    <a:pt x="43636" y="69767"/>
                    <a:pt x="43636" y="66976"/>
                  </a:cubicBezTo>
                  <a:cubicBezTo>
                    <a:pt x="43636" y="66976"/>
                    <a:pt x="43636" y="66976"/>
                    <a:pt x="49090" y="64186"/>
                  </a:cubicBezTo>
                  <a:cubicBezTo>
                    <a:pt x="49090" y="64186"/>
                    <a:pt x="43636" y="61395"/>
                    <a:pt x="49090" y="61395"/>
                  </a:cubicBezTo>
                  <a:cubicBezTo>
                    <a:pt x="49090" y="61395"/>
                    <a:pt x="49090" y="61395"/>
                    <a:pt x="49090" y="61395"/>
                  </a:cubicBezTo>
                  <a:cubicBezTo>
                    <a:pt x="49090" y="58604"/>
                    <a:pt x="54545" y="58604"/>
                    <a:pt x="54545" y="58604"/>
                  </a:cubicBezTo>
                  <a:cubicBezTo>
                    <a:pt x="54545" y="58604"/>
                    <a:pt x="54545" y="58604"/>
                    <a:pt x="60000" y="58604"/>
                  </a:cubicBezTo>
                  <a:cubicBezTo>
                    <a:pt x="60000" y="61395"/>
                    <a:pt x="60000" y="61395"/>
                    <a:pt x="60000" y="61395"/>
                  </a:cubicBezTo>
                  <a:cubicBezTo>
                    <a:pt x="60000" y="64186"/>
                    <a:pt x="54545" y="64186"/>
                    <a:pt x="60000" y="64186"/>
                  </a:cubicBezTo>
                  <a:cubicBezTo>
                    <a:pt x="60000" y="66976"/>
                    <a:pt x="60000" y="66976"/>
                    <a:pt x="60000" y="66976"/>
                  </a:cubicBezTo>
                  <a:cubicBezTo>
                    <a:pt x="65454" y="66976"/>
                    <a:pt x="65454" y="66976"/>
                    <a:pt x="65454" y="66976"/>
                  </a:cubicBezTo>
                  <a:cubicBezTo>
                    <a:pt x="70909" y="66976"/>
                    <a:pt x="70909" y="66976"/>
                    <a:pt x="70909" y="66976"/>
                  </a:cubicBezTo>
                  <a:cubicBezTo>
                    <a:pt x="76363" y="66976"/>
                    <a:pt x="76363" y="69767"/>
                    <a:pt x="76363" y="69767"/>
                  </a:cubicBezTo>
                  <a:cubicBezTo>
                    <a:pt x="76363" y="69767"/>
                    <a:pt x="76363" y="69767"/>
                    <a:pt x="81818" y="69767"/>
                  </a:cubicBezTo>
                  <a:cubicBezTo>
                    <a:pt x="81818" y="69767"/>
                    <a:pt x="81818" y="69767"/>
                    <a:pt x="81818" y="69767"/>
                  </a:cubicBezTo>
                  <a:cubicBezTo>
                    <a:pt x="81818" y="69767"/>
                    <a:pt x="81818" y="69767"/>
                    <a:pt x="81818" y="69767"/>
                  </a:cubicBezTo>
                  <a:cubicBezTo>
                    <a:pt x="81818" y="69767"/>
                    <a:pt x="87272" y="66976"/>
                    <a:pt x="81818" y="66976"/>
                  </a:cubicBezTo>
                  <a:cubicBezTo>
                    <a:pt x="81818" y="66976"/>
                    <a:pt x="81818" y="66976"/>
                    <a:pt x="81818" y="64186"/>
                  </a:cubicBezTo>
                  <a:cubicBezTo>
                    <a:pt x="76363" y="64186"/>
                    <a:pt x="76363" y="64186"/>
                    <a:pt x="76363" y="64186"/>
                  </a:cubicBezTo>
                  <a:cubicBezTo>
                    <a:pt x="76363" y="61395"/>
                    <a:pt x="76363" y="61395"/>
                    <a:pt x="76363" y="58604"/>
                  </a:cubicBezTo>
                  <a:cubicBezTo>
                    <a:pt x="76363" y="58604"/>
                    <a:pt x="81818" y="58604"/>
                    <a:pt x="81818" y="58604"/>
                  </a:cubicBezTo>
                  <a:cubicBezTo>
                    <a:pt x="81818" y="58604"/>
                    <a:pt x="81818" y="58604"/>
                    <a:pt x="81818" y="58604"/>
                  </a:cubicBezTo>
                  <a:cubicBezTo>
                    <a:pt x="81818" y="58604"/>
                    <a:pt x="81818" y="55813"/>
                    <a:pt x="81818" y="55813"/>
                  </a:cubicBezTo>
                  <a:cubicBezTo>
                    <a:pt x="81818" y="53023"/>
                    <a:pt x="87272" y="53023"/>
                    <a:pt x="87272" y="53023"/>
                  </a:cubicBezTo>
                  <a:cubicBezTo>
                    <a:pt x="87272" y="53023"/>
                    <a:pt x="87272" y="53023"/>
                    <a:pt x="92727" y="53023"/>
                  </a:cubicBezTo>
                  <a:cubicBezTo>
                    <a:pt x="92727" y="50232"/>
                    <a:pt x="92727" y="53023"/>
                    <a:pt x="98181" y="53023"/>
                  </a:cubicBezTo>
                  <a:cubicBezTo>
                    <a:pt x="98181" y="53023"/>
                    <a:pt x="103636" y="53023"/>
                    <a:pt x="103636" y="53023"/>
                  </a:cubicBezTo>
                  <a:cubicBezTo>
                    <a:pt x="103636" y="53023"/>
                    <a:pt x="109090" y="53023"/>
                    <a:pt x="109090" y="53023"/>
                  </a:cubicBezTo>
                  <a:cubicBezTo>
                    <a:pt x="109090" y="53023"/>
                    <a:pt x="114545" y="53023"/>
                    <a:pt x="114545" y="53023"/>
                  </a:cubicBezTo>
                  <a:cubicBezTo>
                    <a:pt x="114545" y="53023"/>
                    <a:pt x="114545" y="53023"/>
                    <a:pt x="114545" y="53023"/>
                  </a:cubicBezTo>
                  <a:cubicBezTo>
                    <a:pt x="120000" y="50232"/>
                    <a:pt x="120000" y="50232"/>
                    <a:pt x="120000" y="50232"/>
                  </a:cubicBezTo>
                  <a:cubicBezTo>
                    <a:pt x="120000" y="47441"/>
                    <a:pt x="120000" y="47441"/>
                    <a:pt x="120000" y="47441"/>
                  </a:cubicBezTo>
                  <a:cubicBezTo>
                    <a:pt x="120000" y="44651"/>
                    <a:pt x="120000" y="44651"/>
                    <a:pt x="120000" y="44651"/>
                  </a:cubicBezTo>
                  <a:cubicBezTo>
                    <a:pt x="114545" y="41860"/>
                    <a:pt x="120000" y="41860"/>
                    <a:pt x="114545" y="41860"/>
                  </a:cubicBezTo>
                  <a:cubicBezTo>
                    <a:pt x="114545" y="39069"/>
                    <a:pt x="114545" y="39069"/>
                    <a:pt x="114545" y="39069"/>
                  </a:cubicBezTo>
                  <a:cubicBezTo>
                    <a:pt x="109090" y="39069"/>
                    <a:pt x="109090" y="39069"/>
                    <a:pt x="109090" y="36279"/>
                  </a:cubicBezTo>
                  <a:cubicBezTo>
                    <a:pt x="103636" y="36279"/>
                    <a:pt x="103636" y="33488"/>
                    <a:pt x="103636" y="33488"/>
                  </a:cubicBezTo>
                  <a:cubicBezTo>
                    <a:pt x="103636" y="30697"/>
                    <a:pt x="103636" y="30697"/>
                    <a:pt x="103636" y="30697"/>
                  </a:cubicBezTo>
                  <a:cubicBezTo>
                    <a:pt x="103636" y="27906"/>
                    <a:pt x="103636" y="27906"/>
                    <a:pt x="98181" y="27906"/>
                  </a:cubicBezTo>
                  <a:cubicBezTo>
                    <a:pt x="98181" y="25116"/>
                    <a:pt x="98181" y="25116"/>
                    <a:pt x="92727" y="25116"/>
                  </a:cubicBezTo>
                  <a:cubicBezTo>
                    <a:pt x="92727" y="25116"/>
                    <a:pt x="92727" y="22325"/>
                    <a:pt x="92727" y="22325"/>
                  </a:cubicBezTo>
                  <a:cubicBezTo>
                    <a:pt x="92727" y="22325"/>
                    <a:pt x="92727" y="22325"/>
                    <a:pt x="87272" y="22325"/>
                  </a:cubicBezTo>
                  <a:cubicBezTo>
                    <a:pt x="87272" y="22325"/>
                    <a:pt x="87272" y="22325"/>
                    <a:pt x="81818" y="22325"/>
                  </a:cubicBezTo>
                  <a:cubicBezTo>
                    <a:pt x="81818" y="22325"/>
                    <a:pt x="76363" y="22325"/>
                    <a:pt x="76363" y="22325"/>
                  </a:cubicBezTo>
                  <a:cubicBezTo>
                    <a:pt x="76363" y="22325"/>
                    <a:pt x="76363" y="25116"/>
                    <a:pt x="76363" y="25116"/>
                  </a:cubicBezTo>
                  <a:cubicBezTo>
                    <a:pt x="76363" y="25116"/>
                    <a:pt x="70909" y="22325"/>
                    <a:pt x="70909" y="22325"/>
                  </a:cubicBezTo>
                  <a:cubicBezTo>
                    <a:pt x="70909" y="22325"/>
                    <a:pt x="65454" y="22325"/>
                    <a:pt x="65454" y="22325"/>
                  </a:cubicBezTo>
                  <a:cubicBezTo>
                    <a:pt x="65454" y="22325"/>
                    <a:pt x="65454" y="22325"/>
                    <a:pt x="60000" y="22325"/>
                  </a:cubicBezTo>
                  <a:cubicBezTo>
                    <a:pt x="60000" y="22325"/>
                    <a:pt x="60000" y="22325"/>
                    <a:pt x="54545" y="22325"/>
                  </a:cubicBezTo>
                  <a:cubicBezTo>
                    <a:pt x="54545" y="25116"/>
                    <a:pt x="54545" y="25116"/>
                    <a:pt x="54545" y="25116"/>
                  </a:cubicBezTo>
                  <a:cubicBezTo>
                    <a:pt x="49090" y="25116"/>
                    <a:pt x="49090" y="25116"/>
                    <a:pt x="49090" y="25116"/>
                  </a:cubicBezTo>
                  <a:cubicBezTo>
                    <a:pt x="49090" y="25116"/>
                    <a:pt x="49090" y="25116"/>
                    <a:pt x="49090" y="22325"/>
                  </a:cubicBezTo>
                  <a:cubicBezTo>
                    <a:pt x="49090" y="22325"/>
                    <a:pt x="49090" y="22325"/>
                    <a:pt x="49090" y="19534"/>
                  </a:cubicBezTo>
                  <a:cubicBezTo>
                    <a:pt x="49090" y="19534"/>
                    <a:pt x="54545" y="19534"/>
                    <a:pt x="49090" y="19534"/>
                  </a:cubicBezTo>
                  <a:cubicBezTo>
                    <a:pt x="49090" y="16744"/>
                    <a:pt x="49090" y="16744"/>
                    <a:pt x="49090" y="16744"/>
                  </a:cubicBezTo>
                  <a:cubicBezTo>
                    <a:pt x="43636" y="13953"/>
                    <a:pt x="43636" y="13953"/>
                    <a:pt x="43636" y="13953"/>
                  </a:cubicBezTo>
                  <a:cubicBezTo>
                    <a:pt x="43636" y="13953"/>
                    <a:pt x="43636" y="11162"/>
                    <a:pt x="43636" y="11162"/>
                  </a:cubicBezTo>
                  <a:cubicBezTo>
                    <a:pt x="43636" y="11162"/>
                    <a:pt x="43636" y="8372"/>
                    <a:pt x="43636" y="8372"/>
                  </a:cubicBezTo>
                  <a:cubicBezTo>
                    <a:pt x="38181" y="8372"/>
                    <a:pt x="38181" y="8372"/>
                    <a:pt x="38181" y="5581"/>
                  </a:cubicBezTo>
                  <a:cubicBezTo>
                    <a:pt x="38181" y="5581"/>
                    <a:pt x="38181" y="5581"/>
                    <a:pt x="38181" y="2790"/>
                  </a:cubicBezTo>
                  <a:cubicBezTo>
                    <a:pt x="38181" y="2790"/>
                    <a:pt x="38181" y="0"/>
                    <a:pt x="38181" y="0"/>
                  </a:cubicBezTo>
                  <a:cubicBezTo>
                    <a:pt x="38181" y="0"/>
                    <a:pt x="38181" y="0"/>
                    <a:pt x="38181" y="0"/>
                  </a:cubicBezTo>
                  <a:cubicBezTo>
                    <a:pt x="38181" y="0"/>
                    <a:pt x="38181" y="0"/>
                    <a:pt x="32727" y="0"/>
                  </a:cubicBezTo>
                  <a:cubicBezTo>
                    <a:pt x="32727" y="2790"/>
                    <a:pt x="32727" y="2790"/>
                    <a:pt x="27272" y="2790"/>
                  </a:cubicBezTo>
                  <a:cubicBezTo>
                    <a:pt x="27272" y="5581"/>
                    <a:pt x="27272" y="5581"/>
                    <a:pt x="21818" y="5581"/>
                  </a:cubicBezTo>
                  <a:cubicBezTo>
                    <a:pt x="21818" y="5581"/>
                    <a:pt x="21818" y="8372"/>
                    <a:pt x="16363" y="8372"/>
                  </a:cubicBezTo>
                  <a:cubicBezTo>
                    <a:pt x="16363" y="8372"/>
                    <a:pt x="16363" y="8372"/>
                    <a:pt x="16363" y="8372"/>
                  </a:cubicBezTo>
                  <a:cubicBezTo>
                    <a:pt x="10909" y="8372"/>
                    <a:pt x="10909" y="8372"/>
                    <a:pt x="5454" y="8372"/>
                  </a:cubicBezTo>
                  <a:cubicBezTo>
                    <a:pt x="5454" y="8372"/>
                    <a:pt x="5454" y="11162"/>
                    <a:pt x="5454" y="11162"/>
                  </a:cubicBezTo>
                  <a:cubicBezTo>
                    <a:pt x="5454" y="13953"/>
                    <a:pt x="5454" y="13953"/>
                    <a:pt x="5454" y="13953"/>
                  </a:cubicBezTo>
                  <a:cubicBezTo>
                    <a:pt x="5454" y="16744"/>
                    <a:pt x="5454" y="16744"/>
                    <a:pt x="5454" y="16744"/>
                  </a:cubicBezTo>
                  <a:cubicBezTo>
                    <a:pt x="5454" y="16744"/>
                    <a:pt x="5454" y="16744"/>
                    <a:pt x="0" y="19534"/>
                  </a:cubicBezTo>
                  <a:cubicBezTo>
                    <a:pt x="0" y="19534"/>
                    <a:pt x="0" y="19534"/>
                    <a:pt x="5454" y="22325"/>
                  </a:cubicBezTo>
                  <a:cubicBezTo>
                    <a:pt x="5454" y="22325"/>
                    <a:pt x="5454" y="22325"/>
                    <a:pt x="5454" y="25116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Shape 626"/>
            <p:cNvSpPr/>
            <p:nvPr/>
          </p:nvSpPr>
          <p:spPr>
            <a:xfrm>
              <a:off x="12218653" y="4010083"/>
              <a:ext cx="20955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60000"/>
                    <a:pt x="120000" y="60000"/>
                    <a:pt x="60000" y="60000"/>
                  </a:cubicBezTo>
                  <a:cubicBezTo>
                    <a:pt x="60000" y="0"/>
                    <a:pt x="60000" y="0"/>
                    <a:pt x="60000" y="60000"/>
                  </a:cubicBezTo>
                  <a:cubicBezTo>
                    <a:pt x="0" y="60000"/>
                    <a:pt x="0" y="60000"/>
                    <a:pt x="60000" y="60000"/>
                  </a:cubicBezTo>
                  <a:cubicBezTo>
                    <a:pt x="60000" y="120000"/>
                    <a:pt x="120000" y="120000"/>
                    <a:pt x="12000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Shape 627"/>
            <p:cNvSpPr/>
            <p:nvPr/>
          </p:nvSpPr>
          <p:spPr>
            <a:xfrm>
              <a:off x="13116452" y="4629965"/>
              <a:ext cx="22566" cy="31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0000"/>
                  </a:move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40000"/>
                  </a:cubicBezTo>
                  <a:cubicBezTo>
                    <a:pt x="0" y="40000"/>
                    <a:pt x="0" y="80000"/>
                    <a:pt x="0" y="80000"/>
                  </a:cubicBezTo>
                  <a:cubicBezTo>
                    <a:pt x="60000" y="120000"/>
                    <a:pt x="60000" y="80000"/>
                    <a:pt x="120000" y="8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Shape 628"/>
            <p:cNvSpPr/>
            <p:nvPr/>
          </p:nvSpPr>
          <p:spPr>
            <a:xfrm>
              <a:off x="13127736" y="4661352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120000"/>
                  </a:cubicBezTo>
                  <a:cubicBezTo>
                    <a:pt x="0" y="12000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Shape 629"/>
            <p:cNvSpPr/>
            <p:nvPr/>
          </p:nvSpPr>
          <p:spPr>
            <a:xfrm>
              <a:off x="13139019" y="4672337"/>
              <a:ext cx="11283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ubicBezTo>
                    <a:pt x="0" y="0"/>
                    <a:pt x="0" y="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Shape 630"/>
            <p:cNvSpPr/>
            <p:nvPr/>
          </p:nvSpPr>
          <p:spPr>
            <a:xfrm>
              <a:off x="12974610" y="5238862"/>
              <a:ext cx="185363" cy="2134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882" y="42000"/>
                  </a:moveTo>
                  <a:cubicBezTo>
                    <a:pt x="105882" y="48000"/>
                    <a:pt x="105882" y="48000"/>
                    <a:pt x="105882" y="48000"/>
                  </a:cubicBezTo>
                  <a:cubicBezTo>
                    <a:pt x="98823" y="48000"/>
                    <a:pt x="98823" y="48000"/>
                    <a:pt x="91764" y="48000"/>
                  </a:cubicBezTo>
                  <a:cubicBezTo>
                    <a:pt x="91764" y="48000"/>
                    <a:pt x="91764" y="54000"/>
                    <a:pt x="84705" y="48000"/>
                  </a:cubicBezTo>
                  <a:cubicBezTo>
                    <a:pt x="84705" y="48000"/>
                    <a:pt x="84705" y="48000"/>
                    <a:pt x="84705" y="42000"/>
                  </a:cubicBezTo>
                  <a:cubicBezTo>
                    <a:pt x="84705" y="42000"/>
                    <a:pt x="84705" y="42000"/>
                    <a:pt x="84705" y="42000"/>
                  </a:cubicBezTo>
                  <a:cubicBezTo>
                    <a:pt x="91764" y="36000"/>
                    <a:pt x="91764" y="36000"/>
                    <a:pt x="84705" y="30000"/>
                  </a:cubicBezTo>
                  <a:cubicBezTo>
                    <a:pt x="84705" y="30000"/>
                    <a:pt x="84705" y="30000"/>
                    <a:pt x="84705" y="30000"/>
                  </a:cubicBezTo>
                  <a:cubicBezTo>
                    <a:pt x="77647" y="30000"/>
                    <a:pt x="77647" y="30000"/>
                    <a:pt x="77647" y="36000"/>
                  </a:cubicBezTo>
                  <a:cubicBezTo>
                    <a:pt x="77647" y="36000"/>
                    <a:pt x="70588" y="42000"/>
                    <a:pt x="70588" y="36000"/>
                  </a:cubicBezTo>
                  <a:cubicBezTo>
                    <a:pt x="70588" y="36000"/>
                    <a:pt x="70588" y="36000"/>
                    <a:pt x="70588" y="30000"/>
                  </a:cubicBezTo>
                  <a:cubicBezTo>
                    <a:pt x="70588" y="30000"/>
                    <a:pt x="77647" y="30000"/>
                    <a:pt x="77647" y="30000"/>
                  </a:cubicBezTo>
                  <a:cubicBezTo>
                    <a:pt x="77647" y="30000"/>
                    <a:pt x="77647" y="24000"/>
                    <a:pt x="77647" y="24000"/>
                  </a:cubicBezTo>
                  <a:cubicBezTo>
                    <a:pt x="77647" y="24000"/>
                    <a:pt x="77647" y="18000"/>
                    <a:pt x="77647" y="18000"/>
                  </a:cubicBezTo>
                  <a:cubicBezTo>
                    <a:pt x="77647" y="18000"/>
                    <a:pt x="77647" y="18000"/>
                    <a:pt x="77647" y="12000"/>
                  </a:cubicBezTo>
                  <a:cubicBezTo>
                    <a:pt x="77647" y="12000"/>
                    <a:pt x="77647" y="12000"/>
                    <a:pt x="77647" y="12000"/>
                  </a:cubicBezTo>
                  <a:cubicBezTo>
                    <a:pt x="77647" y="6000"/>
                    <a:pt x="77647" y="6000"/>
                    <a:pt x="70588" y="6000"/>
                  </a:cubicBezTo>
                  <a:cubicBezTo>
                    <a:pt x="70588" y="6000"/>
                    <a:pt x="70588" y="6000"/>
                    <a:pt x="70588" y="6000"/>
                  </a:cubicBezTo>
                  <a:cubicBezTo>
                    <a:pt x="63529" y="0"/>
                    <a:pt x="63529" y="0"/>
                    <a:pt x="63529" y="6000"/>
                  </a:cubicBezTo>
                  <a:cubicBezTo>
                    <a:pt x="63529" y="6000"/>
                    <a:pt x="56470" y="6000"/>
                    <a:pt x="56470" y="6000"/>
                  </a:cubicBezTo>
                  <a:cubicBezTo>
                    <a:pt x="56470" y="12000"/>
                    <a:pt x="56470" y="12000"/>
                    <a:pt x="56470" y="12000"/>
                  </a:cubicBezTo>
                  <a:cubicBezTo>
                    <a:pt x="56470" y="18000"/>
                    <a:pt x="49411" y="18000"/>
                    <a:pt x="56470" y="18000"/>
                  </a:cubicBezTo>
                  <a:cubicBezTo>
                    <a:pt x="56470" y="24000"/>
                    <a:pt x="63529" y="18000"/>
                    <a:pt x="63529" y="24000"/>
                  </a:cubicBezTo>
                  <a:cubicBezTo>
                    <a:pt x="63529" y="24000"/>
                    <a:pt x="56470" y="24000"/>
                    <a:pt x="56470" y="30000"/>
                  </a:cubicBezTo>
                  <a:cubicBezTo>
                    <a:pt x="56470" y="30000"/>
                    <a:pt x="56470" y="30000"/>
                    <a:pt x="56470" y="36000"/>
                  </a:cubicBezTo>
                  <a:cubicBezTo>
                    <a:pt x="56470" y="36000"/>
                    <a:pt x="56470" y="36000"/>
                    <a:pt x="56470" y="42000"/>
                  </a:cubicBezTo>
                  <a:cubicBezTo>
                    <a:pt x="56470" y="42000"/>
                    <a:pt x="56470" y="48000"/>
                    <a:pt x="56470" y="48000"/>
                  </a:cubicBezTo>
                  <a:cubicBezTo>
                    <a:pt x="56470" y="54000"/>
                    <a:pt x="49411" y="54000"/>
                    <a:pt x="49411" y="54000"/>
                  </a:cubicBezTo>
                  <a:cubicBezTo>
                    <a:pt x="49411" y="60000"/>
                    <a:pt x="49411" y="60000"/>
                    <a:pt x="42352" y="60000"/>
                  </a:cubicBezTo>
                  <a:cubicBezTo>
                    <a:pt x="42352" y="66000"/>
                    <a:pt x="42352" y="66000"/>
                    <a:pt x="35294" y="66000"/>
                  </a:cubicBezTo>
                  <a:cubicBezTo>
                    <a:pt x="35294" y="72000"/>
                    <a:pt x="28235" y="72000"/>
                    <a:pt x="21176" y="72000"/>
                  </a:cubicBezTo>
                  <a:cubicBezTo>
                    <a:pt x="21176" y="72000"/>
                    <a:pt x="21176" y="78000"/>
                    <a:pt x="14117" y="78000"/>
                  </a:cubicBezTo>
                  <a:cubicBezTo>
                    <a:pt x="14117" y="78000"/>
                    <a:pt x="14117" y="84000"/>
                    <a:pt x="14117" y="84000"/>
                  </a:cubicBezTo>
                  <a:cubicBezTo>
                    <a:pt x="14117" y="84000"/>
                    <a:pt x="14117" y="84000"/>
                    <a:pt x="21176" y="90000"/>
                  </a:cubicBezTo>
                  <a:cubicBezTo>
                    <a:pt x="21176" y="90000"/>
                    <a:pt x="21176" y="90000"/>
                    <a:pt x="21176" y="96000"/>
                  </a:cubicBezTo>
                  <a:cubicBezTo>
                    <a:pt x="21176" y="96000"/>
                    <a:pt x="21176" y="96000"/>
                    <a:pt x="21176" y="96000"/>
                  </a:cubicBezTo>
                  <a:cubicBezTo>
                    <a:pt x="21176" y="102000"/>
                    <a:pt x="21176" y="102000"/>
                    <a:pt x="21176" y="102000"/>
                  </a:cubicBezTo>
                  <a:cubicBezTo>
                    <a:pt x="14117" y="102000"/>
                    <a:pt x="14117" y="102000"/>
                    <a:pt x="14117" y="108000"/>
                  </a:cubicBezTo>
                  <a:cubicBezTo>
                    <a:pt x="7058" y="108000"/>
                    <a:pt x="7058" y="108000"/>
                    <a:pt x="7058" y="108000"/>
                  </a:cubicBezTo>
                  <a:cubicBezTo>
                    <a:pt x="0" y="114000"/>
                    <a:pt x="0" y="114000"/>
                    <a:pt x="7058" y="114000"/>
                  </a:cubicBezTo>
                  <a:cubicBezTo>
                    <a:pt x="7058" y="120000"/>
                    <a:pt x="14117" y="114000"/>
                    <a:pt x="14117" y="114000"/>
                  </a:cubicBezTo>
                  <a:cubicBezTo>
                    <a:pt x="21176" y="114000"/>
                    <a:pt x="21176" y="114000"/>
                    <a:pt x="28235" y="114000"/>
                  </a:cubicBezTo>
                  <a:cubicBezTo>
                    <a:pt x="28235" y="114000"/>
                    <a:pt x="28235" y="108000"/>
                    <a:pt x="35294" y="108000"/>
                  </a:cubicBezTo>
                  <a:cubicBezTo>
                    <a:pt x="35294" y="108000"/>
                    <a:pt x="35294" y="108000"/>
                    <a:pt x="42352" y="102000"/>
                  </a:cubicBezTo>
                  <a:cubicBezTo>
                    <a:pt x="42352" y="102000"/>
                    <a:pt x="42352" y="102000"/>
                    <a:pt x="42352" y="102000"/>
                  </a:cubicBezTo>
                  <a:cubicBezTo>
                    <a:pt x="49411" y="96000"/>
                    <a:pt x="49411" y="102000"/>
                    <a:pt x="49411" y="102000"/>
                  </a:cubicBezTo>
                  <a:cubicBezTo>
                    <a:pt x="56470" y="96000"/>
                    <a:pt x="56470" y="96000"/>
                    <a:pt x="56470" y="96000"/>
                  </a:cubicBezTo>
                  <a:cubicBezTo>
                    <a:pt x="56470" y="96000"/>
                    <a:pt x="56470" y="96000"/>
                    <a:pt x="56470" y="90000"/>
                  </a:cubicBezTo>
                  <a:cubicBezTo>
                    <a:pt x="56470" y="90000"/>
                    <a:pt x="56470" y="90000"/>
                    <a:pt x="63529" y="90000"/>
                  </a:cubicBezTo>
                  <a:cubicBezTo>
                    <a:pt x="63529" y="84000"/>
                    <a:pt x="63529" y="84000"/>
                    <a:pt x="70588" y="84000"/>
                  </a:cubicBezTo>
                  <a:cubicBezTo>
                    <a:pt x="70588" y="78000"/>
                    <a:pt x="70588" y="78000"/>
                    <a:pt x="70588" y="78000"/>
                  </a:cubicBezTo>
                  <a:cubicBezTo>
                    <a:pt x="77647" y="72000"/>
                    <a:pt x="77647" y="78000"/>
                    <a:pt x="84705" y="78000"/>
                  </a:cubicBezTo>
                  <a:cubicBezTo>
                    <a:pt x="84705" y="72000"/>
                    <a:pt x="91764" y="78000"/>
                    <a:pt x="91764" y="78000"/>
                  </a:cubicBezTo>
                  <a:cubicBezTo>
                    <a:pt x="91764" y="72000"/>
                    <a:pt x="98823" y="72000"/>
                    <a:pt x="98823" y="72000"/>
                  </a:cubicBezTo>
                  <a:cubicBezTo>
                    <a:pt x="98823" y="72000"/>
                    <a:pt x="98823" y="66000"/>
                    <a:pt x="98823" y="66000"/>
                  </a:cubicBezTo>
                  <a:cubicBezTo>
                    <a:pt x="105882" y="66000"/>
                    <a:pt x="105882" y="66000"/>
                    <a:pt x="105882" y="66000"/>
                  </a:cubicBezTo>
                  <a:cubicBezTo>
                    <a:pt x="112941" y="60000"/>
                    <a:pt x="105882" y="60000"/>
                    <a:pt x="112941" y="60000"/>
                  </a:cubicBezTo>
                  <a:cubicBezTo>
                    <a:pt x="112941" y="54000"/>
                    <a:pt x="112941" y="54000"/>
                    <a:pt x="112941" y="54000"/>
                  </a:cubicBezTo>
                  <a:cubicBezTo>
                    <a:pt x="112941" y="54000"/>
                    <a:pt x="112941" y="54000"/>
                    <a:pt x="112941" y="48000"/>
                  </a:cubicBezTo>
                  <a:cubicBezTo>
                    <a:pt x="112941" y="48000"/>
                    <a:pt x="120000" y="48000"/>
                    <a:pt x="112941" y="42000"/>
                  </a:cubicBezTo>
                  <a:cubicBezTo>
                    <a:pt x="112941" y="42000"/>
                    <a:pt x="112941" y="42000"/>
                    <a:pt x="105882" y="42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Shape 631"/>
            <p:cNvSpPr/>
            <p:nvPr/>
          </p:nvSpPr>
          <p:spPr>
            <a:xfrm>
              <a:off x="12634510" y="5602946"/>
              <a:ext cx="32237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120000"/>
                  </a:moveTo>
                  <a:cubicBezTo>
                    <a:pt x="40000" y="120000"/>
                    <a:pt x="80000" y="60000"/>
                    <a:pt x="80000" y="60000"/>
                  </a:cubicBezTo>
                  <a:cubicBezTo>
                    <a:pt x="80000" y="60000"/>
                    <a:pt x="120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80000" y="0"/>
                    <a:pt x="80000" y="0"/>
                    <a:pt x="80000" y="0"/>
                  </a:cubicBezTo>
                  <a:cubicBezTo>
                    <a:pt x="40000" y="0"/>
                    <a:pt x="40000" y="0"/>
                    <a:pt x="40000" y="60000"/>
                  </a:cubicBezTo>
                  <a:cubicBezTo>
                    <a:pt x="40000" y="60000"/>
                    <a:pt x="0" y="60000"/>
                    <a:pt x="0" y="60000"/>
                  </a:cubicBezTo>
                  <a:cubicBezTo>
                    <a:pt x="0" y="60000"/>
                    <a:pt x="40000" y="60000"/>
                    <a:pt x="4000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Shape 632"/>
            <p:cNvSpPr/>
            <p:nvPr/>
          </p:nvSpPr>
          <p:spPr>
            <a:xfrm>
              <a:off x="12645794" y="5409919"/>
              <a:ext cx="328816" cy="2040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315"/>
                  </a:moveTo>
                  <a:cubicBezTo>
                    <a:pt x="116000" y="6315"/>
                    <a:pt x="116000" y="6315"/>
                    <a:pt x="116000" y="6315"/>
                  </a:cubicBezTo>
                  <a:cubicBezTo>
                    <a:pt x="112000" y="6315"/>
                    <a:pt x="112000" y="12631"/>
                    <a:pt x="112000" y="6315"/>
                  </a:cubicBezTo>
                  <a:cubicBezTo>
                    <a:pt x="112000" y="6315"/>
                    <a:pt x="112000" y="6315"/>
                    <a:pt x="112000" y="6315"/>
                  </a:cubicBezTo>
                  <a:cubicBezTo>
                    <a:pt x="112000" y="6315"/>
                    <a:pt x="112000" y="0"/>
                    <a:pt x="112000" y="0"/>
                  </a:cubicBezTo>
                  <a:cubicBezTo>
                    <a:pt x="108000" y="0"/>
                    <a:pt x="108000" y="0"/>
                    <a:pt x="108000" y="0"/>
                  </a:cubicBezTo>
                  <a:cubicBezTo>
                    <a:pt x="104000" y="6315"/>
                    <a:pt x="104000" y="6315"/>
                    <a:pt x="104000" y="6315"/>
                  </a:cubicBezTo>
                  <a:cubicBezTo>
                    <a:pt x="100000" y="6315"/>
                    <a:pt x="100000" y="6315"/>
                    <a:pt x="100000" y="12631"/>
                  </a:cubicBezTo>
                  <a:cubicBezTo>
                    <a:pt x="100000" y="12631"/>
                    <a:pt x="100000" y="12631"/>
                    <a:pt x="96000" y="18947"/>
                  </a:cubicBezTo>
                  <a:cubicBezTo>
                    <a:pt x="96000" y="18947"/>
                    <a:pt x="96000" y="18947"/>
                    <a:pt x="92000" y="18947"/>
                  </a:cubicBezTo>
                  <a:cubicBezTo>
                    <a:pt x="88000" y="25263"/>
                    <a:pt x="88000" y="25263"/>
                    <a:pt x="84000" y="31578"/>
                  </a:cubicBezTo>
                  <a:cubicBezTo>
                    <a:pt x="84000" y="31578"/>
                    <a:pt x="84000" y="31578"/>
                    <a:pt x="80000" y="37894"/>
                  </a:cubicBezTo>
                  <a:cubicBezTo>
                    <a:pt x="80000" y="37894"/>
                    <a:pt x="80000" y="37894"/>
                    <a:pt x="76000" y="37894"/>
                  </a:cubicBezTo>
                  <a:cubicBezTo>
                    <a:pt x="76000" y="37894"/>
                    <a:pt x="76000" y="37894"/>
                    <a:pt x="72000" y="37894"/>
                  </a:cubicBezTo>
                  <a:cubicBezTo>
                    <a:pt x="72000" y="44210"/>
                    <a:pt x="72000" y="44210"/>
                    <a:pt x="68000" y="44210"/>
                  </a:cubicBezTo>
                  <a:cubicBezTo>
                    <a:pt x="68000" y="44210"/>
                    <a:pt x="68000" y="44210"/>
                    <a:pt x="68000" y="44210"/>
                  </a:cubicBezTo>
                  <a:cubicBezTo>
                    <a:pt x="64000" y="50526"/>
                    <a:pt x="64000" y="50526"/>
                    <a:pt x="64000" y="50526"/>
                  </a:cubicBezTo>
                  <a:cubicBezTo>
                    <a:pt x="64000" y="50526"/>
                    <a:pt x="60000" y="50526"/>
                    <a:pt x="60000" y="50526"/>
                  </a:cubicBezTo>
                  <a:cubicBezTo>
                    <a:pt x="56000" y="50526"/>
                    <a:pt x="56000" y="50526"/>
                    <a:pt x="52000" y="56842"/>
                  </a:cubicBezTo>
                  <a:cubicBezTo>
                    <a:pt x="52000" y="56842"/>
                    <a:pt x="52000" y="56842"/>
                    <a:pt x="52000" y="56842"/>
                  </a:cubicBezTo>
                  <a:cubicBezTo>
                    <a:pt x="48000" y="56842"/>
                    <a:pt x="48000" y="63157"/>
                    <a:pt x="44000" y="63157"/>
                  </a:cubicBezTo>
                  <a:cubicBezTo>
                    <a:pt x="44000" y="63157"/>
                    <a:pt x="44000" y="63157"/>
                    <a:pt x="40000" y="63157"/>
                  </a:cubicBezTo>
                  <a:cubicBezTo>
                    <a:pt x="40000" y="69473"/>
                    <a:pt x="36000" y="63157"/>
                    <a:pt x="36000" y="63157"/>
                  </a:cubicBezTo>
                  <a:cubicBezTo>
                    <a:pt x="32000" y="69473"/>
                    <a:pt x="32000" y="69473"/>
                    <a:pt x="28000" y="69473"/>
                  </a:cubicBezTo>
                  <a:cubicBezTo>
                    <a:pt x="28000" y="75789"/>
                    <a:pt x="28000" y="75789"/>
                    <a:pt x="24000" y="75789"/>
                  </a:cubicBezTo>
                  <a:cubicBezTo>
                    <a:pt x="24000" y="82105"/>
                    <a:pt x="24000" y="75789"/>
                    <a:pt x="20000" y="82105"/>
                  </a:cubicBezTo>
                  <a:cubicBezTo>
                    <a:pt x="20000" y="82105"/>
                    <a:pt x="20000" y="82105"/>
                    <a:pt x="20000" y="82105"/>
                  </a:cubicBezTo>
                  <a:cubicBezTo>
                    <a:pt x="16000" y="88421"/>
                    <a:pt x="12000" y="82105"/>
                    <a:pt x="8000" y="88421"/>
                  </a:cubicBezTo>
                  <a:cubicBezTo>
                    <a:pt x="8000" y="94736"/>
                    <a:pt x="12000" y="94736"/>
                    <a:pt x="8000" y="94736"/>
                  </a:cubicBezTo>
                  <a:cubicBezTo>
                    <a:pt x="8000" y="94736"/>
                    <a:pt x="4000" y="94736"/>
                    <a:pt x="4000" y="94736"/>
                  </a:cubicBezTo>
                  <a:cubicBezTo>
                    <a:pt x="4000" y="94736"/>
                    <a:pt x="4000" y="101052"/>
                    <a:pt x="4000" y="101052"/>
                  </a:cubicBezTo>
                  <a:cubicBezTo>
                    <a:pt x="4000" y="101052"/>
                    <a:pt x="0" y="101052"/>
                    <a:pt x="4000" y="101052"/>
                  </a:cubicBezTo>
                  <a:cubicBezTo>
                    <a:pt x="4000" y="107368"/>
                    <a:pt x="4000" y="101052"/>
                    <a:pt x="4000" y="101052"/>
                  </a:cubicBezTo>
                  <a:cubicBezTo>
                    <a:pt x="8000" y="107368"/>
                    <a:pt x="8000" y="101052"/>
                    <a:pt x="8000" y="101052"/>
                  </a:cubicBezTo>
                  <a:cubicBezTo>
                    <a:pt x="8000" y="107368"/>
                    <a:pt x="12000" y="107368"/>
                    <a:pt x="12000" y="107368"/>
                  </a:cubicBezTo>
                  <a:cubicBezTo>
                    <a:pt x="12000" y="107368"/>
                    <a:pt x="12000" y="107368"/>
                    <a:pt x="12000" y="107368"/>
                  </a:cubicBezTo>
                  <a:cubicBezTo>
                    <a:pt x="12000" y="113684"/>
                    <a:pt x="12000" y="113684"/>
                    <a:pt x="12000" y="113684"/>
                  </a:cubicBezTo>
                  <a:cubicBezTo>
                    <a:pt x="16000" y="120000"/>
                    <a:pt x="20000" y="113684"/>
                    <a:pt x="20000" y="113684"/>
                  </a:cubicBezTo>
                  <a:cubicBezTo>
                    <a:pt x="24000" y="113684"/>
                    <a:pt x="24000" y="113684"/>
                    <a:pt x="28000" y="107368"/>
                  </a:cubicBezTo>
                  <a:cubicBezTo>
                    <a:pt x="28000" y="107368"/>
                    <a:pt x="28000" y="107368"/>
                    <a:pt x="32000" y="107368"/>
                  </a:cubicBezTo>
                  <a:cubicBezTo>
                    <a:pt x="32000" y="101052"/>
                    <a:pt x="36000" y="101052"/>
                    <a:pt x="36000" y="101052"/>
                  </a:cubicBezTo>
                  <a:cubicBezTo>
                    <a:pt x="40000" y="101052"/>
                    <a:pt x="40000" y="101052"/>
                    <a:pt x="44000" y="94736"/>
                  </a:cubicBezTo>
                  <a:cubicBezTo>
                    <a:pt x="44000" y="94736"/>
                    <a:pt x="44000" y="94736"/>
                    <a:pt x="48000" y="88421"/>
                  </a:cubicBezTo>
                  <a:cubicBezTo>
                    <a:pt x="48000" y="88421"/>
                    <a:pt x="48000" y="82105"/>
                    <a:pt x="52000" y="82105"/>
                  </a:cubicBezTo>
                  <a:cubicBezTo>
                    <a:pt x="52000" y="82105"/>
                    <a:pt x="56000" y="82105"/>
                    <a:pt x="56000" y="75789"/>
                  </a:cubicBezTo>
                  <a:cubicBezTo>
                    <a:pt x="56000" y="75789"/>
                    <a:pt x="56000" y="75789"/>
                    <a:pt x="56000" y="75789"/>
                  </a:cubicBezTo>
                  <a:cubicBezTo>
                    <a:pt x="60000" y="69473"/>
                    <a:pt x="64000" y="75789"/>
                    <a:pt x="64000" y="69473"/>
                  </a:cubicBezTo>
                  <a:cubicBezTo>
                    <a:pt x="68000" y="69473"/>
                    <a:pt x="68000" y="69473"/>
                    <a:pt x="68000" y="69473"/>
                  </a:cubicBezTo>
                  <a:cubicBezTo>
                    <a:pt x="68000" y="69473"/>
                    <a:pt x="68000" y="63157"/>
                    <a:pt x="72000" y="63157"/>
                  </a:cubicBezTo>
                  <a:cubicBezTo>
                    <a:pt x="72000" y="63157"/>
                    <a:pt x="76000" y="63157"/>
                    <a:pt x="80000" y="63157"/>
                  </a:cubicBezTo>
                  <a:cubicBezTo>
                    <a:pt x="80000" y="63157"/>
                    <a:pt x="80000" y="63157"/>
                    <a:pt x="80000" y="63157"/>
                  </a:cubicBezTo>
                  <a:cubicBezTo>
                    <a:pt x="84000" y="63157"/>
                    <a:pt x="84000" y="56842"/>
                    <a:pt x="84000" y="56842"/>
                  </a:cubicBezTo>
                  <a:cubicBezTo>
                    <a:pt x="84000" y="50526"/>
                    <a:pt x="84000" y="50526"/>
                    <a:pt x="88000" y="50526"/>
                  </a:cubicBezTo>
                  <a:cubicBezTo>
                    <a:pt x="88000" y="50526"/>
                    <a:pt x="92000" y="50526"/>
                    <a:pt x="92000" y="50526"/>
                  </a:cubicBezTo>
                  <a:cubicBezTo>
                    <a:pt x="96000" y="44210"/>
                    <a:pt x="96000" y="44210"/>
                    <a:pt x="96000" y="44210"/>
                  </a:cubicBezTo>
                  <a:cubicBezTo>
                    <a:pt x="96000" y="37894"/>
                    <a:pt x="96000" y="37894"/>
                    <a:pt x="100000" y="37894"/>
                  </a:cubicBezTo>
                  <a:cubicBezTo>
                    <a:pt x="100000" y="37894"/>
                    <a:pt x="100000" y="37894"/>
                    <a:pt x="104000" y="37894"/>
                  </a:cubicBezTo>
                  <a:cubicBezTo>
                    <a:pt x="104000" y="37894"/>
                    <a:pt x="108000" y="37894"/>
                    <a:pt x="108000" y="31578"/>
                  </a:cubicBezTo>
                  <a:cubicBezTo>
                    <a:pt x="108000" y="31578"/>
                    <a:pt x="108000" y="31578"/>
                    <a:pt x="108000" y="31578"/>
                  </a:cubicBezTo>
                  <a:cubicBezTo>
                    <a:pt x="112000" y="25263"/>
                    <a:pt x="112000" y="25263"/>
                    <a:pt x="112000" y="25263"/>
                  </a:cubicBezTo>
                  <a:cubicBezTo>
                    <a:pt x="112000" y="25263"/>
                    <a:pt x="112000" y="25263"/>
                    <a:pt x="116000" y="18947"/>
                  </a:cubicBezTo>
                  <a:cubicBezTo>
                    <a:pt x="116000" y="18947"/>
                    <a:pt x="120000" y="18947"/>
                    <a:pt x="120000" y="18947"/>
                  </a:cubicBezTo>
                  <a:cubicBezTo>
                    <a:pt x="120000" y="12631"/>
                    <a:pt x="120000" y="12631"/>
                    <a:pt x="120000" y="6315"/>
                  </a:cubicBezTo>
                  <a:cubicBezTo>
                    <a:pt x="120000" y="6315"/>
                    <a:pt x="120000" y="6315"/>
                    <a:pt x="120000" y="6315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Shape 633"/>
            <p:cNvSpPr/>
            <p:nvPr/>
          </p:nvSpPr>
          <p:spPr>
            <a:xfrm>
              <a:off x="4172314" y="3476512"/>
              <a:ext cx="32237" cy="9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0"/>
                  </a:moveTo>
                  <a:cubicBezTo>
                    <a:pt x="80000" y="0"/>
                    <a:pt x="80000" y="0"/>
                    <a:pt x="8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0" y="120000"/>
                    <a:pt x="40000" y="12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40000" y="120000"/>
                    <a:pt x="40000" y="120000"/>
                    <a:pt x="80000" y="120000"/>
                  </a:cubicBezTo>
                  <a:cubicBezTo>
                    <a:pt x="80000" y="120000"/>
                    <a:pt x="80000" y="120000"/>
                    <a:pt x="80000" y="120000"/>
                  </a:cubicBezTo>
                  <a:cubicBezTo>
                    <a:pt x="8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80000" y="0"/>
                  </a:cubicBezTo>
                </a:path>
              </a:pathLst>
            </a:custGeom>
            <a:solidFill>
              <a:srgbClr val="E0E0E0"/>
            </a:solidFill>
            <a:ln w="12700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Shape 634"/>
            <p:cNvSpPr/>
            <p:nvPr/>
          </p:nvSpPr>
          <p:spPr>
            <a:xfrm>
              <a:off x="4215833" y="3485928"/>
              <a:ext cx="22566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60000" y="0"/>
                    <a:pt x="60000" y="0"/>
                    <a:pt x="60000" y="60000"/>
                  </a:cubicBezTo>
                  <a:cubicBezTo>
                    <a:pt x="60000" y="60000"/>
                    <a:pt x="0" y="60000"/>
                    <a:pt x="0" y="60000"/>
                  </a:cubicBezTo>
                  <a:cubicBezTo>
                    <a:pt x="0" y="60000"/>
                    <a:pt x="0" y="120000"/>
                    <a:pt x="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</a:path>
              </a:pathLst>
            </a:custGeom>
            <a:solidFill>
              <a:srgbClr val="E0E0E0"/>
            </a:solidFill>
            <a:ln w="12700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Shape 635"/>
            <p:cNvSpPr/>
            <p:nvPr/>
          </p:nvSpPr>
          <p:spPr>
            <a:xfrm>
              <a:off x="4249682" y="3507899"/>
              <a:ext cx="32237" cy="21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120000"/>
                  </a:moveTo>
                  <a:cubicBezTo>
                    <a:pt x="8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80000" y="60000"/>
                    <a:pt x="80000" y="60000"/>
                    <a:pt x="8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60000"/>
                  </a:cubicBezTo>
                  <a:cubicBezTo>
                    <a:pt x="0" y="60000"/>
                    <a:pt x="0" y="60000"/>
                    <a:pt x="40000" y="60000"/>
                  </a:cubicBezTo>
                  <a:cubicBezTo>
                    <a:pt x="40000" y="60000"/>
                    <a:pt x="40000" y="60000"/>
                    <a:pt x="40000" y="60000"/>
                  </a:cubicBezTo>
                  <a:cubicBezTo>
                    <a:pt x="40000" y="60000"/>
                    <a:pt x="40000" y="60000"/>
                    <a:pt x="40000" y="120000"/>
                  </a:cubicBezTo>
                  <a:cubicBezTo>
                    <a:pt x="80000" y="120000"/>
                    <a:pt x="80000" y="120000"/>
                    <a:pt x="80000" y="120000"/>
                  </a:cubicBezTo>
                </a:path>
              </a:pathLst>
            </a:custGeom>
            <a:solidFill>
              <a:srgbClr val="E0E0E0"/>
            </a:solidFill>
            <a:ln w="12700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Shape 636"/>
            <p:cNvSpPr/>
            <p:nvPr/>
          </p:nvSpPr>
          <p:spPr>
            <a:xfrm>
              <a:off x="4259354" y="3539286"/>
              <a:ext cx="45132" cy="439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000" y="0"/>
                  </a:moveTo>
                  <a:cubicBezTo>
                    <a:pt x="90000" y="0"/>
                    <a:pt x="90000" y="0"/>
                    <a:pt x="90000" y="0"/>
                  </a:cubicBezTo>
                  <a:cubicBezTo>
                    <a:pt x="60000" y="0"/>
                    <a:pt x="60000" y="0"/>
                    <a:pt x="60000" y="0"/>
                  </a:cubicBezTo>
                  <a:cubicBezTo>
                    <a:pt x="30000" y="0"/>
                    <a:pt x="30000" y="0"/>
                    <a:pt x="30000" y="0"/>
                  </a:cubicBezTo>
                  <a:cubicBezTo>
                    <a:pt x="30000" y="0"/>
                    <a:pt x="30000" y="0"/>
                    <a:pt x="0" y="30000"/>
                  </a:cubicBezTo>
                  <a:cubicBezTo>
                    <a:pt x="0" y="30000"/>
                    <a:pt x="30000" y="30000"/>
                    <a:pt x="30000" y="60000"/>
                  </a:cubicBezTo>
                  <a:cubicBezTo>
                    <a:pt x="30000" y="60000"/>
                    <a:pt x="0" y="60000"/>
                    <a:pt x="0" y="90000"/>
                  </a:cubicBezTo>
                  <a:cubicBezTo>
                    <a:pt x="0" y="90000"/>
                    <a:pt x="0" y="90000"/>
                    <a:pt x="30000" y="90000"/>
                  </a:cubicBezTo>
                  <a:cubicBezTo>
                    <a:pt x="30000" y="120000"/>
                    <a:pt x="30000" y="120000"/>
                    <a:pt x="30000" y="120000"/>
                  </a:cubicBezTo>
                  <a:cubicBezTo>
                    <a:pt x="30000" y="120000"/>
                    <a:pt x="30000" y="120000"/>
                    <a:pt x="60000" y="90000"/>
                  </a:cubicBezTo>
                  <a:cubicBezTo>
                    <a:pt x="60000" y="90000"/>
                    <a:pt x="60000" y="90000"/>
                    <a:pt x="60000" y="90000"/>
                  </a:cubicBezTo>
                  <a:cubicBezTo>
                    <a:pt x="90000" y="90000"/>
                    <a:pt x="90000" y="90000"/>
                    <a:pt x="90000" y="60000"/>
                  </a:cubicBezTo>
                  <a:cubicBezTo>
                    <a:pt x="90000" y="60000"/>
                    <a:pt x="90000" y="60000"/>
                    <a:pt x="120000" y="60000"/>
                  </a:cubicBezTo>
                  <a:cubicBezTo>
                    <a:pt x="120000" y="60000"/>
                    <a:pt x="120000" y="30000"/>
                    <a:pt x="90000" y="30000"/>
                  </a:cubicBezTo>
                  <a:cubicBezTo>
                    <a:pt x="90000" y="30000"/>
                    <a:pt x="90000" y="30000"/>
                    <a:pt x="90000" y="0"/>
                  </a:cubicBezTo>
                </a:path>
              </a:pathLst>
            </a:custGeom>
            <a:solidFill>
              <a:srgbClr val="E0E0E0"/>
            </a:solidFill>
            <a:ln w="12700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Shape 637"/>
            <p:cNvSpPr/>
            <p:nvPr/>
          </p:nvSpPr>
          <p:spPr>
            <a:xfrm>
              <a:off x="4567217" y="2514516"/>
              <a:ext cx="20955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615" y="55384"/>
                  </a:moveTo>
                  <a:lnTo>
                    <a:pt x="0" y="55384"/>
                  </a:lnTo>
                  <a:lnTo>
                    <a:pt x="64615" y="120000"/>
                  </a:lnTo>
                  <a:lnTo>
                    <a:pt x="120000" y="55384"/>
                  </a:lnTo>
                  <a:lnTo>
                    <a:pt x="120000" y="55384"/>
                  </a:lnTo>
                  <a:lnTo>
                    <a:pt x="120000" y="0"/>
                  </a:lnTo>
                  <a:lnTo>
                    <a:pt x="64615" y="55384"/>
                  </a:lnTo>
                  <a:close/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Shape 638"/>
            <p:cNvSpPr/>
            <p:nvPr/>
          </p:nvSpPr>
          <p:spPr>
            <a:xfrm>
              <a:off x="4567217" y="2514516"/>
              <a:ext cx="20955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615" y="55384"/>
                  </a:moveTo>
                  <a:lnTo>
                    <a:pt x="0" y="55384"/>
                  </a:lnTo>
                  <a:lnTo>
                    <a:pt x="64615" y="120000"/>
                  </a:lnTo>
                  <a:lnTo>
                    <a:pt x="120000" y="55384"/>
                  </a:lnTo>
                  <a:lnTo>
                    <a:pt x="120000" y="55384"/>
                  </a:lnTo>
                  <a:lnTo>
                    <a:pt x="120000" y="0"/>
                  </a:lnTo>
                  <a:lnTo>
                    <a:pt x="64615" y="55384"/>
                  </a:lnTo>
                </a:path>
              </a:pathLst>
            </a:custGeom>
            <a:solidFill>
              <a:srgbClr val="E0E0E0"/>
            </a:solidFill>
            <a:ln w="12700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Shape 639"/>
            <p:cNvSpPr/>
            <p:nvPr/>
          </p:nvSpPr>
          <p:spPr>
            <a:xfrm>
              <a:off x="4610737" y="2503531"/>
              <a:ext cx="32237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40000" y="60000"/>
                    <a:pt x="0" y="60000"/>
                  </a:cubicBezTo>
                  <a:cubicBezTo>
                    <a:pt x="0" y="6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40000" y="120000"/>
                    <a:pt x="80000" y="120000"/>
                    <a:pt x="80000" y="120000"/>
                  </a:cubicBezTo>
                  <a:cubicBezTo>
                    <a:pt x="80000" y="60000"/>
                    <a:pt x="80000" y="60000"/>
                    <a:pt x="120000" y="60000"/>
                  </a:cubicBezTo>
                  <a:cubicBezTo>
                    <a:pt x="120000" y="60000"/>
                    <a:pt x="120000" y="0"/>
                    <a:pt x="80000" y="0"/>
                  </a:cubicBezTo>
                  <a:cubicBezTo>
                    <a:pt x="80000" y="0"/>
                    <a:pt x="40000" y="0"/>
                    <a:pt x="40000" y="0"/>
                  </a:cubicBezTo>
                </a:path>
              </a:pathLst>
            </a:custGeom>
            <a:solidFill>
              <a:srgbClr val="E0E0E0"/>
            </a:solidFill>
            <a:ln w="12700" cap="flat" cmpd="sng">
              <a:solidFill>
                <a:srgbClr val="E0E0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Shape 640"/>
            <p:cNvSpPr/>
            <p:nvPr/>
          </p:nvSpPr>
          <p:spPr>
            <a:xfrm>
              <a:off x="10552004" y="4138767"/>
              <a:ext cx="11283" cy="20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120000"/>
                    <a:pt x="120000" y="60000"/>
                    <a:pt x="120000" y="60000"/>
                  </a:cubicBezTo>
                  <a:cubicBezTo>
                    <a:pt x="120000" y="6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ubicBezTo>
                    <a:pt x="0" y="0"/>
                    <a:pt x="0" y="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Shape 641"/>
            <p:cNvSpPr/>
            <p:nvPr/>
          </p:nvSpPr>
          <p:spPr>
            <a:xfrm>
              <a:off x="9554272" y="2823673"/>
              <a:ext cx="0" cy="10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120000"/>
                    <a:pt x="0" y="0"/>
                  </a:cubicBezTo>
                  <a:cubicBezTo>
                    <a:pt x="0" y="120000"/>
                    <a:pt x="0" y="120000"/>
                    <a:pt x="0" y="12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Shape 642"/>
            <p:cNvSpPr/>
            <p:nvPr/>
          </p:nvSpPr>
          <p:spPr>
            <a:xfrm>
              <a:off x="9115849" y="1872663"/>
              <a:ext cx="3671787" cy="10153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2947"/>
                  </a:moveTo>
                  <a:cubicBezTo>
                    <a:pt x="120000" y="42947"/>
                    <a:pt x="119641" y="42947"/>
                    <a:pt x="119641" y="41684"/>
                  </a:cubicBezTo>
                  <a:cubicBezTo>
                    <a:pt x="118925" y="41684"/>
                    <a:pt x="118925" y="41684"/>
                    <a:pt x="118567" y="40421"/>
                  </a:cubicBezTo>
                  <a:cubicBezTo>
                    <a:pt x="118208" y="40421"/>
                    <a:pt x="118208" y="39157"/>
                    <a:pt x="117850" y="39157"/>
                  </a:cubicBezTo>
                  <a:cubicBezTo>
                    <a:pt x="117492" y="39157"/>
                    <a:pt x="117492" y="39157"/>
                    <a:pt x="117134" y="39157"/>
                  </a:cubicBezTo>
                  <a:cubicBezTo>
                    <a:pt x="116776" y="39157"/>
                    <a:pt x="116776" y="39157"/>
                    <a:pt x="116417" y="39157"/>
                  </a:cubicBezTo>
                  <a:cubicBezTo>
                    <a:pt x="116059" y="39157"/>
                    <a:pt x="116059" y="39157"/>
                    <a:pt x="115701" y="39157"/>
                  </a:cubicBezTo>
                  <a:cubicBezTo>
                    <a:pt x="115701" y="37894"/>
                    <a:pt x="115701" y="37894"/>
                    <a:pt x="115343" y="37894"/>
                  </a:cubicBezTo>
                  <a:cubicBezTo>
                    <a:pt x="114985" y="36631"/>
                    <a:pt x="114985" y="36631"/>
                    <a:pt x="114626" y="35368"/>
                  </a:cubicBezTo>
                  <a:cubicBezTo>
                    <a:pt x="114268" y="34105"/>
                    <a:pt x="111044" y="26526"/>
                    <a:pt x="110686" y="25263"/>
                  </a:cubicBezTo>
                  <a:cubicBezTo>
                    <a:pt x="110328" y="25263"/>
                    <a:pt x="106388" y="25263"/>
                    <a:pt x="106029" y="24000"/>
                  </a:cubicBezTo>
                  <a:cubicBezTo>
                    <a:pt x="106029" y="24000"/>
                    <a:pt x="99582" y="25263"/>
                    <a:pt x="99223" y="24000"/>
                  </a:cubicBezTo>
                  <a:cubicBezTo>
                    <a:pt x="99223" y="24000"/>
                    <a:pt x="99223" y="24000"/>
                    <a:pt x="99223" y="24000"/>
                  </a:cubicBezTo>
                  <a:cubicBezTo>
                    <a:pt x="98865" y="25263"/>
                    <a:pt x="98507" y="25263"/>
                    <a:pt x="98149" y="25263"/>
                  </a:cubicBezTo>
                  <a:cubicBezTo>
                    <a:pt x="97791" y="25263"/>
                    <a:pt x="97791" y="25263"/>
                    <a:pt x="97074" y="24000"/>
                  </a:cubicBezTo>
                  <a:cubicBezTo>
                    <a:pt x="97074" y="24000"/>
                    <a:pt x="97074" y="24000"/>
                    <a:pt x="96716" y="22736"/>
                  </a:cubicBezTo>
                  <a:cubicBezTo>
                    <a:pt x="96716" y="22736"/>
                    <a:pt x="96358" y="22736"/>
                    <a:pt x="96358" y="22736"/>
                  </a:cubicBezTo>
                  <a:cubicBezTo>
                    <a:pt x="96000" y="24000"/>
                    <a:pt x="95641" y="24000"/>
                    <a:pt x="95283" y="24000"/>
                  </a:cubicBezTo>
                  <a:cubicBezTo>
                    <a:pt x="95283" y="24000"/>
                    <a:pt x="94925" y="24000"/>
                    <a:pt x="94567" y="24000"/>
                  </a:cubicBezTo>
                  <a:cubicBezTo>
                    <a:pt x="94567" y="24000"/>
                    <a:pt x="94208" y="24000"/>
                    <a:pt x="93850" y="22736"/>
                  </a:cubicBezTo>
                  <a:cubicBezTo>
                    <a:pt x="93492" y="22736"/>
                    <a:pt x="93492" y="22736"/>
                    <a:pt x="93134" y="22736"/>
                  </a:cubicBezTo>
                  <a:cubicBezTo>
                    <a:pt x="92776" y="22736"/>
                    <a:pt x="92776" y="22736"/>
                    <a:pt x="92776" y="22736"/>
                  </a:cubicBezTo>
                  <a:cubicBezTo>
                    <a:pt x="92776" y="24000"/>
                    <a:pt x="92776" y="24000"/>
                    <a:pt x="92776" y="24000"/>
                  </a:cubicBezTo>
                  <a:cubicBezTo>
                    <a:pt x="93134" y="24000"/>
                    <a:pt x="93134" y="24000"/>
                    <a:pt x="93134" y="25263"/>
                  </a:cubicBezTo>
                  <a:cubicBezTo>
                    <a:pt x="93492" y="25263"/>
                    <a:pt x="93492" y="24000"/>
                    <a:pt x="93850" y="25263"/>
                  </a:cubicBezTo>
                  <a:cubicBezTo>
                    <a:pt x="93850" y="25263"/>
                    <a:pt x="94208" y="25263"/>
                    <a:pt x="94208" y="25263"/>
                  </a:cubicBezTo>
                  <a:cubicBezTo>
                    <a:pt x="94208" y="25263"/>
                    <a:pt x="94208" y="26526"/>
                    <a:pt x="94208" y="26526"/>
                  </a:cubicBezTo>
                  <a:cubicBezTo>
                    <a:pt x="94208" y="27789"/>
                    <a:pt x="93850" y="26526"/>
                    <a:pt x="93850" y="26526"/>
                  </a:cubicBezTo>
                  <a:cubicBezTo>
                    <a:pt x="93492" y="26526"/>
                    <a:pt x="93492" y="26526"/>
                    <a:pt x="93134" y="25263"/>
                  </a:cubicBezTo>
                  <a:cubicBezTo>
                    <a:pt x="93134" y="25263"/>
                    <a:pt x="92776" y="26526"/>
                    <a:pt x="92776" y="25263"/>
                  </a:cubicBezTo>
                  <a:cubicBezTo>
                    <a:pt x="92417" y="25263"/>
                    <a:pt x="92059" y="25263"/>
                    <a:pt x="92059" y="24000"/>
                  </a:cubicBezTo>
                  <a:cubicBezTo>
                    <a:pt x="91701" y="24000"/>
                    <a:pt x="91701" y="24000"/>
                    <a:pt x="91701" y="24000"/>
                  </a:cubicBezTo>
                  <a:cubicBezTo>
                    <a:pt x="91701" y="24000"/>
                    <a:pt x="92059" y="22736"/>
                    <a:pt x="92059" y="22736"/>
                  </a:cubicBezTo>
                  <a:cubicBezTo>
                    <a:pt x="92059" y="22736"/>
                    <a:pt x="91701" y="22736"/>
                    <a:pt x="91701" y="22736"/>
                  </a:cubicBezTo>
                  <a:cubicBezTo>
                    <a:pt x="91701" y="22736"/>
                    <a:pt x="91701" y="22736"/>
                    <a:pt x="91701" y="22736"/>
                  </a:cubicBezTo>
                  <a:cubicBezTo>
                    <a:pt x="91701" y="22736"/>
                    <a:pt x="91701" y="22736"/>
                    <a:pt x="91701" y="22736"/>
                  </a:cubicBezTo>
                  <a:cubicBezTo>
                    <a:pt x="91343" y="22736"/>
                    <a:pt x="91343" y="24000"/>
                    <a:pt x="91343" y="24000"/>
                  </a:cubicBezTo>
                  <a:cubicBezTo>
                    <a:pt x="91343" y="24000"/>
                    <a:pt x="90985" y="24000"/>
                    <a:pt x="90985" y="24000"/>
                  </a:cubicBezTo>
                  <a:cubicBezTo>
                    <a:pt x="90626" y="25263"/>
                    <a:pt x="90268" y="24000"/>
                    <a:pt x="89910" y="24000"/>
                  </a:cubicBezTo>
                  <a:cubicBezTo>
                    <a:pt x="89552" y="24000"/>
                    <a:pt x="89194" y="24000"/>
                    <a:pt x="88835" y="24000"/>
                  </a:cubicBezTo>
                  <a:cubicBezTo>
                    <a:pt x="88477" y="24000"/>
                    <a:pt x="88119" y="22736"/>
                    <a:pt x="88119" y="24000"/>
                  </a:cubicBezTo>
                  <a:cubicBezTo>
                    <a:pt x="87761" y="24000"/>
                    <a:pt x="87761" y="24000"/>
                    <a:pt x="87402" y="24000"/>
                  </a:cubicBezTo>
                  <a:cubicBezTo>
                    <a:pt x="87402" y="24000"/>
                    <a:pt x="87044" y="24000"/>
                    <a:pt x="86686" y="24000"/>
                  </a:cubicBezTo>
                  <a:cubicBezTo>
                    <a:pt x="86328" y="24000"/>
                    <a:pt x="86328" y="24000"/>
                    <a:pt x="85970" y="24000"/>
                  </a:cubicBezTo>
                  <a:cubicBezTo>
                    <a:pt x="85970" y="22736"/>
                    <a:pt x="85970" y="22736"/>
                    <a:pt x="85970" y="22736"/>
                  </a:cubicBezTo>
                  <a:cubicBezTo>
                    <a:pt x="85970" y="22736"/>
                    <a:pt x="85970" y="22736"/>
                    <a:pt x="85970" y="22736"/>
                  </a:cubicBezTo>
                  <a:cubicBezTo>
                    <a:pt x="85611" y="21473"/>
                    <a:pt x="85611" y="21473"/>
                    <a:pt x="85253" y="21473"/>
                  </a:cubicBezTo>
                  <a:cubicBezTo>
                    <a:pt x="84895" y="20210"/>
                    <a:pt x="84895" y="21473"/>
                    <a:pt x="84537" y="20210"/>
                  </a:cubicBezTo>
                  <a:cubicBezTo>
                    <a:pt x="84179" y="20210"/>
                    <a:pt x="84179" y="20210"/>
                    <a:pt x="83820" y="20210"/>
                  </a:cubicBezTo>
                  <a:cubicBezTo>
                    <a:pt x="83462" y="20210"/>
                    <a:pt x="83462" y="20210"/>
                    <a:pt x="83104" y="18947"/>
                  </a:cubicBezTo>
                  <a:cubicBezTo>
                    <a:pt x="82746" y="18947"/>
                    <a:pt x="82388" y="18947"/>
                    <a:pt x="82029" y="18947"/>
                  </a:cubicBezTo>
                  <a:cubicBezTo>
                    <a:pt x="81671" y="18947"/>
                    <a:pt x="81313" y="18947"/>
                    <a:pt x="80955" y="18947"/>
                  </a:cubicBezTo>
                  <a:cubicBezTo>
                    <a:pt x="80597" y="18947"/>
                    <a:pt x="80597" y="20210"/>
                    <a:pt x="80238" y="20210"/>
                  </a:cubicBezTo>
                  <a:cubicBezTo>
                    <a:pt x="79880" y="20210"/>
                    <a:pt x="79880" y="20210"/>
                    <a:pt x="79522" y="20210"/>
                  </a:cubicBezTo>
                  <a:cubicBezTo>
                    <a:pt x="79164" y="20210"/>
                    <a:pt x="79164" y="18947"/>
                    <a:pt x="78805" y="18947"/>
                  </a:cubicBezTo>
                  <a:cubicBezTo>
                    <a:pt x="78805" y="18947"/>
                    <a:pt x="78805" y="18947"/>
                    <a:pt x="78805" y="18947"/>
                  </a:cubicBezTo>
                  <a:cubicBezTo>
                    <a:pt x="78447" y="18947"/>
                    <a:pt x="78447" y="18947"/>
                    <a:pt x="78089" y="18947"/>
                  </a:cubicBezTo>
                  <a:cubicBezTo>
                    <a:pt x="78089" y="18947"/>
                    <a:pt x="78089" y="18947"/>
                    <a:pt x="77731" y="18947"/>
                  </a:cubicBezTo>
                  <a:cubicBezTo>
                    <a:pt x="77731" y="18947"/>
                    <a:pt x="77731" y="17684"/>
                    <a:pt x="77373" y="17684"/>
                  </a:cubicBezTo>
                  <a:cubicBezTo>
                    <a:pt x="77373" y="17684"/>
                    <a:pt x="77014" y="17684"/>
                    <a:pt x="77014" y="17684"/>
                  </a:cubicBezTo>
                  <a:cubicBezTo>
                    <a:pt x="76656" y="17684"/>
                    <a:pt x="76656" y="17684"/>
                    <a:pt x="76656" y="17684"/>
                  </a:cubicBezTo>
                  <a:cubicBezTo>
                    <a:pt x="76656" y="17684"/>
                    <a:pt x="76656" y="17684"/>
                    <a:pt x="76656" y="16421"/>
                  </a:cubicBezTo>
                  <a:cubicBezTo>
                    <a:pt x="76656" y="16421"/>
                    <a:pt x="76298" y="16421"/>
                    <a:pt x="76298" y="16421"/>
                  </a:cubicBezTo>
                  <a:cubicBezTo>
                    <a:pt x="75940" y="16421"/>
                    <a:pt x="75940" y="16421"/>
                    <a:pt x="75940" y="16421"/>
                  </a:cubicBezTo>
                  <a:cubicBezTo>
                    <a:pt x="75582" y="16421"/>
                    <a:pt x="75223" y="15157"/>
                    <a:pt x="74865" y="16421"/>
                  </a:cubicBezTo>
                  <a:cubicBezTo>
                    <a:pt x="74865" y="16421"/>
                    <a:pt x="74865" y="16421"/>
                    <a:pt x="74865" y="17684"/>
                  </a:cubicBezTo>
                  <a:cubicBezTo>
                    <a:pt x="74865" y="17684"/>
                    <a:pt x="74507" y="17684"/>
                    <a:pt x="74507" y="17684"/>
                  </a:cubicBezTo>
                  <a:cubicBezTo>
                    <a:pt x="74507" y="17684"/>
                    <a:pt x="74507" y="16421"/>
                    <a:pt x="74507" y="16421"/>
                  </a:cubicBezTo>
                  <a:cubicBezTo>
                    <a:pt x="74507" y="15157"/>
                    <a:pt x="74507" y="15157"/>
                    <a:pt x="74507" y="15157"/>
                  </a:cubicBezTo>
                  <a:cubicBezTo>
                    <a:pt x="74507" y="15157"/>
                    <a:pt x="74507" y="15157"/>
                    <a:pt x="74507" y="15157"/>
                  </a:cubicBezTo>
                  <a:cubicBezTo>
                    <a:pt x="74149" y="15157"/>
                    <a:pt x="74149" y="15157"/>
                    <a:pt x="73791" y="15157"/>
                  </a:cubicBezTo>
                  <a:cubicBezTo>
                    <a:pt x="73432" y="15157"/>
                    <a:pt x="73432" y="15157"/>
                    <a:pt x="73074" y="15157"/>
                  </a:cubicBezTo>
                  <a:cubicBezTo>
                    <a:pt x="72716" y="15157"/>
                    <a:pt x="72716" y="15157"/>
                    <a:pt x="72358" y="15157"/>
                  </a:cubicBezTo>
                  <a:cubicBezTo>
                    <a:pt x="72000" y="15157"/>
                    <a:pt x="71641" y="15157"/>
                    <a:pt x="71283" y="15157"/>
                  </a:cubicBezTo>
                  <a:cubicBezTo>
                    <a:pt x="70925" y="13894"/>
                    <a:pt x="70925" y="13894"/>
                    <a:pt x="70567" y="13894"/>
                  </a:cubicBezTo>
                  <a:cubicBezTo>
                    <a:pt x="70567" y="13894"/>
                    <a:pt x="70208" y="13894"/>
                    <a:pt x="70208" y="13894"/>
                  </a:cubicBezTo>
                  <a:cubicBezTo>
                    <a:pt x="70208" y="13894"/>
                    <a:pt x="70208" y="15157"/>
                    <a:pt x="70208" y="15157"/>
                  </a:cubicBezTo>
                  <a:cubicBezTo>
                    <a:pt x="70208" y="15157"/>
                    <a:pt x="69850" y="15157"/>
                    <a:pt x="69850" y="15157"/>
                  </a:cubicBezTo>
                  <a:cubicBezTo>
                    <a:pt x="69850" y="15157"/>
                    <a:pt x="69850" y="15157"/>
                    <a:pt x="69850" y="15157"/>
                  </a:cubicBezTo>
                  <a:cubicBezTo>
                    <a:pt x="69492" y="15157"/>
                    <a:pt x="69492" y="16421"/>
                    <a:pt x="69850" y="16421"/>
                  </a:cubicBezTo>
                  <a:cubicBezTo>
                    <a:pt x="69850" y="16421"/>
                    <a:pt x="69850" y="16421"/>
                    <a:pt x="69850" y="16421"/>
                  </a:cubicBezTo>
                  <a:cubicBezTo>
                    <a:pt x="70208" y="16421"/>
                    <a:pt x="70208" y="16421"/>
                    <a:pt x="70567" y="16421"/>
                  </a:cubicBezTo>
                  <a:cubicBezTo>
                    <a:pt x="70567" y="17684"/>
                    <a:pt x="70567" y="17684"/>
                    <a:pt x="70567" y="17684"/>
                  </a:cubicBezTo>
                  <a:cubicBezTo>
                    <a:pt x="70567" y="17684"/>
                    <a:pt x="70567" y="17684"/>
                    <a:pt x="70925" y="17684"/>
                  </a:cubicBezTo>
                  <a:cubicBezTo>
                    <a:pt x="70567" y="18947"/>
                    <a:pt x="70567" y="18947"/>
                    <a:pt x="70567" y="18947"/>
                  </a:cubicBezTo>
                  <a:cubicBezTo>
                    <a:pt x="70208" y="18947"/>
                    <a:pt x="70208" y="17684"/>
                    <a:pt x="70208" y="17684"/>
                  </a:cubicBezTo>
                  <a:cubicBezTo>
                    <a:pt x="69850" y="17684"/>
                    <a:pt x="69850" y="18947"/>
                    <a:pt x="69492" y="18947"/>
                  </a:cubicBezTo>
                  <a:cubicBezTo>
                    <a:pt x="69492" y="18947"/>
                    <a:pt x="69492" y="17684"/>
                    <a:pt x="69134" y="17684"/>
                  </a:cubicBezTo>
                  <a:cubicBezTo>
                    <a:pt x="68776" y="17684"/>
                    <a:pt x="68776" y="17684"/>
                    <a:pt x="68417" y="17684"/>
                  </a:cubicBezTo>
                  <a:cubicBezTo>
                    <a:pt x="68417" y="17684"/>
                    <a:pt x="68059" y="17684"/>
                    <a:pt x="68059" y="17684"/>
                  </a:cubicBezTo>
                  <a:cubicBezTo>
                    <a:pt x="67701" y="18947"/>
                    <a:pt x="67701" y="18947"/>
                    <a:pt x="67343" y="18947"/>
                  </a:cubicBezTo>
                  <a:cubicBezTo>
                    <a:pt x="67343" y="18947"/>
                    <a:pt x="66985" y="18947"/>
                    <a:pt x="66985" y="18947"/>
                  </a:cubicBezTo>
                  <a:cubicBezTo>
                    <a:pt x="66626" y="17684"/>
                    <a:pt x="66626" y="17684"/>
                    <a:pt x="66268" y="17684"/>
                  </a:cubicBezTo>
                  <a:cubicBezTo>
                    <a:pt x="66268" y="17684"/>
                    <a:pt x="66268" y="16421"/>
                    <a:pt x="65910" y="17684"/>
                  </a:cubicBezTo>
                  <a:cubicBezTo>
                    <a:pt x="65910" y="17684"/>
                    <a:pt x="65910" y="17684"/>
                    <a:pt x="65910" y="17684"/>
                  </a:cubicBezTo>
                  <a:cubicBezTo>
                    <a:pt x="66268" y="18947"/>
                    <a:pt x="66268" y="18947"/>
                    <a:pt x="66268" y="18947"/>
                  </a:cubicBezTo>
                  <a:cubicBezTo>
                    <a:pt x="66268" y="18947"/>
                    <a:pt x="66268" y="18947"/>
                    <a:pt x="66268" y="18947"/>
                  </a:cubicBezTo>
                  <a:cubicBezTo>
                    <a:pt x="66268" y="18947"/>
                    <a:pt x="66268" y="20210"/>
                    <a:pt x="65910" y="20210"/>
                  </a:cubicBezTo>
                  <a:cubicBezTo>
                    <a:pt x="65910" y="20210"/>
                    <a:pt x="65910" y="20210"/>
                    <a:pt x="65910" y="20210"/>
                  </a:cubicBezTo>
                  <a:cubicBezTo>
                    <a:pt x="65552" y="20210"/>
                    <a:pt x="65552" y="20210"/>
                    <a:pt x="65552" y="18947"/>
                  </a:cubicBezTo>
                  <a:cubicBezTo>
                    <a:pt x="65194" y="18947"/>
                    <a:pt x="64835" y="20210"/>
                    <a:pt x="64477" y="18947"/>
                  </a:cubicBezTo>
                  <a:cubicBezTo>
                    <a:pt x="64477" y="18947"/>
                    <a:pt x="64477" y="18947"/>
                    <a:pt x="64477" y="18947"/>
                  </a:cubicBezTo>
                  <a:cubicBezTo>
                    <a:pt x="64477" y="18947"/>
                    <a:pt x="64477" y="18947"/>
                    <a:pt x="64477" y="17684"/>
                  </a:cubicBezTo>
                  <a:cubicBezTo>
                    <a:pt x="64119" y="17684"/>
                    <a:pt x="64119" y="17684"/>
                    <a:pt x="64119" y="17684"/>
                  </a:cubicBezTo>
                  <a:cubicBezTo>
                    <a:pt x="63761" y="17684"/>
                    <a:pt x="63761" y="17684"/>
                    <a:pt x="63402" y="17684"/>
                  </a:cubicBezTo>
                  <a:cubicBezTo>
                    <a:pt x="63402" y="16421"/>
                    <a:pt x="63402" y="16421"/>
                    <a:pt x="63044" y="16421"/>
                  </a:cubicBezTo>
                  <a:cubicBezTo>
                    <a:pt x="63044" y="16421"/>
                    <a:pt x="63044" y="16421"/>
                    <a:pt x="62686" y="16421"/>
                  </a:cubicBezTo>
                  <a:cubicBezTo>
                    <a:pt x="62686" y="16421"/>
                    <a:pt x="62686" y="16421"/>
                    <a:pt x="62686" y="15157"/>
                  </a:cubicBezTo>
                  <a:cubicBezTo>
                    <a:pt x="62328" y="15157"/>
                    <a:pt x="62328" y="15157"/>
                    <a:pt x="61970" y="15157"/>
                  </a:cubicBezTo>
                  <a:cubicBezTo>
                    <a:pt x="61970" y="16421"/>
                    <a:pt x="61970" y="16421"/>
                    <a:pt x="61611" y="16421"/>
                  </a:cubicBezTo>
                  <a:cubicBezTo>
                    <a:pt x="61611" y="16421"/>
                    <a:pt x="61611" y="15157"/>
                    <a:pt x="61611" y="15157"/>
                  </a:cubicBezTo>
                  <a:cubicBezTo>
                    <a:pt x="61611" y="15157"/>
                    <a:pt x="61611" y="15157"/>
                    <a:pt x="61611" y="15157"/>
                  </a:cubicBezTo>
                  <a:cubicBezTo>
                    <a:pt x="61611" y="15157"/>
                    <a:pt x="61611" y="15157"/>
                    <a:pt x="61970" y="13894"/>
                  </a:cubicBezTo>
                  <a:cubicBezTo>
                    <a:pt x="61970" y="13894"/>
                    <a:pt x="61970" y="13894"/>
                    <a:pt x="62328" y="13894"/>
                  </a:cubicBezTo>
                  <a:cubicBezTo>
                    <a:pt x="62328" y="13894"/>
                    <a:pt x="62328" y="13894"/>
                    <a:pt x="62328" y="12631"/>
                  </a:cubicBezTo>
                  <a:cubicBezTo>
                    <a:pt x="62328" y="12631"/>
                    <a:pt x="61970" y="12631"/>
                    <a:pt x="61970" y="12631"/>
                  </a:cubicBezTo>
                  <a:cubicBezTo>
                    <a:pt x="61970" y="12631"/>
                    <a:pt x="61611" y="12631"/>
                    <a:pt x="61611" y="12631"/>
                  </a:cubicBezTo>
                  <a:cubicBezTo>
                    <a:pt x="61611" y="12631"/>
                    <a:pt x="61611" y="12631"/>
                    <a:pt x="61253" y="12631"/>
                  </a:cubicBezTo>
                  <a:cubicBezTo>
                    <a:pt x="61253" y="12631"/>
                    <a:pt x="61253" y="12631"/>
                    <a:pt x="61253" y="12631"/>
                  </a:cubicBezTo>
                  <a:cubicBezTo>
                    <a:pt x="60895" y="12631"/>
                    <a:pt x="60895" y="12631"/>
                    <a:pt x="60537" y="12631"/>
                  </a:cubicBezTo>
                  <a:cubicBezTo>
                    <a:pt x="60537" y="12631"/>
                    <a:pt x="60537" y="12631"/>
                    <a:pt x="60537" y="12631"/>
                  </a:cubicBezTo>
                  <a:cubicBezTo>
                    <a:pt x="60179" y="12631"/>
                    <a:pt x="60179" y="12631"/>
                    <a:pt x="60179" y="12631"/>
                  </a:cubicBezTo>
                  <a:cubicBezTo>
                    <a:pt x="59820" y="12631"/>
                    <a:pt x="59820" y="12631"/>
                    <a:pt x="59462" y="12631"/>
                  </a:cubicBezTo>
                  <a:cubicBezTo>
                    <a:pt x="59104" y="12631"/>
                    <a:pt x="59104" y="11368"/>
                    <a:pt x="59104" y="11368"/>
                  </a:cubicBezTo>
                  <a:cubicBezTo>
                    <a:pt x="58746" y="11368"/>
                    <a:pt x="58746" y="11368"/>
                    <a:pt x="58388" y="11368"/>
                  </a:cubicBezTo>
                  <a:cubicBezTo>
                    <a:pt x="58388" y="11368"/>
                    <a:pt x="58388" y="12631"/>
                    <a:pt x="58388" y="12631"/>
                  </a:cubicBezTo>
                  <a:cubicBezTo>
                    <a:pt x="59104" y="13894"/>
                    <a:pt x="59104" y="13894"/>
                    <a:pt x="59104" y="13894"/>
                  </a:cubicBezTo>
                  <a:cubicBezTo>
                    <a:pt x="59104" y="13894"/>
                    <a:pt x="59104" y="13894"/>
                    <a:pt x="59462" y="13894"/>
                  </a:cubicBezTo>
                  <a:cubicBezTo>
                    <a:pt x="59462" y="13894"/>
                    <a:pt x="59462" y="13894"/>
                    <a:pt x="59462" y="15157"/>
                  </a:cubicBezTo>
                  <a:cubicBezTo>
                    <a:pt x="59462" y="15157"/>
                    <a:pt x="59462" y="13894"/>
                    <a:pt x="59104" y="13894"/>
                  </a:cubicBezTo>
                  <a:cubicBezTo>
                    <a:pt x="59104" y="13894"/>
                    <a:pt x="59104" y="13894"/>
                    <a:pt x="58746" y="13894"/>
                  </a:cubicBezTo>
                  <a:cubicBezTo>
                    <a:pt x="58388" y="13894"/>
                    <a:pt x="58388" y="13894"/>
                    <a:pt x="58029" y="13894"/>
                  </a:cubicBezTo>
                  <a:cubicBezTo>
                    <a:pt x="58029" y="13894"/>
                    <a:pt x="58029" y="13894"/>
                    <a:pt x="57671" y="13894"/>
                  </a:cubicBezTo>
                  <a:cubicBezTo>
                    <a:pt x="57671" y="13894"/>
                    <a:pt x="57313" y="13894"/>
                    <a:pt x="57313" y="13894"/>
                  </a:cubicBezTo>
                  <a:cubicBezTo>
                    <a:pt x="56955" y="13894"/>
                    <a:pt x="56955" y="13894"/>
                    <a:pt x="56597" y="13894"/>
                  </a:cubicBezTo>
                  <a:cubicBezTo>
                    <a:pt x="56597" y="13894"/>
                    <a:pt x="56238" y="13894"/>
                    <a:pt x="55880" y="13894"/>
                  </a:cubicBezTo>
                  <a:cubicBezTo>
                    <a:pt x="55880" y="13894"/>
                    <a:pt x="55880" y="13894"/>
                    <a:pt x="55880" y="12631"/>
                  </a:cubicBezTo>
                  <a:cubicBezTo>
                    <a:pt x="55880" y="12631"/>
                    <a:pt x="55522" y="12631"/>
                    <a:pt x="55522" y="12631"/>
                  </a:cubicBezTo>
                  <a:cubicBezTo>
                    <a:pt x="55522" y="12631"/>
                    <a:pt x="55522" y="12631"/>
                    <a:pt x="55164" y="12631"/>
                  </a:cubicBezTo>
                  <a:cubicBezTo>
                    <a:pt x="55164" y="11368"/>
                    <a:pt x="54805" y="11368"/>
                    <a:pt x="54447" y="11368"/>
                  </a:cubicBezTo>
                  <a:cubicBezTo>
                    <a:pt x="54089" y="11368"/>
                    <a:pt x="54089" y="11368"/>
                    <a:pt x="53731" y="11368"/>
                  </a:cubicBezTo>
                  <a:cubicBezTo>
                    <a:pt x="53373" y="11368"/>
                    <a:pt x="53014" y="11368"/>
                    <a:pt x="53014" y="11368"/>
                  </a:cubicBezTo>
                  <a:cubicBezTo>
                    <a:pt x="52656" y="11368"/>
                    <a:pt x="52656" y="11368"/>
                    <a:pt x="52298" y="11368"/>
                  </a:cubicBezTo>
                  <a:cubicBezTo>
                    <a:pt x="52298" y="12631"/>
                    <a:pt x="52298" y="12631"/>
                    <a:pt x="52298" y="12631"/>
                  </a:cubicBezTo>
                  <a:cubicBezTo>
                    <a:pt x="51940" y="12631"/>
                    <a:pt x="51940" y="11368"/>
                    <a:pt x="51940" y="11368"/>
                  </a:cubicBezTo>
                  <a:cubicBezTo>
                    <a:pt x="51582" y="11368"/>
                    <a:pt x="51582" y="10105"/>
                    <a:pt x="51223" y="11368"/>
                  </a:cubicBezTo>
                  <a:cubicBezTo>
                    <a:pt x="51223" y="11368"/>
                    <a:pt x="51223" y="11368"/>
                    <a:pt x="51223" y="11368"/>
                  </a:cubicBezTo>
                  <a:cubicBezTo>
                    <a:pt x="50865" y="12631"/>
                    <a:pt x="50865" y="11368"/>
                    <a:pt x="50865" y="11368"/>
                  </a:cubicBezTo>
                  <a:cubicBezTo>
                    <a:pt x="50507" y="11368"/>
                    <a:pt x="50507" y="11368"/>
                    <a:pt x="50149" y="10105"/>
                  </a:cubicBezTo>
                  <a:cubicBezTo>
                    <a:pt x="50149" y="10105"/>
                    <a:pt x="50149" y="10105"/>
                    <a:pt x="49791" y="11368"/>
                  </a:cubicBezTo>
                  <a:cubicBezTo>
                    <a:pt x="49791" y="11368"/>
                    <a:pt x="49432" y="11368"/>
                    <a:pt x="49432" y="11368"/>
                  </a:cubicBezTo>
                  <a:cubicBezTo>
                    <a:pt x="49432" y="11368"/>
                    <a:pt x="49432" y="11368"/>
                    <a:pt x="49432" y="11368"/>
                  </a:cubicBezTo>
                  <a:cubicBezTo>
                    <a:pt x="49432" y="12631"/>
                    <a:pt x="49791" y="11368"/>
                    <a:pt x="49791" y="12631"/>
                  </a:cubicBezTo>
                  <a:cubicBezTo>
                    <a:pt x="49791" y="12631"/>
                    <a:pt x="49432" y="12631"/>
                    <a:pt x="49432" y="12631"/>
                  </a:cubicBezTo>
                  <a:cubicBezTo>
                    <a:pt x="49074" y="12631"/>
                    <a:pt x="49074" y="12631"/>
                    <a:pt x="49074" y="12631"/>
                  </a:cubicBezTo>
                  <a:cubicBezTo>
                    <a:pt x="48716" y="12631"/>
                    <a:pt x="48716" y="13894"/>
                    <a:pt x="48358" y="13894"/>
                  </a:cubicBezTo>
                  <a:cubicBezTo>
                    <a:pt x="48358" y="13894"/>
                    <a:pt x="48358" y="13894"/>
                    <a:pt x="48358" y="13894"/>
                  </a:cubicBezTo>
                  <a:cubicBezTo>
                    <a:pt x="48000" y="12631"/>
                    <a:pt x="48000" y="12631"/>
                    <a:pt x="48358" y="12631"/>
                  </a:cubicBezTo>
                  <a:cubicBezTo>
                    <a:pt x="48358" y="11368"/>
                    <a:pt x="48716" y="11368"/>
                    <a:pt x="48716" y="11368"/>
                  </a:cubicBezTo>
                  <a:cubicBezTo>
                    <a:pt x="48716" y="11368"/>
                    <a:pt x="48716" y="11368"/>
                    <a:pt x="49074" y="10105"/>
                  </a:cubicBezTo>
                  <a:cubicBezTo>
                    <a:pt x="49074" y="10105"/>
                    <a:pt x="49074" y="10105"/>
                    <a:pt x="49432" y="10105"/>
                  </a:cubicBezTo>
                  <a:cubicBezTo>
                    <a:pt x="49432" y="8842"/>
                    <a:pt x="49791" y="8842"/>
                    <a:pt x="49791" y="8842"/>
                  </a:cubicBezTo>
                  <a:cubicBezTo>
                    <a:pt x="49791" y="8842"/>
                    <a:pt x="49791" y="8842"/>
                    <a:pt x="49791" y="8842"/>
                  </a:cubicBezTo>
                  <a:cubicBezTo>
                    <a:pt x="50149" y="8842"/>
                    <a:pt x="50149" y="8842"/>
                    <a:pt x="50149" y="8842"/>
                  </a:cubicBezTo>
                  <a:cubicBezTo>
                    <a:pt x="50149" y="8842"/>
                    <a:pt x="50149" y="7578"/>
                    <a:pt x="50149" y="7578"/>
                  </a:cubicBezTo>
                  <a:cubicBezTo>
                    <a:pt x="50507" y="7578"/>
                    <a:pt x="50507" y="7578"/>
                    <a:pt x="50507" y="7578"/>
                  </a:cubicBezTo>
                  <a:cubicBezTo>
                    <a:pt x="50507" y="6315"/>
                    <a:pt x="50149" y="6315"/>
                    <a:pt x="50149" y="6315"/>
                  </a:cubicBezTo>
                  <a:cubicBezTo>
                    <a:pt x="50149" y="6315"/>
                    <a:pt x="50149" y="5052"/>
                    <a:pt x="50149" y="5052"/>
                  </a:cubicBezTo>
                  <a:cubicBezTo>
                    <a:pt x="49791" y="5052"/>
                    <a:pt x="49791" y="5052"/>
                    <a:pt x="49791" y="5052"/>
                  </a:cubicBezTo>
                  <a:cubicBezTo>
                    <a:pt x="49432" y="5052"/>
                    <a:pt x="49432" y="5052"/>
                    <a:pt x="49432" y="5052"/>
                  </a:cubicBezTo>
                  <a:cubicBezTo>
                    <a:pt x="49074" y="5052"/>
                    <a:pt x="49074" y="5052"/>
                    <a:pt x="48716" y="3789"/>
                  </a:cubicBezTo>
                  <a:cubicBezTo>
                    <a:pt x="48716" y="3789"/>
                    <a:pt x="48716" y="3789"/>
                    <a:pt x="48358" y="3789"/>
                  </a:cubicBezTo>
                  <a:cubicBezTo>
                    <a:pt x="48358" y="3789"/>
                    <a:pt x="48000" y="3789"/>
                    <a:pt x="48000" y="3789"/>
                  </a:cubicBezTo>
                  <a:cubicBezTo>
                    <a:pt x="47641" y="3789"/>
                    <a:pt x="47641" y="3789"/>
                    <a:pt x="47641" y="3789"/>
                  </a:cubicBezTo>
                  <a:cubicBezTo>
                    <a:pt x="47283" y="2526"/>
                    <a:pt x="47283" y="2526"/>
                    <a:pt x="46925" y="2526"/>
                  </a:cubicBezTo>
                  <a:cubicBezTo>
                    <a:pt x="46925" y="2526"/>
                    <a:pt x="46567" y="3789"/>
                    <a:pt x="46567" y="3789"/>
                  </a:cubicBezTo>
                  <a:cubicBezTo>
                    <a:pt x="46208" y="3789"/>
                    <a:pt x="46208" y="3789"/>
                    <a:pt x="45850" y="3789"/>
                  </a:cubicBezTo>
                  <a:cubicBezTo>
                    <a:pt x="45492" y="3789"/>
                    <a:pt x="45134" y="5052"/>
                    <a:pt x="45134" y="3789"/>
                  </a:cubicBezTo>
                  <a:cubicBezTo>
                    <a:pt x="45134" y="3789"/>
                    <a:pt x="45134" y="2526"/>
                    <a:pt x="45134" y="2526"/>
                  </a:cubicBezTo>
                  <a:cubicBezTo>
                    <a:pt x="45134" y="1263"/>
                    <a:pt x="44776" y="2526"/>
                    <a:pt x="44776" y="2526"/>
                  </a:cubicBezTo>
                  <a:cubicBezTo>
                    <a:pt x="44417" y="2526"/>
                    <a:pt x="44417" y="2526"/>
                    <a:pt x="44059" y="2526"/>
                  </a:cubicBezTo>
                  <a:cubicBezTo>
                    <a:pt x="44059" y="2526"/>
                    <a:pt x="44059" y="2526"/>
                    <a:pt x="44059" y="2526"/>
                  </a:cubicBezTo>
                  <a:cubicBezTo>
                    <a:pt x="43701" y="2526"/>
                    <a:pt x="43701" y="2526"/>
                    <a:pt x="43701" y="2526"/>
                  </a:cubicBezTo>
                  <a:cubicBezTo>
                    <a:pt x="43343" y="1263"/>
                    <a:pt x="43701" y="1263"/>
                    <a:pt x="43343" y="1263"/>
                  </a:cubicBezTo>
                  <a:cubicBezTo>
                    <a:pt x="43343" y="0"/>
                    <a:pt x="42985" y="1263"/>
                    <a:pt x="42985" y="1263"/>
                  </a:cubicBezTo>
                  <a:cubicBezTo>
                    <a:pt x="42626" y="1263"/>
                    <a:pt x="42626" y="1263"/>
                    <a:pt x="42626" y="0"/>
                  </a:cubicBezTo>
                  <a:cubicBezTo>
                    <a:pt x="42268" y="0"/>
                    <a:pt x="42268" y="0"/>
                    <a:pt x="41910" y="0"/>
                  </a:cubicBezTo>
                  <a:cubicBezTo>
                    <a:pt x="41910" y="0"/>
                    <a:pt x="41552" y="0"/>
                    <a:pt x="41552" y="1263"/>
                  </a:cubicBezTo>
                  <a:cubicBezTo>
                    <a:pt x="41552" y="1263"/>
                    <a:pt x="41194" y="1263"/>
                    <a:pt x="41194" y="1263"/>
                  </a:cubicBezTo>
                  <a:cubicBezTo>
                    <a:pt x="41194" y="2526"/>
                    <a:pt x="41552" y="2526"/>
                    <a:pt x="41552" y="2526"/>
                  </a:cubicBezTo>
                  <a:cubicBezTo>
                    <a:pt x="41552" y="3789"/>
                    <a:pt x="41552" y="3789"/>
                    <a:pt x="41552" y="3789"/>
                  </a:cubicBezTo>
                  <a:cubicBezTo>
                    <a:pt x="41194" y="3789"/>
                    <a:pt x="41194" y="3789"/>
                    <a:pt x="41194" y="3789"/>
                  </a:cubicBezTo>
                  <a:cubicBezTo>
                    <a:pt x="40835" y="3789"/>
                    <a:pt x="40835" y="3789"/>
                    <a:pt x="40835" y="3789"/>
                  </a:cubicBezTo>
                  <a:cubicBezTo>
                    <a:pt x="40477" y="3789"/>
                    <a:pt x="40835" y="3789"/>
                    <a:pt x="40477" y="5052"/>
                  </a:cubicBezTo>
                  <a:cubicBezTo>
                    <a:pt x="40477" y="5052"/>
                    <a:pt x="40477" y="5052"/>
                    <a:pt x="40119" y="5052"/>
                  </a:cubicBezTo>
                  <a:cubicBezTo>
                    <a:pt x="39761" y="5052"/>
                    <a:pt x="39761" y="5052"/>
                    <a:pt x="39761" y="5052"/>
                  </a:cubicBezTo>
                  <a:cubicBezTo>
                    <a:pt x="39402" y="5052"/>
                    <a:pt x="39402" y="5052"/>
                    <a:pt x="39044" y="5052"/>
                  </a:cubicBezTo>
                  <a:cubicBezTo>
                    <a:pt x="38686" y="5052"/>
                    <a:pt x="38686" y="5052"/>
                    <a:pt x="38328" y="5052"/>
                  </a:cubicBezTo>
                  <a:cubicBezTo>
                    <a:pt x="38328" y="3789"/>
                    <a:pt x="37970" y="5052"/>
                    <a:pt x="37970" y="5052"/>
                  </a:cubicBezTo>
                  <a:cubicBezTo>
                    <a:pt x="37611" y="5052"/>
                    <a:pt x="37611" y="3789"/>
                    <a:pt x="37253" y="5052"/>
                  </a:cubicBezTo>
                  <a:cubicBezTo>
                    <a:pt x="37253" y="5052"/>
                    <a:pt x="37253" y="5052"/>
                    <a:pt x="37253" y="5052"/>
                  </a:cubicBezTo>
                  <a:cubicBezTo>
                    <a:pt x="37253" y="5052"/>
                    <a:pt x="37253" y="5052"/>
                    <a:pt x="36895" y="6315"/>
                  </a:cubicBezTo>
                  <a:cubicBezTo>
                    <a:pt x="36895" y="6315"/>
                    <a:pt x="36537" y="5052"/>
                    <a:pt x="36179" y="5052"/>
                  </a:cubicBezTo>
                  <a:cubicBezTo>
                    <a:pt x="36179" y="6315"/>
                    <a:pt x="35820" y="6315"/>
                    <a:pt x="35820" y="6315"/>
                  </a:cubicBezTo>
                  <a:cubicBezTo>
                    <a:pt x="35462" y="6315"/>
                    <a:pt x="35462" y="6315"/>
                    <a:pt x="35104" y="6315"/>
                  </a:cubicBezTo>
                  <a:cubicBezTo>
                    <a:pt x="35104" y="6315"/>
                    <a:pt x="35104" y="6315"/>
                    <a:pt x="34746" y="7578"/>
                  </a:cubicBezTo>
                  <a:cubicBezTo>
                    <a:pt x="34746" y="7578"/>
                    <a:pt x="34746" y="7578"/>
                    <a:pt x="34388" y="7578"/>
                  </a:cubicBezTo>
                  <a:cubicBezTo>
                    <a:pt x="34388" y="7578"/>
                    <a:pt x="34029" y="7578"/>
                    <a:pt x="34029" y="7578"/>
                  </a:cubicBezTo>
                  <a:cubicBezTo>
                    <a:pt x="34029" y="7578"/>
                    <a:pt x="34029" y="7578"/>
                    <a:pt x="34029" y="7578"/>
                  </a:cubicBezTo>
                  <a:cubicBezTo>
                    <a:pt x="34029" y="8842"/>
                    <a:pt x="34388" y="8842"/>
                    <a:pt x="34388" y="8842"/>
                  </a:cubicBezTo>
                  <a:cubicBezTo>
                    <a:pt x="34388" y="8842"/>
                    <a:pt x="34746" y="8842"/>
                    <a:pt x="34746" y="8842"/>
                  </a:cubicBezTo>
                  <a:cubicBezTo>
                    <a:pt x="34746" y="8842"/>
                    <a:pt x="34746" y="10105"/>
                    <a:pt x="35104" y="10105"/>
                  </a:cubicBezTo>
                  <a:cubicBezTo>
                    <a:pt x="35104" y="10105"/>
                    <a:pt x="35104" y="10105"/>
                    <a:pt x="35462" y="10105"/>
                  </a:cubicBezTo>
                  <a:cubicBezTo>
                    <a:pt x="35462" y="10105"/>
                    <a:pt x="35462" y="10105"/>
                    <a:pt x="35462" y="11368"/>
                  </a:cubicBezTo>
                  <a:cubicBezTo>
                    <a:pt x="35462" y="11368"/>
                    <a:pt x="35104" y="11368"/>
                    <a:pt x="35104" y="11368"/>
                  </a:cubicBezTo>
                  <a:cubicBezTo>
                    <a:pt x="34746" y="11368"/>
                    <a:pt x="34746" y="11368"/>
                    <a:pt x="34746" y="11368"/>
                  </a:cubicBezTo>
                  <a:cubicBezTo>
                    <a:pt x="34388" y="11368"/>
                    <a:pt x="34388" y="11368"/>
                    <a:pt x="34388" y="11368"/>
                  </a:cubicBezTo>
                  <a:cubicBezTo>
                    <a:pt x="34029" y="11368"/>
                    <a:pt x="34029" y="11368"/>
                    <a:pt x="34029" y="11368"/>
                  </a:cubicBezTo>
                  <a:cubicBezTo>
                    <a:pt x="33671" y="11368"/>
                    <a:pt x="33671" y="11368"/>
                    <a:pt x="33671" y="11368"/>
                  </a:cubicBezTo>
                  <a:cubicBezTo>
                    <a:pt x="33313" y="11368"/>
                    <a:pt x="33313" y="11368"/>
                    <a:pt x="33313" y="11368"/>
                  </a:cubicBezTo>
                  <a:cubicBezTo>
                    <a:pt x="32955" y="11368"/>
                    <a:pt x="32955" y="11368"/>
                    <a:pt x="32597" y="11368"/>
                  </a:cubicBezTo>
                  <a:cubicBezTo>
                    <a:pt x="32238" y="11368"/>
                    <a:pt x="32238" y="11368"/>
                    <a:pt x="31880" y="11368"/>
                  </a:cubicBezTo>
                  <a:cubicBezTo>
                    <a:pt x="31880" y="11368"/>
                    <a:pt x="31880" y="11368"/>
                    <a:pt x="31522" y="11368"/>
                  </a:cubicBezTo>
                  <a:cubicBezTo>
                    <a:pt x="31522" y="11368"/>
                    <a:pt x="31522" y="12631"/>
                    <a:pt x="31880" y="12631"/>
                  </a:cubicBezTo>
                  <a:cubicBezTo>
                    <a:pt x="31880" y="13894"/>
                    <a:pt x="31880" y="12631"/>
                    <a:pt x="32238" y="13894"/>
                  </a:cubicBezTo>
                  <a:cubicBezTo>
                    <a:pt x="32238" y="13894"/>
                    <a:pt x="32238" y="13894"/>
                    <a:pt x="32238" y="15157"/>
                  </a:cubicBezTo>
                  <a:cubicBezTo>
                    <a:pt x="32238" y="15157"/>
                    <a:pt x="32597" y="15157"/>
                    <a:pt x="32597" y="15157"/>
                  </a:cubicBezTo>
                  <a:cubicBezTo>
                    <a:pt x="32597" y="15157"/>
                    <a:pt x="32955" y="15157"/>
                    <a:pt x="32955" y="15157"/>
                  </a:cubicBezTo>
                  <a:cubicBezTo>
                    <a:pt x="32955" y="15157"/>
                    <a:pt x="33313" y="15157"/>
                    <a:pt x="33313" y="15157"/>
                  </a:cubicBezTo>
                  <a:cubicBezTo>
                    <a:pt x="33313" y="15157"/>
                    <a:pt x="33313" y="15157"/>
                    <a:pt x="33313" y="15157"/>
                  </a:cubicBezTo>
                  <a:cubicBezTo>
                    <a:pt x="33313" y="15157"/>
                    <a:pt x="33313" y="15157"/>
                    <a:pt x="33671" y="15157"/>
                  </a:cubicBezTo>
                  <a:cubicBezTo>
                    <a:pt x="33671" y="16421"/>
                    <a:pt x="33671" y="15157"/>
                    <a:pt x="34029" y="16421"/>
                  </a:cubicBezTo>
                  <a:cubicBezTo>
                    <a:pt x="34029" y="16421"/>
                    <a:pt x="34029" y="16421"/>
                    <a:pt x="34029" y="16421"/>
                  </a:cubicBezTo>
                  <a:cubicBezTo>
                    <a:pt x="34388" y="16421"/>
                    <a:pt x="34746" y="16421"/>
                    <a:pt x="34746" y="16421"/>
                  </a:cubicBezTo>
                  <a:cubicBezTo>
                    <a:pt x="34388" y="17684"/>
                    <a:pt x="34388" y="16421"/>
                    <a:pt x="34029" y="17684"/>
                  </a:cubicBezTo>
                  <a:cubicBezTo>
                    <a:pt x="34029" y="17684"/>
                    <a:pt x="33671" y="16421"/>
                    <a:pt x="33671" y="17684"/>
                  </a:cubicBezTo>
                  <a:cubicBezTo>
                    <a:pt x="33671" y="17684"/>
                    <a:pt x="33313" y="17684"/>
                    <a:pt x="33313" y="17684"/>
                  </a:cubicBezTo>
                  <a:cubicBezTo>
                    <a:pt x="32955" y="17684"/>
                    <a:pt x="32955" y="16421"/>
                    <a:pt x="32955" y="16421"/>
                  </a:cubicBezTo>
                  <a:cubicBezTo>
                    <a:pt x="32597" y="16421"/>
                    <a:pt x="32597" y="16421"/>
                    <a:pt x="32597" y="16421"/>
                  </a:cubicBezTo>
                  <a:cubicBezTo>
                    <a:pt x="32238" y="16421"/>
                    <a:pt x="32238" y="16421"/>
                    <a:pt x="32238" y="16421"/>
                  </a:cubicBezTo>
                  <a:cubicBezTo>
                    <a:pt x="32238" y="16421"/>
                    <a:pt x="31880" y="16421"/>
                    <a:pt x="31880" y="16421"/>
                  </a:cubicBezTo>
                  <a:cubicBezTo>
                    <a:pt x="31522" y="16421"/>
                    <a:pt x="31522" y="16421"/>
                    <a:pt x="31522" y="15157"/>
                  </a:cubicBezTo>
                  <a:cubicBezTo>
                    <a:pt x="31164" y="15157"/>
                    <a:pt x="31164" y="15157"/>
                    <a:pt x="31164" y="15157"/>
                  </a:cubicBezTo>
                  <a:cubicBezTo>
                    <a:pt x="31164" y="15157"/>
                    <a:pt x="31164" y="15157"/>
                    <a:pt x="31164" y="15157"/>
                  </a:cubicBezTo>
                  <a:cubicBezTo>
                    <a:pt x="30805" y="15157"/>
                    <a:pt x="30805" y="15157"/>
                    <a:pt x="30805" y="15157"/>
                  </a:cubicBezTo>
                  <a:cubicBezTo>
                    <a:pt x="30805" y="15157"/>
                    <a:pt x="30805" y="15157"/>
                    <a:pt x="30805" y="15157"/>
                  </a:cubicBezTo>
                  <a:cubicBezTo>
                    <a:pt x="30805" y="15157"/>
                    <a:pt x="30805" y="15157"/>
                    <a:pt x="30805" y="15157"/>
                  </a:cubicBezTo>
                  <a:cubicBezTo>
                    <a:pt x="30805" y="16421"/>
                    <a:pt x="31164" y="16421"/>
                    <a:pt x="30805" y="16421"/>
                  </a:cubicBezTo>
                  <a:cubicBezTo>
                    <a:pt x="30805" y="17684"/>
                    <a:pt x="30805" y="16421"/>
                    <a:pt x="30447" y="16421"/>
                  </a:cubicBezTo>
                  <a:cubicBezTo>
                    <a:pt x="30447" y="16421"/>
                    <a:pt x="30447" y="16421"/>
                    <a:pt x="30447" y="16421"/>
                  </a:cubicBezTo>
                  <a:cubicBezTo>
                    <a:pt x="30089" y="16421"/>
                    <a:pt x="30089" y="16421"/>
                    <a:pt x="30089" y="16421"/>
                  </a:cubicBezTo>
                  <a:cubicBezTo>
                    <a:pt x="29731" y="16421"/>
                    <a:pt x="30089" y="16421"/>
                    <a:pt x="30089" y="17684"/>
                  </a:cubicBezTo>
                  <a:cubicBezTo>
                    <a:pt x="30089" y="17684"/>
                    <a:pt x="30089" y="17684"/>
                    <a:pt x="30447" y="17684"/>
                  </a:cubicBezTo>
                  <a:cubicBezTo>
                    <a:pt x="30447" y="17684"/>
                    <a:pt x="30447" y="17684"/>
                    <a:pt x="30447" y="17684"/>
                  </a:cubicBezTo>
                  <a:cubicBezTo>
                    <a:pt x="30805" y="17684"/>
                    <a:pt x="30805" y="17684"/>
                    <a:pt x="30805" y="17684"/>
                  </a:cubicBezTo>
                  <a:cubicBezTo>
                    <a:pt x="31164" y="17684"/>
                    <a:pt x="31164" y="17684"/>
                    <a:pt x="31522" y="17684"/>
                  </a:cubicBezTo>
                  <a:cubicBezTo>
                    <a:pt x="31522" y="17684"/>
                    <a:pt x="31522" y="17684"/>
                    <a:pt x="31522" y="18947"/>
                  </a:cubicBezTo>
                  <a:cubicBezTo>
                    <a:pt x="31522" y="18947"/>
                    <a:pt x="31880" y="18947"/>
                    <a:pt x="31880" y="18947"/>
                  </a:cubicBezTo>
                  <a:cubicBezTo>
                    <a:pt x="31880" y="18947"/>
                    <a:pt x="31880" y="18947"/>
                    <a:pt x="31880" y="18947"/>
                  </a:cubicBezTo>
                  <a:cubicBezTo>
                    <a:pt x="31880" y="20210"/>
                    <a:pt x="31880" y="18947"/>
                    <a:pt x="31522" y="18947"/>
                  </a:cubicBezTo>
                  <a:cubicBezTo>
                    <a:pt x="31522" y="18947"/>
                    <a:pt x="31522" y="18947"/>
                    <a:pt x="31164" y="18947"/>
                  </a:cubicBezTo>
                  <a:cubicBezTo>
                    <a:pt x="31164" y="18947"/>
                    <a:pt x="31164" y="18947"/>
                    <a:pt x="31164" y="18947"/>
                  </a:cubicBezTo>
                  <a:cubicBezTo>
                    <a:pt x="31164" y="18947"/>
                    <a:pt x="30805" y="18947"/>
                    <a:pt x="30805" y="18947"/>
                  </a:cubicBezTo>
                  <a:cubicBezTo>
                    <a:pt x="30805" y="18947"/>
                    <a:pt x="30447" y="18947"/>
                    <a:pt x="30447" y="18947"/>
                  </a:cubicBezTo>
                  <a:cubicBezTo>
                    <a:pt x="30089" y="18947"/>
                    <a:pt x="30089" y="18947"/>
                    <a:pt x="30089" y="18947"/>
                  </a:cubicBezTo>
                  <a:cubicBezTo>
                    <a:pt x="29731" y="18947"/>
                    <a:pt x="29731" y="18947"/>
                    <a:pt x="29731" y="17684"/>
                  </a:cubicBezTo>
                  <a:cubicBezTo>
                    <a:pt x="29373" y="17684"/>
                    <a:pt x="29373" y="17684"/>
                    <a:pt x="29373" y="17684"/>
                  </a:cubicBezTo>
                  <a:cubicBezTo>
                    <a:pt x="29373" y="16421"/>
                    <a:pt x="29373" y="16421"/>
                    <a:pt x="29373" y="16421"/>
                  </a:cubicBezTo>
                  <a:cubicBezTo>
                    <a:pt x="29373" y="16421"/>
                    <a:pt x="29014" y="15157"/>
                    <a:pt x="29014" y="15157"/>
                  </a:cubicBezTo>
                  <a:cubicBezTo>
                    <a:pt x="29014" y="15157"/>
                    <a:pt x="29014" y="15157"/>
                    <a:pt x="29014" y="15157"/>
                  </a:cubicBezTo>
                  <a:cubicBezTo>
                    <a:pt x="29014" y="13894"/>
                    <a:pt x="29014" y="13894"/>
                    <a:pt x="28656" y="13894"/>
                  </a:cubicBezTo>
                  <a:cubicBezTo>
                    <a:pt x="28656" y="13894"/>
                    <a:pt x="28298" y="13894"/>
                    <a:pt x="28298" y="13894"/>
                  </a:cubicBezTo>
                  <a:cubicBezTo>
                    <a:pt x="28298" y="13894"/>
                    <a:pt x="28298" y="13894"/>
                    <a:pt x="28656" y="13894"/>
                  </a:cubicBezTo>
                  <a:cubicBezTo>
                    <a:pt x="28656" y="15157"/>
                    <a:pt x="28656" y="15157"/>
                    <a:pt x="28656" y="15157"/>
                  </a:cubicBezTo>
                  <a:cubicBezTo>
                    <a:pt x="28656" y="15157"/>
                    <a:pt x="28656" y="15157"/>
                    <a:pt x="28656" y="15157"/>
                  </a:cubicBezTo>
                  <a:cubicBezTo>
                    <a:pt x="28656" y="15157"/>
                    <a:pt x="28656" y="16421"/>
                    <a:pt x="28656" y="16421"/>
                  </a:cubicBezTo>
                  <a:cubicBezTo>
                    <a:pt x="28656" y="16421"/>
                    <a:pt x="28656" y="16421"/>
                    <a:pt x="28656" y="16421"/>
                  </a:cubicBezTo>
                  <a:cubicBezTo>
                    <a:pt x="28298" y="16421"/>
                    <a:pt x="28298" y="16421"/>
                    <a:pt x="28298" y="16421"/>
                  </a:cubicBezTo>
                  <a:cubicBezTo>
                    <a:pt x="28298" y="16421"/>
                    <a:pt x="28298" y="17684"/>
                    <a:pt x="28298" y="17684"/>
                  </a:cubicBezTo>
                  <a:cubicBezTo>
                    <a:pt x="28298" y="17684"/>
                    <a:pt x="28298" y="17684"/>
                    <a:pt x="28656" y="18947"/>
                  </a:cubicBezTo>
                  <a:cubicBezTo>
                    <a:pt x="28656" y="18947"/>
                    <a:pt x="28656" y="18947"/>
                    <a:pt x="28656" y="18947"/>
                  </a:cubicBezTo>
                  <a:cubicBezTo>
                    <a:pt x="28656" y="18947"/>
                    <a:pt x="28656" y="18947"/>
                    <a:pt x="28656" y="18947"/>
                  </a:cubicBezTo>
                  <a:cubicBezTo>
                    <a:pt x="29014" y="18947"/>
                    <a:pt x="29014" y="18947"/>
                    <a:pt x="29014" y="20210"/>
                  </a:cubicBezTo>
                  <a:cubicBezTo>
                    <a:pt x="29373" y="20210"/>
                    <a:pt x="29373" y="20210"/>
                    <a:pt x="29373" y="20210"/>
                  </a:cubicBezTo>
                  <a:cubicBezTo>
                    <a:pt x="29373" y="21473"/>
                    <a:pt x="29373" y="21473"/>
                    <a:pt x="29373" y="22736"/>
                  </a:cubicBezTo>
                  <a:cubicBezTo>
                    <a:pt x="29373" y="22736"/>
                    <a:pt x="29373" y="22736"/>
                    <a:pt x="29373" y="22736"/>
                  </a:cubicBezTo>
                  <a:cubicBezTo>
                    <a:pt x="29373" y="22736"/>
                    <a:pt x="29373" y="22736"/>
                    <a:pt x="29373" y="22736"/>
                  </a:cubicBezTo>
                  <a:cubicBezTo>
                    <a:pt x="29731" y="22736"/>
                    <a:pt x="29731" y="22736"/>
                    <a:pt x="29731" y="24000"/>
                  </a:cubicBezTo>
                  <a:cubicBezTo>
                    <a:pt x="29731" y="24000"/>
                    <a:pt x="29731" y="24000"/>
                    <a:pt x="29731" y="25263"/>
                  </a:cubicBezTo>
                  <a:cubicBezTo>
                    <a:pt x="30089" y="25263"/>
                    <a:pt x="30089" y="25263"/>
                    <a:pt x="30447" y="25263"/>
                  </a:cubicBezTo>
                  <a:cubicBezTo>
                    <a:pt x="30447" y="25263"/>
                    <a:pt x="30447" y="25263"/>
                    <a:pt x="30805" y="25263"/>
                  </a:cubicBezTo>
                  <a:cubicBezTo>
                    <a:pt x="30805" y="25263"/>
                    <a:pt x="30805" y="25263"/>
                    <a:pt x="31164" y="25263"/>
                  </a:cubicBezTo>
                  <a:cubicBezTo>
                    <a:pt x="31164" y="25263"/>
                    <a:pt x="31164" y="24000"/>
                    <a:pt x="31164" y="24000"/>
                  </a:cubicBezTo>
                  <a:cubicBezTo>
                    <a:pt x="31522" y="24000"/>
                    <a:pt x="31522" y="25263"/>
                    <a:pt x="31880" y="25263"/>
                  </a:cubicBezTo>
                  <a:cubicBezTo>
                    <a:pt x="31880" y="25263"/>
                    <a:pt x="31880" y="25263"/>
                    <a:pt x="31880" y="25263"/>
                  </a:cubicBezTo>
                  <a:cubicBezTo>
                    <a:pt x="32238" y="25263"/>
                    <a:pt x="32238" y="25263"/>
                    <a:pt x="32238" y="25263"/>
                  </a:cubicBezTo>
                  <a:cubicBezTo>
                    <a:pt x="32238" y="25263"/>
                    <a:pt x="32597" y="25263"/>
                    <a:pt x="32597" y="26526"/>
                  </a:cubicBezTo>
                  <a:cubicBezTo>
                    <a:pt x="32597" y="26526"/>
                    <a:pt x="32955" y="26526"/>
                    <a:pt x="32955" y="26526"/>
                  </a:cubicBezTo>
                  <a:cubicBezTo>
                    <a:pt x="33313" y="27789"/>
                    <a:pt x="32955" y="27789"/>
                    <a:pt x="33313" y="29052"/>
                  </a:cubicBezTo>
                  <a:cubicBezTo>
                    <a:pt x="33313" y="29052"/>
                    <a:pt x="33313" y="29052"/>
                    <a:pt x="33313" y="29052"/>
                  </a:cubicBezTo>
                  <a:cubicBezTo>
                    <a:pt x="33671" y="29052"/>
                    <a:pt x="33671" y="29052"/>
                    <a:pt x="33671" y="30315"/>
                  </a:cubicBezTo>
                  <a:cubicBezTo>
                    <a:pt x="33671" y="30315"/>
                    <a:pt x="33671" y="30315"/>
                    <a:pt x="33313" y="30315"/>
                  </a:cubicBezTo>
                  <a:cubicBezTo>
                    <a:pt x="33313" y="30315"/>
                    <a:pt x="33313" y="30315"/>
                    <a:pt x="32955" y="30315"/>
                  </a:cubicBezTo>
                  <a:cubicBezTo>
                    <a:pt x="32955" y="30315"/>
                    <a:pt x="32955" y="29052"/>
                    <a:pt x="32955" y="29052"/>
                  </a:cubicBezTo>
                  <a:cubicBezTo>
                    <a:pt x="32597" y="27789"/>
                    <a:pt x="32597" y="27789"/>
                    <a:pt x="32597" y="27789"/>
                  </a:cubicBezTo>
                  <a:cubicBezTo>
                    <a:pt x="32597" y="27789"/>
                    <a:pt x="32597" y="27789"/>
                    <a:pt x="32238" y="26526"/>
                  </a:cubicBezTo>
                  <a:cubicBezTo>
                    <a:pt x="32238" y="26526"/>
                    <a:pt x="32238" y="26526"/>
                    <a:pt x="31880" y="26526"/>
                  </a:cubicBezTo>
                  <a:cubicBezTo>
                    <a:pt x="31880" y="26526"/>
                    <a:pt x="31880" y="26526"/>
                    <a:pt x="31522" y="26526"/>
                  </a:cubicBezTo>
                  <a:cubicBezTo>
                    <a:pt x="31522" y="25263"/>
                    <a:pt x="31522" y="26526"/>
                    <a:pt x="31164" y="26526"/>
                  </a:cubicBezTo>
                  <a:cubicBezTo>
                    <a:pt x="31164" y="26526"/>
                    <a:pt x="31164" y="26526"/>
                    <a:pt x="30805" y="26526"/>
                  </a:cubicBezTo>
                  <a:cubicBezTo>
                    <a:pt x="30805" y="26526"/>
                    <a:pt x="30805" y="26526"/>
                    <a:pt x="30805" y="26526"/>
                  </a:cubicBezTo>
                  <a:cubicBezTo>
                    <a:pt x="30805" y="26526"/>
                    <a:pt x="30805" y="26526"/>
                    <a:pt x="30805" y="26526"/>
                  </a:cubicBezTo>
                  <a:cubicBezTo>
                    <a:pt x="30447" y="26526"/>
                    <a:pt x="30447" y="26526"/>
                    <a:pt x="30447" y="27789"/>
                  </a:cubicBezTo>
                  <a:cubicBezTo>
                    <a:pt x="30447" y="27789"/>
                    <a:pt x="30805" y="27789"/>
                    <a:pt x="30805" y="27789"/>
                  </a:cubicBezTo>
                  <a:cubicBezTo>
                    <a:pt x="31164" y="29052"/>
                    <a:pt x="30805" y="29052"/>
                    <a:pt x="30805" y="29052"/>
                  </a:cubicBezTo>
                  <a:cubicBezTo>
                    <a:pt x="30805" y="30315"/>
                    <a:pt x="30805" y="30315"/>
                    <a:pt x="31164" y="30315"/>
                  </a:cubicBezTo>
                  <a:cubicBezTo>
                    <a:pt x="31164" y="30315"/>
                    <a:pt x="31164" y="31578"/>
                    <a:pt x="30805" y="31578"/>
                  </a:cubicBezTo>
                  <a:cubicBezTo>
                    <a:pt x="30805" y="31578"/>
                    <a:pt x="30805" y="31578"/>
                    <a:pt x="30805" y="32842"/>
                  </a:cubicBezTo>
                  <a:cubicBezTo>
                    <a:pt x="30805" y="32842"/>
                    <a:pt x="30447" y="32842"/>
                    <a:pt x="30447" y="32842"/>
                  </a:cubicBezTo>
                  <a:cubicBezTo>
                    <a:pt x="30447" y="32842"/>
                    <a:pt x="30447" y="34105"/>
                    <a:pt x="30089" y="34105"/>
                  </a:cubicBezTo>
                  <a:cubicBezTo>
                    <a:pt x="30089" y="34105"/>
                    <a:pt x="29731" y="34105"/>
                    <a:pt x="29731" y="34105"/>
                  </a:cubicBezTo>
                  <a:cubicBezTo>
                    <a:pt x="29373" y="34105"/>
                    <a:pt x="29373" y="34105"/>
                    <a:pt x="29014" y="34105"/>
                  </a:cubicBezTo>
                  <a:cubicBezTo>
                    <a:pt x="28656" y="32842"/>
                    <a:pt x="28656" y="34105"/>
                    <a:pt x="28298" y="32842"/>
                  </a:cubicBezTo>
                  <a:cubicBezTo>
                    <a:pt x="28298" y="32842"/>
                    <a:pt x="28298" y="32842"/>
                    <a:pt x="27940" y="32842"/>
                  </a:cubicBezTo>
                  <a:cubicBezTo>
                    <a:pt x="27940" y="32842"/>
                    <a:pt x="27940" y="32842"/>
                    <a:pt x="27940" y="31578"/>
                  </a:cubicBezTo>
                  <a:cubicBezTo>
                    <a:pt x="27582" y="31578"/>
                    <a:pt x="27940" y="31578"/>
                    <a:pt x="28298" y="31578"/>
                  </a:cubicBezTo>
                  <a:cubicBezTo>
                    <a:pt x="28298" y="31578"/>
                    <a:pt x="28298" y="32842"/>
                    <a:pt x="28298" y="32842"/>
                  </a:cubicBezTo>
                  <a:cubicBezTo>
                    <a:pt x="28656" y="32842"/>
                    <a:pt x="28656" y="32842"/>
                    <a:pt x="28656" y="32842"/>
                  </a:cubicBezTo>
                  <a:cubicBezTo>
                    <a:pt x="29014" y="32842"/>
                    <a:pt x="29014" y="32842"/>
                    <a:pt x="29014" y="32842"/>
                  </a:cubicBezTo>
                  <a:cubicBezTo>
                    <a:pt x="29373" y="32842"/>
                    <a:pt x="29373" y="32842"/>
                    <a:pt x="29373" y="32842"/>
                  </a:cubicBezTo>
                  <a:cubicBezTo>
                    <a:pt x="29731" y="32842"/>
                    <a:pt x="29373" y="31578"/>
                    <a:pt x="29731" y="31578"/>
                  </a:cubicBezTo>
                  <a:cubicBezTo>
                    <a:pt x="29731" y="31578"/>
                    <a:pt x="29731" y="31578"/>
                    <a:pt x="29731" y="31578"/>
                  </a:cubicBezTo>
                  <a:cubicBezTo>
                    <a:pt x="30089" y="30315"/>
                    <a:pt x="30089" y="30315"/>
                    <a:pt x="30089" y="30315"/>
                  </a:cubicBezTo>
                  <a:cubicBezTo>
                    <a:pt x="30089" y="30315"/>
                    <a:pt x="30089" y="30315"/>
                    <a:pt x="30089" y="30315"/>
                  </a:cubicBezTo>
                  <a:cubicBezTo>
                    <a:pt x="30089" y="29052"/>
                    <a:pt x="30089" y="29052"/>
                    <a:pt x="30089" y="29052"/>
                  </a:cubicBezTo>
                  <a:cubicBezTo>
                    <a:pt x="30089" y="29052"/>
                    <a:pt x="30089" y="29052"/>
                    <a:pt x="30089" y="27789"/>
                  </a:cubicBezTo>
                  <a:cubicBezTo>
                    <a:pt x="29731" y="27789"/>
                    <a:pt x="30089" y="26526"/>
                    <a:pt x="30089" y="26526"/>
                  </a:cubicBezTo>
                  <a:cubicBezTo>
                    <a:pt x="29731" y="26526"/>
                    <a:pt x="29731" y="26526"/>
                    <a:pt x="29731" y="26526"/>
                  </a:cubicBezTo>
                  <a:cubicBezTo>
                    <a:pt x="29373" y="26526"/>
                    <a:pt x="29373" y="26526"/>
                    <a:pt x="29373" y="25263"/>
                  </a:cubicBezTo>
                  <a:cubicBezTo>
                    <a:pt x="29014" y="25263"/>
                    <a:pt x="29014" y="25263"/>
                    <a:pt x="29014" y="24000"/>
                  </a:cubicBezTo>
                  <a:cubicBezTo>
                    <a:pt x="29014" y="24000"/>
                    <a:pt x="29014" y="24000"/>
                    <a:pt x="28656" y="22736"/>
                  </a:cubicBezTo>
                  <a:cubicBezTo>
                    <a:pt x="28656" y="22736"/>
                    <a:pt x="28656" y="22736"/>
                    <a:pt x="28656" y="22736"/>
                  </a:cubicBezTo>
                  <a:cubicBezTo>
                    <a:pt x="28298" y="21473"/>
                    <a:pt x="28298" y="21473"/>
                    <a:pt x="28298" y="21473"/>
                  </a:cubicBezTo>
                  <a:cubicBezTo>
                    <a:pt x="28298" y="20210"/>
                    <a:pt x="28298" y="20210"/>
                    <a:pt x="28298" y="20210"/>
                  </a:cubicBezTo>
                  <a:cubicBezTo>
                    <a:pt x="28298" y="18947"/>
                    <a:pt x="27940" y="18947"/>
                    <a:pt x="27940" y="18947"/>
                  </a:cubicBezTo>
                  <a:cubicBezTo>
                    <a:pt x="27940" y="18947"/>
                    <a:pt x="27940" y="18947"/>
                    <a:pt x="27582" y="17684"/>
                  </a:cubicBezTo>
                  <a:cubicBezTo>
                    <a:pt x="27582" y="17684"/>
                    <a:pt x="27582" y="17684"/>
                    <a:pt x="27582" y="17684"/>
                  </a:cubicBezTo>
                  <a:cubicBezTo>
                    <a:pt x="27582" y="17684"/>
                    <a:pt x="27582" y="17684"/>
                    <a:pt x="27582" y="16421"/>
                  </a:cubicBezTo>
                  <a:cubicBezTo>
                    <a:pt x="27582" y="16421"/>
                    <a:pt x="27582" y="16421"/>
                    <a:pt x="27582" y="15157"/>
                  </a:cubicBezTo>
                  <a:cubicBezTo>
                    <a:pt x="27223" y="15157"/>
                    <a:pt x="27223" y="15157"/>
                    <a:pt x="27223" y="13894"/>
                  </a:cubicBezTo>
                  <a:cubicBezTo>
                    <a:pt x="26865" y="13894"/>
                    <a:pt x="26865" y="13894"/>
                    <a:pt x="26865" y="13894"/>
                  </a:cubicBezTo>
                  <a:cubicBezTo>
                    <a:pt x="26507" y="13894"/>
                    <a:pt x="26507" y="13894"/>
                    <a:pt x="26149" y="13894"/>
                  </a:cubicBezTo>
                  <a:cubicBezTo>
                    <a:pt x="26149" y="13894"/>
                    <a:pt x="26149" y="13894"/>
                    <a:pt x="25791" y="13894"/>
                  </a:cubicBezTo>
                  <a:cubicBezTo>
                    <a:pt x="25791" y="13894"/>
                    <a:pt x="25791" y="13894"/>
                    <a:pt x="25432" y="13894"/>
                  </a:cubicBezTo>
                  <a:cubicBezTo>
                    <a:pt x="25432" y="13894"/>
                    <a:pt x="25074" y="13894"/>
                    <a:pt x="25074" y="13894"/>
                  </a:cubicBezTo>
                  <a:cubicBezTo>
                    <a:pt x="25074" y="13894"/>
                    <a:pt x="24716" y="13894"/>
                    <a:pt x="24716" y="13894"/>
                  </a:cubicBezTo>
                  <a:cubicBezTo>
                    <a:pt x="24716" y="15157"/>
                    <a:pt x="25074" y="15157"/>
                    <a:pt x="25074" y="16421"/>
                  </a:cubicBezTo>
                  <a:cubicBezTo>
                    <a:pt x="25074" y="16421"/>
                    <a:pt x="25074" y="16421"/>
                    <a:pt x="24716" y="17684"/>
                  </a:cubicBezTo>
                  <a:cubicBezTo>
                    <a:pt x="24716" y="17684"/>
                    <a:pt x="24716" y="17684"/>
                    <a:pt x="24358" y="17684"/>
                  </a:cubicBezTo>
                  <a:cubicBezTo>
                    <a:pt x="24358" y="17684"/>
                    <a:pt x="24358" y="17684"/>
                    <a:pt x="24358" y="17684"/>
                  </a:cubicBezTo>
                  <a:cubicBezTo>
                    <a:pt x="24000" y="18947"/>
                    <a:pt x="24358" y="18947"/>
                    <a:pt x="24358" y="18947"/>
                  </a:cubicBezTo>
                  <a:cubicBezTo>
                    <a:pt x="24358" y="20210"/>
                    <a:pt x="24716" y="18947"/>
                    <a:pt x="24716" y="20210"/>
                  </a:cubicBezTo>
                  <a:cubicBezTo>
                    <a:pt x="24716" y="20210"/>
                    <a:pt x="24716" y="20210"/>
                    <a:pt x="24716" y="20210"/>
                  </a:cubicBezTo>
                  <a:cubicBezTo>
                    <a:pt x="24716" y="20210"/>
                    <a:pt x="24716" y="20210"/>
                    <a:pt x="25074" y="21473"/>
                  </a:cubicBezTo>
                  <a:cubicBezTo>
                    <a:pt x="25074" y="21473"/>
                    <a:pt x="25074" y="21473"/>
                    <a:pt x="25074" y="21473"/>
                  </a:cubicBezTo>
                  <a:cubicBezTo>
                    <a:pt x="25074" y="22736"/>
                    <a:pt x="25074" y="22736"/>
                    <a:pt x="25074" y="22736"/>
                  </a:cubicBezTo>
                  <a:cubicBezTo>
                    <a:pt x="25074" y="24000"/>
                    <a:pt x="25074" y="24000"/>
                    <a:pt x="25074" y="24000"/>
                  </a:cubicBezTo>
                  <a:cubicBezTo>
                    <a:pt x="25432" y="24000"/>
                    <a:pt x="25432" y="24000"/>
                    <a:pt x="25432" y="24000"/>
                  </a:cubicBezTo>
                  <a:cubicBezTo>
                    <a:pt x="25791" y="24000"/>
                    <a:pt x="25791" y="24000"/>
                    <a:pt x="25791" y="24000"/>
                  </a:cubicBezTo>
                  <a:cubicBezTo>
                    <a:pt x="26149" y="24000"/>
                    <a:pt x="26149" y="25263"/>
                    <a:pt x="26149" y="25263"/>
                  </a:cubicBezTo>
                  <a:cubicBezTo>
                    <a:pt x="26507" y="25263"/>
                    <a:pt x="26507" y="25263"/>
                    <a:pt x="26507" y="25263"/>
                  </a:cubicBezTo>
                  <a:cubicBezTo>
                    <a:pt x="26865" y="25263"/>
                    <a:pt x="26865" y="25263"/>
                    <a:pt x="26865" y="26526"/>
                  </a:cubicBezTo>
                  <a:cubicBezTo>
                    <a:pt x="26865" y="26526"/>
                    <a:pt x="26865" y="26526"/>
                    <a:pt x="26865" y="27789"/>
                  </a:cubicBezTo>
                  <a:cubicBezTo>
                    <a:pt x="26865" y="27789"/>
                    <a:pt x="26507" y="27789"/>
                    <a:pt x="26507" y="27789"/>
                  </a:cubicBezTo>
                  <a:cubicBezTo>
                    <a:pt x="26507" y="27789"/>
                    <a:pt x="26507" y="26526"/>
                    <a:pt x="26149" y="26526"/>
                  </a:cubicBezTo>
                  <a:cubicBezTo>
                    <a:pt x="26149" y="26526"/>
                    <a:pt x="25791" y="26526"/>
                    <a:pt x="25791" y="26526"/>
                  </a:cubicBezTo>
                  <a:cubicBezTo>
                    <a:pt x="25432" y="26526"/>
                    <a:pt x="25432" y="26526"/>
                    <a:pt x="25074" y="26526"/>
                  </a:cubicBezTo>
                  <a:cubicBezTo>
                    <a:pt x="24716" y="25263"/>
                    <a:pt x="24716" y="25263"/>
                    <a:pt x="24358" y="25263"/>
                  </a:cubicBezTo>
                  <a:cubicBezTo>
                    <a:pt x="24358" y="25263"/>
                    <a:pt x="24358" y="25263"/>
                    <a:pt x="24000" y="25263"/>
                  </a:cubicBezTo>
                  <a:cubicBezTo>
                    <a:pt x="23641" y="24000"/>
                    <a:pt x="23641" y="24000"/>
                    <a:pt x="23641" y="24000"/>
                  </a:cubicBezTo>
                  <a:cubicBezTo>
                    <a:pt x="23283" y="24000"/>
                    <a:pt x="23283" y="24000"/>
                    <a:pt x="22925" y="24000"/>
                  </a:cubicBezTo>
                  <a:cubicBezTo>
                    <a:pt x="22567" y="24000"/>
                    <a:pt x="22567" y="22736"/>
                    <a:pt x="22208" y="22736"/>
                  </a:cubicBezTo>
                  <a:cubicBezTo>
                    <a:pt x="22208" y="22736"/>
                    <a:pt x="21850" y="22736"/>
                    <a:pt x="21850" y="22736"/>
                  </a:cubicBezTo>
                  <a:cubicBezTo>
                    <a:pt x="21492" y="22736"/>
                    <a:pt x="21492" y="22736"/>
                    <a:pt x="21134" y="22736"/>
                  </a:cubicBezTo>
                  <a:cubicBezTo>
                    <a:pt x="21134" y="22736"/>
                    <a:pt x="20776" y="22736"/>
                    <a:pt x="20776" y="22736"/>
                  </a:cubicBezTo>
                  <a:cubicBezTo>
                    <a:pt x="20776" y="24000"/>
                    <a:pt x="20776" y="24000"/>
                    <a:pt x="20776" y="24000"/>
                  </a:cubicBezTo>
                  <a:cubicBezTo>
                    <a:pt x="21134" y="25263"/>
                    <a:pt x="21134" y="24000"/>
                    <a:pt x="21134" y="25263"/>
                  </a:cubicBezTo>
                  <a:cubicBezTo>
                    <a:pt x="21492" y="25263"/>
                    <a:pt x="21492" y="25263"/>
                    <a:pt x="21492" y="26526"/>
                  </a:cubicBezTo>
                  <a:cubicBezTo>
                    <a:pt x="21134" y="26526"/>
                    <a:pt x="21134" y="26526"/>
                    <a:pt x="21134" y="26526"/>
                  </a:cubicBezTo>
                  <a:cubicBezTo>
                    <a:pt x="20776" y="26526"/>
                    <a:pt x="20776" y="27789"/>
                    <a:pt x="20776" y="27789"/>
                  </a:cubicBezTo>
                  <a:cubicBezTo>
                    <a:pt x="20776" y="27789"/>
                    <a:pt x="20776" y="26526"/>
                    <a:pt x="20417" y="26526"/>
                  </a:cubicBezTo>
                  <a:cubicBezTo>
                    <a:pt x="20417" y="26526"/>
                    <a:pt x="20417" y="25263"/>
                    <a:pt x="20059" y="25263"/>
                  </a:cubicBezTo>
                  <a:cubicBezTo>
                    <a:pt x="20059" y="25263"/>
                    <a:pt x="20059" y="25263"/>
                    <a:pt x="20059" y="26526"/>
                  </a:cubicBezTo>
                  <a:cubicBezTo>
                    <a:pt x="19701" y="26526"/>
                    <a:pt x="19701" y="26526"/>
                    <a:pt x="19701" y="26526"/>
                  </a:cubicBezTo>
                  <a:cubicBezTo>
                    <a:pt x="19343" y="26526"/>
                    <a:pt x="19343" y="26526"/>
                    <a:pt x="18985" y="26526"/>
                  </a:cubicBezTo>
                  <a:cubicBezTo>
                    <a:pt x="18985" y="26526"/>
                    <a:pt x="18626" y="26526"/>
                    <a:pt x="18626" y="26526"/>
                  </a:cubicBezTo>
                  <a:cubicBezTo>
                    <a:pt x="17910" y="26526"/>
                    <a:pt x="17910" y="26526"/>
                    <a:pt x="17910" y="26526"/>
                  </a:cubicBezTo>
                  <a:cubicBezTo>
                    <a:pt x="17910" y="26526"/>
                    <a:pt x="17552" y="27789"/>
                    <a:pt x="17552" y="27789"/>
                  </a:cubicBezTo>
                  <a:cubicBezTo>
                    <a:pt x="17194" y="27789"/>
                    <a:pt x="17194" y="27789"/>
                    <a:pt x="17194" y="27789"/>
                  </a:cubicBezTo>
                  <a:cubicBezTo>
                    <a:pt x="16835" y="26526"/>
                    <a:pt x="17194" y="26526"/>
                    <a:pt x="16835" y="26526"/>
                  </a:cubicBezTo>
                  <a:cubicBezTo>
                    <a:pt x="16835" y="25263"/>
                    <a:pt x="16835" y="25263"/>
                    <a:pt x="16835" y="25263"/>
                  </a:cubicBezTo>
                  <a:cubicBezTo>
                    <a:pt x="16477" y="25263"/>
                    <a:pt x="16477" y="26526"/>
                    <a:pt x="16119" y="26526"/>
                  </a:cubicBezTo>
                  <a:cubicBezTo>
                    <a:pt x="16119" y="26526"/>
                    <a:pt x="15761" y="26526"/>
                    <a:pt x="15761" y="26526"/>
                  </a:cubicBezTo>
                  <a:cubicBezTo>
                    <a:pt x="15761" y="26526"/>
                    <a:pt x="15402" y="26526"/>
                    <a:pt x="15402" y="26526"/>
                  </a:cubicBezTo>
                  <a:cubicBezTo>
                    <a:pt x="15402" y="27789"/>
                    <a:pt x="15044" y="27789"/>
                    <a:pt x="15044" y="27789"/>
                  </a:cubicBezTo>
                  <a:cubicBezTo>
                    <a:pt x="14686" y="27789"/>
                    <a:pt x="14686" y="27789"/>
                    <a:pt x="14328" y="27789"/>
                  </a:cubicBezTo>
                  <a:cubicBezTo>
                    <a:pt x="14328" y="29052"/>
                    <a:pt x="14328" y="29052"/>
                    <a:pt x="13970" y="29052"/>
                  </a:cubicBezTo>
                  <a:cubicBezTo>
                    <a:pt x="13970" y="29052"/>
                    <a:pt x="13611" y="29052"/>
                    <a:pt x="13253" y="30315"/>
                  </a:cubicBezTo>
                  <a:cubicBezTo>
                    <a:pt x="13253" y="30315"/>
                    <a:pt x="13253" y="30315"/>
                    <a:pt x="13253" y="30315"/>
                  </a:cubicBezTo>
                  <a:cubicBezTo>
                    <a:pt x="13253" y="30315"/>
                    <a:pt x="13253" y="30315"/>
                    <a:pt x="13253" y="30315"/>
                  </a:cubicBezTo>
                  <a:cubicBezTo>
                    <a:pt x="13253" y="31578"/>
                    <a:pt x="13253" y="31578"/>
                    <a:pt x="13253" y="31578"/>
                  </a:cubicBezTo>
                  <a:cubicBezTo>
                    <a:pt x="12895" y="31578"/>
                    <a:pt x="12537" y="31578"/>
                    <a:pt x="12537" y="31578"/>
                  </a:cubicBezTo>
                  <a:cubicBezTo>
                    <a:pt x="12179" y="31578"/>
                    <a:pt x="12179" y="31578"/>
                    <a:pt x="12179" y="31578"/>
                  </a:cubicBezTo>
                  <a:cubicBezTo>
                    <a:pt x="11820" y="31578"/>
                    <a:pt x="11820" y="31578"/>
                    <a:pt x="11820" y="31578"/>
                  </a:cubicBezTo>
                  <a:cubicBezTo>
                    <a:pt x="11820" y="30315"/>
                    <a:pt x="11820" y="30315"/>
                    <a:pt x="11820" y="30315"/>
                  </a:cubicBezTo>
                  <a:cubicBezTo>
                    <a:pt x="11820" y="30315"/>
                    <a:pt x="11820" y="30315"/>
                    <a:pt x="11820" y="30315"/>
                  </a:cubicBezTo>
                  <a:cubicBezTo>
                    <a:pt x="11820" y="30315"/>
                    <a:pt x="11820" y="29052"/>
                    <a:pt x="11820" y="29052"/>
                  </a:cubicBezTo>
                  <a:cubicBezTo>
                    <a:pt x="12179" y="29052"/>
                    <a:pt x="12179" y="30315"/>
                    <a:pt x="12537" y="29052"/>
                  </a:cubicBezTo>
                  <a:cubicBezTo>
                    <a:pt x="12537" y="29052"/>
                    <a:pt x="12537" y="29052"/>
                    <a:pt x="12537" y="27789"/>
                  </a:cubicBezTo>
                  <a:cubicBezTo>
                    <a:pt x="12179" y="27789"/>
                    <a:pt x="12179" y="27789"/>
                    <a:pt x="12179" y="27789"/>
                  </a:cubicBezTo>
                  <a:cubicBezTo>
                    <a:pt x="11820" y="26526"/>
                    <a:pt x="11820" y="26526"/>
                    <a:pt x="11462" y="26526"/>
                  </a:cubicBezTo>
                  <a:cubicBezTo>
                    <a:pt x="11462" y="26526"/>
                    <a:pt x="11462" y="26526"/>
                    <a:pt x="11104" y="26526"/>
                  </a:cubicBezTo>
                  <a:cubicBezTo>
                    <a:pt x="10746" y="26526"/>
                    <a:pt x="10746" y="26526"/>
                    <a:pt x="10388" y="26526"/>
                  </a:cubicBezTo>
                  <a:cubicBezTo>
                    <a:pt x="10388" y="26526"/>
                    <a:pt x="10388" y="26526"/>
                    <a:pt x="10029" y="26526"/>
                  </a:cubicBezTo>
                  <a:cubicBezTo>
                    <a:pt x="10029" y="26526"/>
                    <a:pt x="10388" y="26526"/>
                    <a:pt x="10388" y="27789"/>
                  </a:cubicBezTo>
                  <a:cubicBezTo>
                    <a:pt x="10388" y="27789"/>
                    <a:pt x="10746" y="27789"/>
                    <a:pt x="10746" y="27789"/>
                  </a:cubicBezTo>
                  <a:cubicBezTo>
                    <a:pt x="10746" y="27789"/>
                    <a:pt x="10746" y="29052"/>
                    <a:pt x="10746" y="29052"/>
                  </a:cubicBezTo>
                  <a:cubicBezTo>
                    <a:pt x="10746" y="30315"/>
                    <a:pt x="10746" y="30315"/>
                    <a:pt x="10746" y="30315"/>
                  </a:cubicBezTo>
                  <a:cubicBezTo>
                    <a:pt x="10746" y="30315"/>
                    <a:pt x="10746" y="30315"/>
                    <a:pt x="10746" y="30315"/>
                  </a:cubicBezTo>
                  <a:cubicBezTo>
                    <a:pt x="10746" y="31578"/>
                    <a:pt x="10746" y="31578"/>
                    <a:pt x="11104" y="31578"/>
                  </a:cubicBezTo>
                  <a:cubicBezTo>
                    <a:pt x="11104" y="31578"/>
                    <a:pt x="11462" y="31578"/>
                    <a:pt x="11462" y="31578"/>
                  </a:cubicBezTo>
                  <a:cubicBezTo>
                    <a:pt x="11462" y="32842"/>
                    <a:pt x="11104" y="32842"/>
                    <a:pt x="11104" y="32842"/>
                  </a:cubicBezTo>
                  <a:cubicBezTo>
                    <a:pt x="11104" y="34105"/>
                    <a:pt x="11462" y="34105"/>
                    <a:pt x="11462" y="34105"/>
                  </a:cubicBezTo>
                  <a:cubicBezTo>
                    <a:pt x="11104" y="35368"/>
                    <a:pt x="11104" y="34105"/>
                    <a:pt x="10746" y="34105"/>
                  </a:cubicBezTo>
                  <a:cubicBezTo>
                    <a:pt x="10746" y="34105"/>
                    <a:pt x="10746" y="34105"/>
                    <a:pt x="10388" y="34105"/>
                  </a:cubicBezTo>
                  <a:cubicBezTo>
                    <a:pt x="10388" y="34105"/>
                    <a:pt x="10029" y="34105"/>
                    <a:pt x="10029" y="32842"/>
                  </a:cubicBezTo>
                  <a:cubicBezTo>
                    <a:pt x="9671" y="32842"/>
                    <a:pt x="9671" y="34105"/>
                    <a:pt x="9313" y="32842"/>
                  </a:cubicBezTo>
                  <a:cubicBezTo>
                    <a:pt x="9313" y="32842"/>
                    <a:pt x="9313" y="32842"/>
                    <a:pt x="9313" y="31578"/>
                  </a:cubicBezTo>
                  <a:cubicBezTo>
                    <a:pt x="9313" y="31578"/>
                    <a:pt x="8955" y="31578"/>
                    <a:pt x="8955" y="30315"/>
                  </a:cubicBezTo>
                  <a:cubicBezTo>
                    <a:pt x="8955" y="30315"/>
                    <a:pt x="8955" y="30315"/>
                    <a:pt x="8955" y="30315"/>
                  </a:cubicBezTo>
                  <a:cubicBezTo>
                    <a:pt x="8955" y="30315"/>
                    <a:pt x="8955" y="30315"/>
                    <a:pt x="8955" y="29052"/>
                  </a:cubicBezTo>
                  <a:cubicBezTo>
                    <a:pt x="8597" y="29052"/>
                    <a:pt x="8597" y="29052"/>
                    <a:pt x="8597" y="29052"/>
                  </a:cubicBezTo>
                  <a:cubicBezTo>
                    <a:pt x="8597" y="29052"/>
                    <a:pt x="8238" y="29052"/>
                    <a:pt x="8238" y="29052"/>
                  </a:cubicBezTo>
                  <a:cubicBezTo>
                    <a:pt x="7880" y="29052"/>
                    <a:pt x="7880" y="27789"/>
                    <a:pt x="7880" y="27789"/>
                  </a:cubicBezTo>
                  <a:cubicBezTo>
                    <a:pt x="7880" y="27789"/>
                    <a:pt x="7522" y="27789"/>
                    <a:pt x="7522" y="27789"/>
                  </a:cubicBezTo>
                  <a:cubicBezTo>
                    <a:pt x="7522" y="27789"/>
                    <a:pt x="7164" y="27789"/>
                    <a:pt x="7164" y="27789"/>
                  </a:cubicBezTo>
                  <a:cubicBezTo>
                    <a:pt x="6805" y="27789"/>
                    <a:pt x="6805" y="27789"/>
                    <a:pt x="6805" y="27789"/>
                  </a:cubicBezTo>
                  <a:cubicBezTo>
                    <a:pt x="6447" y="26526"/>
                    <a:pt x="6447" y="26526"/>
                    <a:pt x="6447" y="26526"/>
                  </a:cubicBezTo>
                  <a:cubicBezTo>
                    <a:pt x="6089" y="26526"/>
                    <a:pt x="6089" y="26526"/>
                    <a:pt x="6089" y="25263"/>
                  </a:cubicBezTo>
                  <a:cubicBezTo>
                    <a:pt x="5731" y="25263"/>
                    <a:pt x="5731" y="25263"/>
                    <a:pt x="5373" y="25263"/>
                  </a:cubicBezTo>
                  <a:cubicBezTo>
                    <a:pt x="5373" y="25263"/>
                    <a:pt x="5014" y="25263"/>
                    <a:pt x="5014" y="25263"/>
                  </a:cubicBezTo>
                  <a:cubicBezTo>
                    <a:pt x="4656" y="25263"/>
                    <a:pt x="4656" y="25263"/>
                    <a:pt x="4656" y="25263"/>
                  </a:cubicBezTo>
                  <a:cubicBezTo>
                    <a:pt x="4298" y="24000"/>
                    <a:pt x="4298" y="25263"/>
                    <a:pt x="4298" y="25263"/>
                  </a:cubicBezTo>
                  <a:cubicBezTo>
                    <a:pt x="3940" y="24000"/>
                    <a:pt x="3940" y="24000"/>
                    <a:pt x="3940" y="24000"/>
                  </a:cubicBezTo>
                  <a:cubicBezTo>
                    <a:pt x="3582" y="24000"/>
                    <a:pt x="3582" y="24000"/>
                    <a:pt x="3582" y="24000"/>
                  </a:cubicBezTo>
                  <a:cubicBezTo>
                    <a:pt x="3223" y="25263"/>
                    <a:pt x="3223" y="25263"/>
                    <a:pt x="3223" y="24000"/>
                  </a:cubicBezTo>
                  <a:cubicBezTo>
                    <a:pt x="2865" y="24000"/>
                    <a:pt x="2865" y="24000"/>
                    <a:pt x="2865" y="22736"/>
                  </a:cubicBezTo>
                  <a:cubicBezTo>
                    <a:pt x="2865" y="22736"/>
                    <a:pt x="2865" y="22736"/>
                    <a:pt x="2507" y="22736"/>
                  </a:cubicBezTo>
                  <a:cubicBezTo>
                    <a:pt x="2507" y="22736"/>
                    <a:pt x="2507" y="22736"/>
                    <a:pt x="2149" y="22736"/>
                  </a:cubicBezTo>
                  <a:cubicBezTo>
                    <a:pt x="2149" y="22736"/>
                    <a:pt x="2149" y="22736"/>
                    <a:pt x="1791" y="22736"/>
                  </a:cubicBezTo>
                  <a:cubicBezTo>
                    <a:pt x="1791" y="22736"/>
                    <a:pt x="1791" y="24000"/>
                    <a:pt x="1791" y="24000"/>
                  </a:cubicBezTo>
                  <a:cubicBezTo>
                    <a:pt x="1791" y="24000"/>
                    <a:pt x="1791" y="24000"/>
                    <a:pt x="1791" y="24000"/>
                  </a:cubicBezTo>
                  <a:cubicBezTo>
                    <a:pt x="1432" y="24000"/>
                    <a:pt x="1432" y="24000"/>
                    <a:pt x="1432" y="24000"/>
                  </a:cubicBezTo>
                  <a:cubicBezTo>
                    <a:pt x="1432" y="24000"/>
                    <a:pt x="1074" y="24000"/>
                    <a:pt x="1074" y="24000"/>
                  </a:cubicBezTo>
                  <a:cubicBezTo>
                    <a:pt x="716" y="24000"/>
                    <a:pt x="716" y="24000"/>
                    <a:pt x="716" y="25263"/>
                  </a:cubicBezTo>
                  <a:cubicBezTo>
                    <a:pt x="716" y="25263"/>
                    <a:pt x="716" y="25263"/>
                    <a:pt x="358" y="25263"/>
                  </a:cubicBezTo>
                  <a:cubicBezTo>
                    <a:pt x="358" y="26526"/>
                    <a:pt x="358" y="26526"/>
                    <a:pt x="0" y="26526"/>
                  </a:cubicBezTo>
                  <a:cubicBezTo>
                    <a:pt x="0" y="26526"/>
                    <a:pt x="0" y="27789"/>
                    <a:pt x="358" y="27789"/>
                  </a:cubicBezTo>
                  <a:cubicBezTo>
                    <a:pt x="358" y="29052"/>
                    <a:pt x="716" y="27789"/>
                    <a:pt x="716" y="27789"/>
                  </a:cubicBezTo>
                  <a:cubicBezTo>
                    <a:pt x="716" y="29052"/>
                    <a:pt x="1074" y="29052"/>
                    <a:pt x="1074" y="29052"/>
                  </a:cubicBezTo>
                  <a:cubicBezTo>
                    <a:pt x="1074" y="29052"/>
                    <a:pt x="1432" y="30315"/>
                    <a:pt x="1432" y="30315"/>
                  </a:cubicBezTo>
                  <a:cubicBezTo>
                    <a:pt x="1432" y="30315"/>
                    <a:pt x="1432" y="30315"/>
                    <a:pt x="1432" y="30315"/>
                  </a:cubicBezTo>
                  <a:cubicBezTo>
                    <a:pt x="1432" y="31578"/>
                    <a:pt x="1074" y="31578"/>
                    <a:pt x="716" y="31578"/>
                  </a:cubicBezTo>
                  <a:cubicBezTo>
                    <a:pt x="1074" y="32842"/>
                    <a:pt x="1074" y="32842"/>
                    <a:pt x="1074" y="32842"/>
                  </a:cubicBezTo>
                  <a:cubicBezTo>
                    <a:pt x="1074" y="32842"/>
                    <a:pt x="1074" y="34105"/>
                    <a:pt x="1074" y="34105"/>
                  </a:cubicBezTo>
                  <a:cubicBezTo>
                    <a:pt x="1074" y="35368"/>
                    <a:pt x="1074" y="35368"/>
                    <a:pt x="1074" y="36631"/>
                  </a:cubicBezTo>
                  <a:cubicBezTo>
                    <a:pt x="1074" y="36631"/>
                    <a:pt x="1432" y="36631"/>
                    <a:pt x="1432" y="36631"/>
                  </a:cubicBezTo>
                  <a:cubicBezTo>
                    <a:pt x="1432" y="37894"/>
                    <a:pt x="1432" y="37894"/>
                    <a:pt x="1432" y="39157"/>
                  </a:cubicBezTo>
                  <a:cubicBezTo>
                    <a:pt x="1791" y="39157"/>
                    <a:pt x="1791" y="39157"/>
                    <a:pt x="1791" y="39157"/>
                  </a:cubicBezTo>
                  <a:cubicBezTo>
                    <a:pt x="2149" y="39157"/>
                    <a:pt x="1791" y="40421"/>
                    <a:pt x="1791" y="40421"/>
                  </a:cubicBezTo>
                  <a:cubicBezTo>
                    <a:pt x="2149" y="40421"/>
                    <a:pt x="2149" y="40421"/>
                    <a:pt x="2149" y="40421"/>
                  </a:cubicBezTo>
                  <a:cubicBezTo>
                    <a:pt x="2507" y="40421"/>
                    <a:pt x="2507" y="41684"/>
                    <a:pt x="2507" y="41684"/>
                  </a:cubicBezTo>
                  <a:cubicBezTo>
                    <a:pt x="2149" y="41684"/>
                    <a:pt x="2149" y="41684"/>
                    <a:pt x="2149" y="41684"/>
                  </a:cubicBezTo>
                  <a:cubicBezTo>
                    <a:pt x="2149" y="42947"/>
                    <a:pt x="2149" y="42947"/>
                    <a:pt x="2507" y="42947"/>
                  </a:cubicBezTo>
                  <a:cubicBezTo>
                    <a:pt x="2507" y="42947"/>
                    <a:pt x="2507" y="42947"/>
                    <a:pt x="2865" y="42947"/>
                  </a:cubicBezTo>
                  <a:cubicBezTo>
                    <a:pt x="2865" y="42947"/>
                    <a:pt x="2865" y="44210"/>
                    <a:pt x="2865" y="44210"/>
                  </a:cubicBezTo>
                  <a:cubicBezTo>
                    <a:pt x="3223" y="44210"/>
                    <a:pt x="3223" y="44210"/>
                    <a:pt x="3223" y="44210"/>
                  </a:cubicBezTo>
                  <a:cubicBezTo>
                    <a:pt x="3223" y="44210"/>
                    <a:pt x="3223" y="44210"/>
                    <a:pt x="3223" y="45473"/>
                  </a:cubicBezTo>
                  <a:cubicBezTo>
                    <a:pt x="3223" y="45473"/>
                    <a:pt x="3223" y="45473"/>
                    <a:pt x="3223" y="46736"/>
                  </a:cubicBezTo>
                  <a:cubicBezTo>
                    <a:pt x="3223" y="46736"/>
                    <a:pt x="2865" y="46736"/>
                    <a:pt x="2865" y="48000"/>
                  </a:cubicBezTo>
                  <a:cubicBezTo>
                    <a:pt x="2507" y="48000"/>
                    <a:pt x="2507" y="48000"/>
                    <a:pt x="2507" y="48000"/>
                  </a:cubicBezTo>
                  <a:cubicBezTo>
                    <a:pt x="2507" y="49263"/>
                    <a:pt x="2507" y="49263"/>
                    <a:pt x="2149" y="49263"/>
                  </a:cubicBezTo>
                  <a:cubicBezTo>
                    <a:pt x="2149" y="49263"/>
                    <a:pt x="2149" y="50526"/>
                    <a:pt x="1791" y="50526"/>
                  </a:cubicBezTo>
                  <a:cubicBezTo>
                    <a:pt x="1791" y="50526"/>
                    <a:pt x="1791" y="50526"/>
                    <a:pt x="1432" y="50526"/>
                  </a:cubicBezTo>
                  <a:cubicBezTo>
                    <a:pt x="1432" y="50526"/>
                    <a:pt x="1432" y="50526"/>
                    <a:pt x="1432" y="51789"/>
                  </a:cubicBezTo>
                  <a:cubicBezTo>
                    <a:pt x="1432" y="51789"/>
                    <a:pt x="1432" y="51789"/>
                    <a:pt x="1432" y="53052"/>
                  </a:cubicBezTo>
                  <a:cubicBezTo>
                    <a:pt x="1432" y="53052"/>
                    <a:pt x="1432" y="53052"/>
                    <a:pt x="1432" y="53052"/>
                  </a:cubicBezTo>
                  <a:cubicBezTo>
                    <a:pt x="1432" y="53052"/>
                    <a:pt x="1432" y="53052"/>
                    <a:pt x="1432" y="53052"/>
                  </a:cubicBezTo>
                  <a:cubicBezTo>
                    <a:pt x="1432" y="53052"/>
                    <a:pt x="1432" y="53052"/>
                    <a:pt x="1432" y="53052"/>
                  </a:cubicBezTo>
                  <a:cubicBezTo>
                    <a:pt x="1791" y="51789"/>
                    <a:pt x="1791" y="51789"/>
                    <a:pt x="1791" y="51789"/>
                  </a:cubicBezTo>
                  <a:cubicBezTo>
                    <a:pt x="1791" y="51789"/>
                    <a:pt x="1791" y="51789"/>
                    <a:pt x="1791" y="53052"/>
                  </a:cubicBezTo>
                  <a:cubicBezTo>
                    <a:pt x="1791" y="53052"/>
                    <a:pt x="1791" y="53052"/>
                    <a:pt x="2149" y="53052"/>
                  </a:cubicBezTo>
                  <a:cubicBezTo>
                    <a:pt x="2149" y="53052"/>
                    <a:pt x="2149" y="53052"/>
                    <a:pt x="2507" y="53052"/>
                  </a:cubicBezTo>
                  <a:cubicBezTo>
                    <a:pt x="2507" y="53052"/>
                    <a:pt x="2507" y="53052"/>
                    <a:pt x="2507" y="53052"/>
                  </a:cubicBezTo>
                  <a:cubicBezTo>
                    <a:pt x="2865" y="53052"/>
                    <a:pt x="2865" y="53052"/>
                    <a:pt x="3223" y="54315"/>
                  </a:cubicBezTo>
                  <a:cubicBezTo>
                    <a:pt x="3223" y="54315"/>
                    <a:pt x="3223" y="54315"/>
                    <a:pt x="3223" y="54315"/>
                  </a:cubicBezTo>
                  <a:cubicBezTo>
                    <a:pt x="3223" y="55578"/>
                    <a:pt x="2865" y="54315"/>
                    <a:pt x="2865" y="54315"/>
                  </a:cubicBezTo>
                  <a:cubicBezTo>
                    <a:pt x="2507" y="54315"/>
                    <a:pt x="2507" y="54315"/>
                    <a:pt x="2149" y="54315"/>
                  </a:cubicBezTo>
                  <a:cubicBezTo>
                    <a:pt x="2149" y="54315"/>
                    <a:pt x="2149" y="54315"/>
                    <a:pt x="1791" y="55578"/>
                  </a:cubicBezTo>
                  <a:cubicBezTo>
                    <a:pt x="1791" y="55578"/>
                    <a:pt x="1791" y="55578"/>
                    <a:pt x="1432" y="55578"/>
                  </a:cubicBezTo>
                  <a:cubicBezTo>
                    <a:pt x="1432" y="55578"/>
                    <a:pt x="1432" y="55578"/>
                    <a:pt x="1432" y="55578"/>
                  </a:cubicBezTo>
                  <a:cubicBezTo>
                    <a:pt x="1432" y="55578"/>
                    <a:pt x="1432" y="55578"/>
                    <a:pt x="1432" y="55578"/>
                  </a:cubicBezTo>
                  <a:cubicBezTo>
                    <a:pt x="1432" y="56842"/>
                    <a:pt x="1432" y="56842"/>
                    <a:pt x="1432" y="56842"/>
                  </a:cubicBezTo>
                  <a:cubicBezTo>
                    <a:pt x="1432" y="58105"/>
                    <a:pt x="1432" y="58105"/>
                    <a:pt x="1432" y="58105"/>
                  </a:cubicBezTo>
                  <a:cubicBezTo>
                    <a:pt x="1432" y="59368"/>
                    <a:pt x="1432" y="59368"/>
                    <a:pt x="1432" y="59368"/>
                  </a:cubicBezTo>
                  <a:cubicBezTo>
                    <a:pt x="1432" y="59368"/>
                    <a:pt x="1432" y="59368"/>
                    <a:pt x="1074" y="59368"/>
                  </a:cubicBezTo>
                  <a:cubicBezTo>
                    <a:pt x="1074" y="60631"/>
                    <a:pt x="1074" y="60631"/>
                    <a:pt x="1074" y="60631"/>
                  </a:cubicBezTo>
                  <a:cubicBezTo>
                    <a:pt x="1074" y="60631"/>
                    <a:pt x="1432" y="61894"/>
                    <a:pt x="1074" y="61894"/>
                  </a:cubicBezTo>
                  <a:cubicBezTo>
                    <a:pt x="1074" y="61894"/>
                    <a:pt x="1074" y="63157"/>
                    <a:pt x="1074" y="63157"/>
                  </a:cubicBezTo>
                  <a:cubicBezTo>
                    <a:pt x="1074" y="63157"/>
                    <a:pt x="1074" y="63157"/>
                    <a:pt x="1074" y="63157"/>
                  </a:cubicBezTo>
                  <a:cubicBezTo>
                    <a:pt x="1074" y="64421"/>
                    <a:pt x="716" y="64421"/>
                    <a:pt x="716" y="65684"/>
                  </a:cubicBezTo>
                  <a:cubicBezTo>
                    <a:pt x="716" y="65684"/>
                    <a:pt x="716" y="66947"/>
                    <a:pt x="1074" y="66947"/>
                  </a:cubicBezTo>
                  <a:cubicBezTo>
                    <a:pt x="1074" y="68210"/>
                    <a:pt x="1074" y="68210"/>
                    <a:pt x="1074" y="68210"/>
                  </a:cubicBezTo>
                  <a:cubicBezTo>
                    <a:pt x="1074" y="69473"/>
                    <a:pt x="1074" y="69473"/>
                    <a:pt x="1432" y="69473"/>
                  </a:cubicBezTo>
                  <a:cubicBezTo>
                    <a:pt x="1432" y="70736"/>
                    <a:pt x="1432" y="69473"/>
                    <a:pt x="1432" y="69473"/>
                  </a:cubicBezTo>
                  <a:cubicBezTo>
                    <a:pt x="1791" y="69473"/>
                    <a:pt x="1791" y="69473"/>
                    <a:pt x="2149" y="70736"/>
                  </a:cubicBezTo>
                  <a:cubicBezTo>
                    <a:pt x="2149" y="70736"/>
                    <a:pt x="2149" y="70736"/>
                    <a:pt x="2149" y="70736"/>
                  </a:cubicBezTo>
                  <a:cubicBezTo>
                    <a:pt x="2507" y="70736"/>
                    <a:pt x="2507" y="70736"/>
                    <a:pt x="2507" y="70736"/>
                  </a:cubicBezTo>
                  <a:cubicBezTo>
                    <a:pt x="2865" y="72000"/>
                    <a:pt x="2865" y="72000"/>
                    <a:pt x="2865" y="72000"/>
                  </a:cubicBezTo>
                  <a:cubicBezTo>
                    <a:pt x="2865" y="73263"/>
                    <a:pt x="3223" y="72000"/>
                    <a:pt x="3223" y="73263"/>
                  </a:cubicBezTo>
                  <a:cubicBezTo>
                    <a:pt x="3223" y="73263"/>
                    <a:pt x="3223" y="73263"/>
                    <a:pt x="3582" y="74526"/>
                  </a:cubicBezTo>
                  <a:cubicBezTo>
                    <a:pt x="3582" y="74526"/>
                    <a:pt x="3582" y="74526"/>
                    <a:pt x="3582" y="74526"/>
                  </a:cubicBezTo>
                  <a:cubicBezTo>
                    <a:pt x="3582" y="75789"/>
                    <a:pt x="3223" y="75789"/>
                    <a:pt x="3582" y="75789"/>
                  </a:cubicBezTo>
                  <a:cubicBezTo>
                    <a:pt x="3582" y="77052"/>
                    <a:pt x="3582" y="77052"/>
                    <a:pt x="3582" y="77052"/>
                  </a:cubicBezTo>
                  <a:cubicBezTo>
                    <a:pt x="3940" y="77052"/>
                    <a:pt x="3940" y="77052"/>
                    <a:pt x="3940" y="78315"/>
                  </a:cubicBezTo>
                  <a:cubicBezTo>
                    <a:pt x="3940" y="78315"/>
                    <a:pt x="4298" y="78315"/>
                    <a:pt x="4298" y="79578"/>
                  </a:cubicBezTo>
                  <a:cubicBezTo>
                    <a:pt x="4298" y="79578"/>
                    <a:pt x="3940" y="79578"/>
                    <a:pt x="3940" y="79578"/>
                  </a:cubicBezTo>
                  <a:cubicBezTo>
                    <a:pt x="3940" y="79578"/>
                    <a:pt x="3940" y="79578"/>
                    <a:pt x="3582" y="79578"/>
                  </a:cubicBezTo>
                  <a:cubicBezTo>
                    <a:pt x="3582" y="79578"/>
                    <a:pt x="3940" y="79578"/>
                    <a:pt x="3582" y="80842"/>
                  </a:cubicBezTo>
                  <a:cubicBezTo>
                    <a:pt x="3582" y="80842"/>
                    <a:pt x="3582" y="80842"/>
                    <a:pt x="3582" y="82105"/>
                  </a:cubicBezTo>
                  <a:cubicBezTo>
                    <a:pt x="3582" y="82105"/>
                    <a:pt x="3582" y="82105"/>
                    <a:pt x="3582" y="82105"/>
                  </a:cubicBezTo>
                  <a:cubicBezTo>
                    <a:pt x="3582" y="82105"/>
                    <a:pt x="3582" y="82105"/>
                    <a:pt x="3582" y="82105"/>
                  </a:cubicBezTo>
                  <a:cubicBezTo>
                    <a:pt x="3582" y="83368"/>
                    <a:pt x="3582" y="83368"/>
                    <a:pt x="3940" y="83368"/>
                  </a:cubicBezTo>
                  <a:cubicBezTo>
                    <a:pt x="3940" y="83368"/>
                    <a:pt x="3940" y="83368"/>
                    <a:pt x="4298" y="83368"/>
                  </a:cubicBezTo>
                  <a:cubicBezTo>
                    <a:pt x="4298" y="83368"/>
                    <a:pt x="4298" y="82105"/>
                    <a:pt x="4656" y="82105"/>
                  </a:cubicBezTo>
                  <a:cubicBezTo>
                    <a:pt x="4656" y="82105"/>
                    <a:pt x="4656" y="82105"/>
                    <a:pt x="5014" y="82105"/>
                  </a:cubicBezTo>
                  <a:cubicBezTo>
                    <a:pt x="5373" y="82105"/>
                    <a:pt x="5373" y="82105"/>
                    <a:pt x="5731" y="82105"/>
                  </a:cubicBezTo>
                  <a:cubicBezTo>
                    <a:pt x="5731" y="82105"/>
                    <a:pt x="5731" y="82105"/>
                    <a:pt x="5731" y="83368"/>
                  </a:cubicBezTo>
                  <a:cubicBezTo>
                    <a:pt x="6089" y="83368"/>
                    <a:pt x="5731" y="84631"/>
                    <a:pt x="6089" y="84631"/>
                  </a:cubicBezTo>
                  <a:cubicBezTo>
                    <a:pt x="6089" y="85894"/>
                    <a:pt x="6089" y="85894"/>
                    <a:pt x="6089" y="87157"/>
                  </a:cubicBezTo>
                  <a:cubicBezTo>
                    <a:pt x="6447" y="87157"/>
                    <a:pt x="6447" y="87157"/>
                    <a:pt x="6447" y="87157"/>
                  </a:cubicBezTo>
                  <a:cubicBezTo>
                    <a:pt x="6805" y="87157"/>
                    <a:pt x="6805" y="87157"/>
                    <a:pt x="6805" y="87157"/>
                  </a:cubicBezTo>
                  <a:cubicBezTo>
                    <a:pt x="7164" y="87157"/>
                    <a:pt x="7164" y="88421"/>
                    <a:pt x="7522" y="88421"/>
                  </a:cubicBezTo>
                  <a:cubicBezTo>
                    <a:pt x="7522" y="88421"/>
                    <a:pt x="7522" y="89684"/>
                    <a:pt x="7522" y="89684"/>
                  </a:cubicBezTo>
                  <a:cubicBezTo>
                    <a:pt x="7522" y="89684"/>
                    <a:pt x="7522" y="89684"/>
                    <a:pt x="7522" y="89684"/>
                  </a:cubicBezTo>
                  <a:cubicBezTo>
                    <a:pt x="7880" y="90947"/>
                    <a:pt x="7880" y="90947"/>
                    <a:pt x="7880" y="90947"/>
                  </a:cubicBezTo>
                  <a:cubicBezTo>
                    <a:pt x="8238" y="90947"/>
                    <a:pt x="8238" y="90947"/>
                    <a:pt x="8597" y="90947"/>
                  </a:cubicBezTo>
                  <a:cubicBezTo>
                    <a:pt x="8597" y="90947"/>
                    <a:pt x="8955" y="90947"/>
                    <a:pt x="8955" y="90947"/>
                  </a:cubicBezTo>
                  <a:cubicBezTo>
                    <a:pt x="9313" y="90947"/>
                    <a:pt x="9313" y="90947"/>
                    <a:pt x="9313" y="90947"/>
                  </a:cubicBezTo>
                  <a:cubicBezTo>
                    <a:pt x="9671" y="89684"/>
                    <a:pt x="9671" y="89684"/>
                    <a:pt x="9671" y="89684"/>
                  </a:cubicBezTo>
                  <a:cubicBezTo>
                    <a:pt x="10029" y="89684"/>
                    <a:pt x="10029" y="89684"/>
                    <a:pt x="10029" y="89684"/>
                  </a:cubicBezTo>
                  <a:cubicBezTo>
                    <a:pt x="10388" y="89684"/>
                    <a:pt x="10388" y="89684"/>
                    <a:pt x="10388" y="90947"/>
                  </a:cubicBezTo>
                  <a:cubicBezTo>
                    <a:pt x="10746" y="90947"/>
                    <a:pt x="10388" y="92210"/>
                    <a:pt x="10746" y="92210"/>
                  </a:cubicBezTo>
                  <a:cubicBezTo>
                    <a:pt x="10746" y="92210"/>
                    <a:pt x="11104" y="92210"/>
                    <a:pt x="11104" y="92210"/>
                  </a:cubicBezTo>
                  <a:cubicBezTo>
                    <a:pt x="11462" y="92210"/>
                    <a:pt x="11462" y="90947"/>
                    <a:pt x="11820" y="90947"/>
                  </a:cubicBezTo>
                  <a:cubicBezTo>
                    <a:pt x="11820" y="90947"/>
                    <a:pt x="12179" y="90947"/>
                    <a:pt x="12179" y="90947"/>
                  </a:cubicBezTo>
                  <a:cubicBezTo>
                    <a:pt x="12179" y="92210"/>
                    <a:pt x="12537" y="92210"/>
                    <a:pt x="12537" y="92210"/>
                  </a:cubicBezTo>
                  <a:cubicBezTo>
                    <a:pt x="12895" y="92210"/>
                    <a:pt x="12895" y="92210"/>
                    <a:pt x="12895" y="92210"/>
                  </a:cubicBezTo>
                  <a:cubicBezTo>
                    <a:pt x="13253" y="93473"/>
                    <a:pt x="13253" y="93473"/>
                    <a:pt x="12895" y="94736"/>
                  </a:cubicBezTo>
                  <a:cubicBezTo>
                    <a:pt x="12895" y="94736"/>
                    <a:pt x="12537" y="94736"/>
                    <a:pt x="12537" y="94736"/>
                  </a:cubicBezTo>
                  <a:cubicBezTo>
                    <a:pt x="12537" y="96000"/>
                    <a:pt x="12537" y="96000"/>
                    <a:pt x="12537" y="96000"/>
                  </a:cubicBezTo>
                  <a:cubicBezTo>
                    <a:pt x="12537" y="97263"/>
                    <a:pt x="12537" y="97263"/>
                    <a:pt x="12179" y="97263"/>
                  </a:cubicBezTo>
                  <a:cubicBezTo>
                    <a:pt x="12179" y="98526"/>
                    <a:pt x="11820" y="98526"/>
                    <a:pt x="11820" y="98526"/>
                  </a:cubicBezTo>
                  <a:cubicBezTo>
                    <a:pt x="11820" y="98526"/>
                    <a:pt x="11820" y="98526"/>
                    <a:pt x="11820" y="98526"/>
                  </a:cubicBezTo>
                  <a:cubicBezTo>
                    <a:pt x="11820" y="99789"/>
                    <a:pt x="11820" y="99789"/>
                    <a:pt x="11820" y="99789"/>
                  </a:cubicBezTo>
                  <a:cubicBezTo>
                    <a:pt x="11820" y="101052"/>
                    <a:pt x="11820" y="101052"/>
                    <a:pt x="11820" y="101052"/>
                  </a:cubicBezTo>
                  <a:cubicBezTo>
                    <a:pt x="11820" y="102315"/>
                    <a:pt x="11820" y="102315"/>
                    <a:pt x="11462" y="103578"/>
                  </a:cubicBezTo>
                  <a:cubicBezTo>
                    <a:pt x="11462" y="103578"/>
                    <a:pt x="11820" y="103578"/>
                    <a:pt x="11462" y="103578"/>
                  </a:cubicBezTo>
                  <a:cubicBezTo>
                    <a:pt x="11462" y="104842"/>
                    <a:pt x="11462" y="104842"/>
                    <a:pt x="11462" y="104842"/>
                  </a:cubicBezTo>
                  <a:cubicBezTo>
                    <a:pt x="11462" y="104842"/>
                    <a:pt x="11104" y="104842"/>
                    <a:pt x="11104" y="104842"/>
                  </a:cubicBezTo>
                  <a:cubicBezTo>
                    <a:pt x="11104" y="104842"/>
                    <a:pt x="11104" y="106105"/>
                    <a:pt x="11104" y="106105"/>
                  </a:cubicBezTo>
                  <a:cubicBezTo>
                    <a:pt x="11104" y="106105"/>
                    <a:pt x="11462" y="106105"/>
                    <a:pt x="11462" y="106105"/>
                  </a:cubicBezTo>
                  <a:cubicBezTo>
                    <a:pt x="11462" y="107368"/>
                    <a:pt x="11462" y="107368"/>
                    <a:pt x="11820" y="107368"/>
                  </a:cubicBezTo>
                  <a:cubicBezTo>
                    <a:pt x="11820" y="107368"/>
                    <a:pt x="11820" y="107368"/>
                    <a:pt x="12179" y="107368"/>
                  </a:cubicBezTo>
                  <a:cubicBezTo>
                    <a:pt x="12179" y="107368"/>
                    <a:pt x="12179" y="107368"/>
                    <a:pt x="12179" y="108631"/>
                  </a:cubicBezTo>
                  <a:cubicBezTo>
                    <a:pt x="12537" y="108631"/>
                    <a:pt x="12537" y="108631"/>
                    <a:pt x="12895" y="108631"/>
                  </a:cubicBezTo>
                  <a:cubicBezTo>
                    <a:pt x="12895" y="108631"/>
                    <a:pt x="12895" y="109894"/>
                    <a:pt x="12895" y="109894"/>
                  </a:cubicBezTo>
                  <a:cubicBezTo>
                    <a:pt x="13253" y="109894"/>
                    <a:pt x="13253" y="109894"/>
                    <a:pt x="13253" y="109894"/>
                  </a:cubicBezTo>
                  <a:cubicBezTo>
                    <a:pt x="13253" y="111157"/>
                    <a:pt x="13253" y="111157"/>
                    <a:pt x="13611" y="111157"/>
                  </a:cubicBezTo>
                  <a:cubicBezTo>
                    <a:pt x="13611" y="111157"/>
                    <a:pt x="13611" y="111157"/>
                    <a:pt x="13611" y="111157"/>
                  </a:cubicBezTo>
                  <a:cubicBezTo>
                    <a:pt x="13611" y="112421"/>
                    <a:pt x="13611" y="112421"/>
                    <a:pt x="13970" y="112421"/>
                  </a:cubicBezTo>
                  <a:cubicBezTo>
                    <a:pt x="13970" y="112421"/>
                    <a:pt x="13970" y="112421"/>
                    <a:pt x="13970" y="112421"/>
                  </a:cubicBezTo>
                  <a:cubicBezTo>
                    <a:pt x="13970" y="112421"/>
                    <a:pt x="13970" y="112421"/>
                    <a:pt x="14328" y="112421"/>
                  </a:cubicBezTo>
                  <a:cubicBezTo>
                    <a:pt x="14328" y="112421"/>
                    <a:pt x="14328" y="112421"/>
                    <a:pt x="14328" y="112421"/>
                  </a:cubicBezTo>
                  <a:cubicBezTo>
                    <a:pt x="14328" y="112421"/>
                    <a:pt x="14328" y="112421"/>
                    <a:pt x="14686" y="112421"/>
                  </a:cubicBezTo>
                  <a:cubicBezTo>
                    <a:pt x="14686" y="112421"/>
                    <a:pt x="14686" y="112421"/>
                    <a:pt x="15044" y="112421"/>
                  </a:cubicBezTo>
                  <a:cubicBezTo>
                    <a:pt x="15044" y="112421"/>
                    <a:pt x="15402" y="112421"/>
                    <a:pt x="15761" y="112421"/>
                  </a:cubicBezTo>
                  <a:cubicBezTo>
                    <a:pt x="15761" y="112421"/>
                    <a:pt x="15761" y="113684"/>
                    <a:pt x="16119" y="113684"/>
                  </a:cubicBezTo>
                  <a:cubicBezTo>
                    <a:pt x="16119" y="114947"/>
                    <a:pt x="16119" y="114947"/>
                    <a:pt x="16477" y="116210"/>
                  </a:cubicBezTo>
                  <a:cubicBezTo>
                    <a:pt x="16835" y="116210"/>
                    <a:pt x="16835" y="114947"/>
                    <a:pt x="17194" y="114947"/>
                  </a:cubicBezTo>
                  <a:cubicBezTo>
                    <a:pt x="17552" y="114947"/>
                    <a:pt x="17910" y="116210"/>
                    <a:pt x="18268" y="117473"/>
                  </a:cubicBezTo>
                  <a:cubicBezTo>
                    <a:pt x="18268" y="117473"/>
                    <a:pt x="18268" y="117473"/>
                    <a:pt x="18268" y="117473"/>
                  </a:cubicBezTo>
                  <a:cubicBezTo>
                    <a:pt x="18626" y="118736"/>
                    <a:pt x="18626" y="118736"/>
                    <a:pt x="18985" y="118736"/>
                  </a:cubicBezTo>
                  <a:cubicBezTo>
                    <a:pt x="19343" y="118736"/>
                    <a:pt x="19343" y="118736"/>
                    <a:pt x="19701" y="118736"/>
                  </a:cubicBezTo>
                  <a:cubicBezTo>
                    <a:pt x="19701" y="118736"/>
                    <a:pt x="20059" y="118736"/>
                    <a:pt x="20059" y="118736"/>
                  </a:cubicBezTo>
                  <a:cubicBezTo>
                    <a:pt x="20417" y="118736"/>
                    <a:pt x="20417" y="118736"/>
                    <a:pt x="20417" y="118736"/>
                  </a:cubicBezTo>
                  <a:cubicBezTo>
                    <a:pt x="20776" y="118736"/>
                    <a:pt x="20776" y="118736"/>
                    <a:pt x="21134" y="118736"/>
                  </a:cubicBezTo>
                  <a:cubicBezTo>
                    <a:pt x="21134" y="120000"/>
                    <a:pt x="21492" y="120000"/>
                    <a:pt x="21492" y="118736"/>
                  </a:cubicBezTo>
                  <a:cubicBezTo>
                    <a:pt x="21492" y="118736"/>
                    <a:pt x="21492" y="118736"/>
                    <a:pt x="21850" y="118736"/>
                  </a:cubicBezTo>
                  <a:cubicBezTo>
                    <a:pt x="21850" y="118736"/>
                    <a:pt x="21850" y="118736"/>
                    <a:pt x="21850" y="118736"/>
                  </a:cubicBezTo>
                  <a:cubicBezTo>
                    <a:pt x="21492" y="118736"/>
                    <a:pt x="21492" y="118736"/>
                    <a:pt x="21492" y="118736"/>
                  </a:cubicBezTo>
                  <a:cubicBezTo>
                    <a:pt x="21492" y="117473"/>
                    <a:pt x="21492" y="117473"/>
                    <a:pt x="21134" y="117473"/>
                  </a:cubicBezTo>
                  <a:cubicBezTo>
                    <a:pt x="21134" y="116210"/>
                    <a:pt x="21134" y="116210"/>
                    <a:pt x="20776" y="114947"/>
                  </a:cubicBezTo>
                  <a:cubicBezTo>
                    <a:pt x="20776" y="114947"/>
                    <a:pt x="20417" y="114947"/>
                    <a:pt x="20417" y="113684"/>
                  </a:cubicBezTo>
                  <a:cubicBezTo>
                    <a:pt x="20059" y="112421"/>
                    <a:pt x="20417" y="112421"/>
                    <a:pt x="20059" y="111157"/>
                  </a:cubicBezTo>
                  <a:cubicBezTo>
                    <a:pt x="20059" y="111157"/>
                    <a:pt x="20059" y="109894"/>
                    <a:pt x="20059" y="109894"/>
                  </a:cubicBezTo>
                  <a:cubicBezTo>
                    <a:pt x="19701" y="109894"/>
                    <a:pt x="19701" y="108631"/>
                    <a:pt x="19701" y="108631"/>
                  </a:cubicBezTo>
                  <a:cubicBezTo>
                    <a:pt x="19343" y="108631"/>
                    <a:pt x="19343" y="108631"/>
                    <a:pt x="19343" y="108631"/>
                  </a:cubicBezTo>
                  <a:cubicBezTo>
                    <a:pt x="19343" y="108631"/>
                    <a:pt x="19343" y="107368"/>
                    <a:pt x="19343" y="107368"/>
                  </a:cubicBezTo>
                  <a:cubicBezTo>
                    <a:pt x="19343" y="106105"/>
                    <a:pt x="19701" y="106105"/>
                    <a:pt x="19701" y="104842"/>
                  </a:cubicBezTo>
                  <a:cubicBezTo>
                    <a:pt x="19701" y="104842"/>
                    <a:pt x="19701" y="104842"/>
                    <a:pt x="19701" y="104842"/>
                  </a:cubicBezTo>
                  <a:cubicBezTo>
                    <a:pt x="19701" y="103578"/>
                    <a:pt x="20059" y="103578"/>
                    <a:pt x="20059" y="103578"/>
                  </a:cubicBezTo>
                  <a:cubicBezTo>
                    <a:pt x="20417" y="103578"/>
                    <a:pt x="20417" y="103578"/>
                    <a:pt x="20417" y="103578"/>
                  </a:cubicBezTo>
                  <a:cubicBezTo>
                    <a:pt x="20417" y="102315"/>
                    <a:pt x="20417" y="102315"/>
                    <a:pt x="20417" y="102315"/>
                  </a:cubicBezTo>
                  <a:cubicBezTo>
                    <a:pt x="20417" y="102315"/>
                    <a:pt x="20417" y="102315"/>
                    <a:pt x="20417" y="102315"/>
                  </a:cubicBezTo>
                  <a:cubicBezTo>
                    <a:pt x="20417" y="101052"/>
                    <a:pt x="20059" y="101052"/>
                    <a:pt x="20059" y="99789"/>
                  </a:cubicBezTo>
                  <a:cubicBezTo>
                    <a:pt x="20059" y="98526"/>
                    <a:pt x="20417" y="98526"/>
                    <a:pt x="20059" y="98526"/>
                  </a:cubicBezTo>
                  <a:cubicBezTo>
                    <a:pt x="20059" y="97263"/>
                    <a:pt x="20059" y="97263"/>
                    <a:pt x="20059" y="96000"/>
                  </a:cubicBezTo>
                  <a:cubicBezTo>
                    <a:pt x="19701" y="96000"/>
                    <a:pt x="19701" y="96000"/>
                    <a:pt x="19701" y="96000"/>
                  </a:cubicBezTo>
                  <a:cubicBezTo>
                    <a:pt x="19343" y="94736"/>
                    <a:pt x="19343" y="94736"/>
                    <a:pt x="19343" y="93473"/>
                  </a:cubicBezTo>
                  <a:cubicBezTo>
                    <a:pt x="19343" y="92210"/>
                    <a:pt x="19343" y="92210"/>
                    <a:pt x="19343" y="90947"/>
                  </a:cubicBezTo>
                  <a:cubicBezTo>
                    <a:pt x="19343" y="90947"/>
                    <a:pt x="19343" y="90947"/>
                    <a:pt x="19701" y="90947"/>
                  </a:cubicBezTo>
                  <a:cubicBezTo>
                    <a:pt x="19701" y="90947"/>
                    <a:pt x="19701" y="90947"/>
                    <a:pt x="19701" y="90947"/>
                  </a:cubicBezTo>
                  <a:cubicBezTo>
                    <a:pt x="20059" y="90947"/>
                    <a:pt x="20059" y="92210"/>
                    <a:pt x="20059" y="92210"/>
                  </a:cubicBezTo>
                  <a:cubicBezTo>
                    <a:pt x="20059" y="92210"/>
                    <a:pt x="20417" y="90947"/>
                    <a:pt x="20417" y="90947"/>
                  </a:cubicBezTo>
                  <a:cubicBezTo>
                    <a:pt x="20776" y="90947"/>
                    <a:pt x="20776" y="89684"/>
                    <a:pt x="20776" y="89684"/>
                  </a:cubicBezTo>
                  <a:cubicBezTo>
                    <a:pt x="20776" y="89684"/>
                    <a:pt x="20776" y="89684"/>
                    <a:pt x="20776" y="89684"/>
                  </a:cubicBezTo>
                  <a:cubicBezTo>
                    <a:pt x="21134" y="88421"/>
                    <a:pt x="20776" y="88421"/>
                    <a:pt x="21134" y="87157"/>
                  </a:cubicBezTo>
                  <a:cubicBezTo>
                    <a:pt x="21134" y="87157"/>
                    <a:pt x="21134" y="87157"/>
                    <a:pt x="21492" y="85894"/>
                  </a:cubicBezTo>
                  <a:cubicBezTo>
                    <a:pt x="21850" y="85894"/>
                    <a:pt x="21850" y="87157"/>
                    <a:pt x="22208" y="85894"/>
                  </a:cubicBezTo>
                  <a:cubicBezTo>
                    <a:pt x="22567" y="85894"/>
                    <a:pt x="22567" y="85894"/>
                    <a:pt x="22925" y="85894"/>
                  </a:cubicBezTo>
                  <a:cubicBezTo>
                    <a:pt x="23283" y="85894"/>
                    <a:pt x="23283" y="85894"/>
                    <a:pt x="23283" y="85894"/>
                  </a:cubicBezTo>
                  <a:cubicBezTo>
                    <a:pt x="23641" y="85894"/>
                    <a:pt x="23641" y="85894"/>
                    <a:pt x="24000" y="87157"/>
                  </a:cubicBezTo>
                  <a:cubicBezTo>
                    <a:pt x="24000" y="87157"/>
                    <a:pt x="24000" y="88421"/>
                    <a:pt x="24358" y="88421"/>
                  </a:cubicBezTo>
                  <a:cubicBezTo>
                    <a:pt x="24358" y="88421"/>
                    <a:pt x="24716" y="88421"/>
                    <a:pt x="24716" y="88421"/>
                  </a:cubicBezTo>
                  <a:cubicBezTo>
                    <a:pt x="25074" y="88421"/>
                    <a:pt x="25074" y="89684"/>
                    <a:pt x="25074" y="89684"/>
                  </a:cubicBezTo>
                  <a:cubicBezTo>
                    <a:pt x="25432" y="89684"/>
                    <a:pt x="25432" y="89684"/>
                    <a:pt x="25791" y="89684"/>
                  </a:cubicBezTo>
                  <a:cubicBezTo>
                    <a:pt x="26149" y="88421"/>
                    <a:pt x="26507" y="89684"/>
                    <a:pt x="26865" y="89684"/>
                  </a:cubicBezTo>
                  <a:cubicBezTo>
                    <a:pt x="26865" y="88421"/>
                    <a:pt x="27223" y="88421"/>
                    <a:pt x="27582" y="88421"/>
                  </a:cubicBezTo>
                  <a:cubicBezTo>
                    <a:pt x="27582" y="88421"/>
                    <a:pt x="27582" y="88421"/>
                    <a:pt x="27940" y="88421"/>
                  </a:cubicBezTo>
                  <a:cubicBezTo>
                    <a:pt x="27940" y="88421"/>
                    <a:pt x="28298" y="88421"/>
                    <a:pt x="28298" y="88421"/>
                  </a:cubicBezTo>
                  <a:cubicBezTo>
                    <a:pt x="28656" y="89684"/>
                    <a:pt x="28656" y="89684"/>
                    <a:pt x="28656" y="89684"/>
                  </a:cubicBezTo>
                  <a:cubicBezTo>
                    <a:pt x="29014" y="89684"/>
                    <a:pt x="29014" y="89684"/>
                    <a:pt x="29014" y="89684"/>
                  </a:cubicBezTo>
                  <a:cubicBezTo>
                    <a:pt x="29373" y="89684"/>
                    <a:pt x="29731" y="89684"/>
                    <a:pt x="29731" y="88421"/>
                  </a:cubicBezTo>
                  <a:cubicBezTo>
                    <a:pt x="29731" y="88421"/>
                    <a:pt x="29731" y="88421"/>
                    <a:pt x="29731" y="88421"/>
                  </a:cubicBezTo>
                  <a:cubicBezTo>
                    <a:pt x="29731" y="87157"/>
                    <a:pt x="29731" y="87157"/>
                    <a:pt x="29373" y="87157"/>
                  </a:cubicBezTo>
                  <a:cubicBezTo>
                    <a:pt x="29373" y="87157"/>
                    <a:pt x="29373" y="87157"/>
                    <a:pt x="29014" y="87157"/>
                  </a:cubicBezTo>
                  <a:cubicBezTo>
                    <a:pt x="29014" y="87157"/>
                    <a:pt x="29014" y="87157"/>
                    <a:pt x="28656" y="87157"/>
                  </a:cubicBezTo>
                  <a:cubicBezTo>
                    <a:pt x="28656" y="87157"/>
                    <a:pt x="28656" y="85894"/>
                    <a:pt x="28656" y="85894"/>
                  </a:cubicBezTo>
                  <a:cubicBezTo>
                    <a:pt x="28656" y="84631"/>
                    <a:pt x="29014" y="85894"/>
                    <a:pt x="29014" y="85894"/>
                  </a:cubicBezTo>
                  <a:cubicBezTo>
                    <a:pt x="29014" y="84631"/>
                    <a:pt x="29373" y="84631"/>
                    <a:pt x="29014" y="84631"/>
                  </a:cubicBezTo>
                  <a:cubicBezTo>
                    <a:pt x="29014" y="83368"/>
                    <a:pt x="29014" y="83368"/>
                    <a:pt x="29014" y="83368"/>
                  </a:cubicBezTo>
                  <a:cubicBezTo>
                    <a:pt x="29014" y="83368"/>
                    <a:pt x="29014" y="83368"/>
                    <a:pt x="29014" y="82105"/>
                  </a:cubicBezTo>
                  <a:cubicBezTo>
                    <a:pt x="29014" y="82105"/>
                    <a:pt x="29373" y="82105"/>
                    <a:pt x="29373" y="82105"/>
                  </a:cubicBezTo>
                  <a:cubicBezTo>
                    <a:pt x="29373" y="82105"/>
                    <a:pt x="29731" y="82105"/>
                    <a:pt x="29731" y="82105"/>
                  </a:cubicBezTo>
                  <a:cubicBezTo>
                    <a:pt x="29731" y="82105"/>
                    <a:pt x="29731" y="82105"/>
                    <a:pt x="29731" y="80842"/>
                  </a:cubicBezTo>
                  <a:cubicBezTo>
                    <a:pt x="29731" y="80842"/>
                    <a:pt x="29731" y="80842"/>
                    <a:pt x="29731" y="79578"/>
                  </a:cubicBezTo>
                  <a:cubicBezTo>
                    <a:pt x="29373" y="79578"/>
                    <a:pt x="29373" y="79578"/>
                    <a:pt x="29373" y="79578"/>
                  </a:cubicBezTo>
                  <a:cubicBezTo>
                    <a:pt x="29014" y="79578"/>
                    <a:pt x="29014" y="79578"/>
                    <a:pt x="29014" y="79578"/>
                  </a:cubicBezTo>
                  <a:cubicBezTo>
                    <a:pt x="29014" y="78315"/>
                    <a:pt x="29373" y="78315"/>
                    <a:pt x="29373" y="78315"/>
                  </a:cubicBezTo>
                  <a:cubicBezTo>
                    <a:pt x="29373" y="77052"/>
                    <a:pt x="29731" y="78315"/>
                    <a:pt x="29731" y="78315"/>
                  </a:cubicBezTo>
                  <a:cubicBezTo>
                    <a:pt x="30089" y="78315"/>
                    <a:pt x="30089" y="78315"/>
                    <a:pt x="30447" y="78315"/>
                  </a:cubicBezTo>
                  <a:cubicBezTo>
                    <a:pt x="30447" y="77052"/>
                    <a:pt x="30447" y="77052"/>
                    <a:pt x="30447" y="77052"/>
                  </a:cubicBezTo>
                  <a:cubicBezTo>
                    <a:pt x="30447" y="77052"/>
                    <a:pt x="30805" y="77052"/>
                    <a:pt x="30805" y="77052"/>
                  </a:cubicBezTo>
                  <a:cubicBezTo>
                    <a:pt x="31164" y="77052"/>
                    <a:pt x="31164" y="77052"/>
                    <a:pt x="31522" y="77052"/>
                  </a:cubicBezTo>
                  <a:cubicBezTo>
                    <a:pt x="31522" y="77052"/>
                    <a:pt x="31522" y="77052"/>
                    <a:pt x="31880" y="75789"/>
                  </a:cubicBezTo>
                  <a:cubicBezTo>
                    <a:pt x="31880" y="75789"/>
                    <a:pt x="31880" y="75789"/>
                    <a:pt x="32238" y="75789"/>
                  </a:cubicBezTo>
                  <a:cubicBezTo>
                    <a:pt x="32238" y="75789"/>
                    <a:pt x="32238" y="75789"/>
                    <a:pt x="32238" y="75789"/>
                  </a:cubicBezTo>
                  <a:cubicBezTo>
                    <a:pt x="32597" y="75789"/>
                    <a:pt x="32597" y="75789"/>
                    <a:pt x="32597" y="75789"/>
                  </a:cubicBezTo>
                  <a:cubicBezTo>
                    <a:pt x="32955" y="75789"/>
                    <a:pt x="32955" y="75789"/>
                    <a:pt x="33313" y="74526"/>
                  </a:cubicBezTo>
                  <a:cubicBezTo>
                    <a:pt x="33313" y="74526"/>
                    <a:pt x="33313" y="74526"/>
                    <a:pt x="33313" y="74526"/>
                  </a:cubicBezTo>
                  <a:cubicBezTo>
                    <a:pt x="33313" y="74526"/>
                    <a:pt x="33313" y="74526"/>
                    <a:pt x="33313" y="74526"/>
                  </a:cubicBezTo>
                  <a:cubicBezTo>
                    <a:pt x="33671" y="73263"/>
                    <a:pt x="33671" y="74526"/>
                    <a:pt x="33671" y="74526"/>
                  </a:cubicBezTo>
                  <a:cubicBezTo>
                    <a:pt x="33671" y="73263"/>
                    <a:pt x="34029" y="73263"/>
                    <a:pt x="34029" y="73263"/>
                  </a:cubicBezTo>
                  <a:cubicBezTo>
                    <a:pt x="34029" y="73263"/>
                    <a:pt x="34029" y="73263"/>
                    <a:pt x="34388" y="73263"/>
                  </a:cubicBezTo>
                  <a:cubicBezTo>
                    <a:pt x="34388" y="73263"/>
                    <a:pt x="34746" y="73263"/>
                    <a:pt x="34746" y="73263"/>
                  </a:cubicBezTo>
                  <a:cubicBezTo>
                    <a:pt x="34746" y="73263"/>
                    <a:pt x="35104" y="74526"/>
                    <a:pt x="35104" y="74526"/>
                  </a:cubicBezTo>
                  <a:cubicBezTo>
                    <a:pt x="35104" y="74526"/>
                    <a:pt x="35104" y="74526"/>
                    <a:pt x="35104" y="74526"/>
                  </a:cubicBezTo>
                  <a:cubicBezTo>
                    <a:pt x="35104" y="74526"/>
                    <a:pt x="35104" y="74526"/>
                    <a:pt x="35104" y="74526"/>
                  </a:cubicBezTo>
                  <a:cubicBezTo>
                    <a:pt x="35462" y="75789"/>
                    <a:pt x="35462" y="75789"/>
                    <a:pt x="35462" y="77052"/>
                  </a:cubicBezTo>
                  <a:cubicBezTo>
                    <a:pt x="35820" y="77052"/>
                    <a:pt x="35820" y="77052"/>
                    <a:pt x="35820" y="77052"/>
                  </a:cubicBezTo>
                  <a:cubicBezTo>
                    <a:pt x="35820" y="77052"/>
                    <a:pt x="36179" y="77052"/>
                    <a:pt x="36179" y="77052"/>
                  </a:cubicBezTo>
                  <a:cubicBezTo>
                    <a:pt x="36537" y="77052"/>
                    <a:pt x="36537" y="77052"/>
                    <a:pt x="36537" y="77052"/>
                  </a:cubicBezTo>
                  <a:cubicBezTo>
                    <a:pt x="36895" y="77052"/>
                    <a:pt x="36895" y="77052"/>
                    <a:pt x="36895" y="78315"/>
                  </a:cubicBezTo>
                  <a:cubicBezTo>
                    <a:pt x="36895" y="78315"/>
                    <a:pt x="37253" y="78315"/>
                    <a:pt x="37253" y="79578"/>
                  </a:cubicBezTo>
                  <a:cubicBezTo>
                    <a:pt x="37253" y="79578"/>
                    <a:pt x="37253" y="79578"/>
                    <a:pt x="37611" y="79578"/>
                  </a:cubicBezTo>
                  <a:cubicBezTo>
                    <a:pt x="37611" y="79578"/>
                    <a:pt x="37611" y="78315"/>
                    <a:pt x="37970" y="78315"/>
                  </a:cubicBezTo>
                  <a:cubicBezTo>
                    <a:pt x="37970" y="78315"/>
                    <a:pt x="38328" y="77052"/>
                    <a:pt x="38328" y="77052"/>
                  </a:cubicBezTo>
                  <a:cubicBezTo>
                    <a:pt x="38328" y="77052"/>
                    <a:pt x="38686" y="77052"/>
                    <a:pt x="38686" y="77052"/>
                  </a:cubicBezTo>
                  <a:cubicBezTo>
                    <a:pt x="39044" y="77052"/>
                    <a:pt x="39044" y="77052"/>
                    <a:pt x="39402" y="77052"/>
                  </a:cubicBezTo>
                  <a:cubicBezTo>
                    <a:pt x="39402" y="78315"/>
                    <a:pt x="39402" y="78315"/>
                    <a:pt x="39402" y="79578"/>
                  </a:cubicBezTo>
                  <a:cubicBezTo>
                    <a:pt x="39761" y="79578"/>
                    <a:pt x="39761" y="79578"/>
                    <a:pt x="40119" y="79578"/>
                  </a:cubicBezTo>
                  <a:cubicBezTo>
                    <a:pt x="40119" y="79578"/>
                    <a:pt x="40477" y="79578"/>
                    <a:pt x="40477" y="80842"/>
                  </a:cubicBezTo>
                  <a:cubicBezTo>
                    <a:pt x="40835" y="80842"/>
                    <a:pt x="40835" y="80842"/>
                    <a:pt x="41194" y="82105"/>
                  </a:cubicBezTo>
                  <a:cubicBezTo>
                    <a:pt x="41194" y="82105"/>
                    <a:pt x="41194" y="82105"/>
                    <a:pt x="41552" y="82105"/>
                  </a:cubicBezTo>
                  <a:cubicBezTo>
                    <a:pt x="41552" y="82105"/>
                    <a:pt x="41552" y="82105"/>
                    <a:pt x="41910" y="83368"/>
                  </a:cubicBezTo>
                  <a:cubicBezTo>
                    <a:pt x="41910" y="83368"/>
                    <a:pt x="41910" y="84631"/>
                    <a:pt x="41910" y="84631"/>
                  </a:cubicBezTo>
                  <a:cubicBezTo>
                    <a:pt x="42268" y="84631"/>
                    <a:pt x="42268" y="85894"/>
                    <a:pt x="42268" y="85894"/>
                  </a:cubicBezTo>
                  <a:cubicBezTo>
                    <a:pt x="42626" y="85894"/>
                    <a:pt x="42626" y="87157"/>
                    <a:pt x="42626" y="87157"/>
                  </a:cubicBezTo>
                  <a:cubicBezTo>
                    <a:pt x="42626" y="87157"/>
                    <a:pt x="42985" y="87157"/>
                    <a:pt x="42985" y="87157"/>
                  </a:cubicBezTo>
                  <a:cubicBezTo>
                    <a:pt x="42985" y="88421"/>
                    <a:pt x="42985" y="88421"/>
                    <a:pt x="43343" y="88421"/>
                  </a:cubicBezTo>
                  <a:cubicBezTo>
                    <a:pt x="43343" y="88421"/>
                    <a:pt x="43701" y="88421"/>
                    <a:pt x="43701" y="89684"/>
                  </a:cubicBezTo>
                  <a:cubicBezTo>
                    <a:pt x="43701" y="89684"/>
                    <a:pt x="43701" y="89684"/>
                    <a:pt x="43701" y="89684"/>
                  </a:cubicBezTo>
                  <a:cubicBezTo>
                    <a:pt x="44059" y="89684"/>
                    <a:pt x="44059" y="89684"/>
                    <a:pt x="44059" y="89684"/>
                  </a:cubicBezTo>
                  <a:cubicBezTo>
                    <a:pt x="44059" y="89684"/>
                    <a:pt x="44417" y="89684"/>
                    <a:pt x="44417" y="89684"/>
                  </a:cubicBezTo>
                  <a:cubicBezTo>
                    <a:pt x="44417" y="89684"/>
                    <a:pt x="44417" y="89684"/>
                    <a:pt x="44417" y="89684"/>
                  </a:cubicBezTo>
                  <a:cubicBezTo>
                    <a:pt x="44417" y="88421"/>
                    <a:pt x="44417" y="88421"/>
                    <a:pt x="44776" y="88421"/>
                  </a:cubicBezTo>
                  <a:cubicBezTo>
                    <a:pt x="44776" y="87157"/>
                    <a:pt x="44776" y="87157"/>
                    <a:pt x="45134" y="87157"/>
                  </a:cubicBezTo>
                  <a:cubicBezTo>
                    <a:pt x="45134" y="87157"/>
                    <a:pt x="45134" y="87157"/>
                    <a:pt x="45134" y="88421"/>
                  </a:cubicBezTo>
                  <a:cubicBezTo>
                    <a:pt x="45134" y="88421"/>
                    <a:pt x="45492" y="88421"/>
                    <a:pt x="45492" y="88421"/>
                  </a:cubicBezTo>
                  <a:cubicBezTo>
                    <a:pt x="45492" y="88421"/>
                    <a:pt x="45850" y="88421"/>
                    <a:pt x="45850" y="87157"/>
                  </a:cubicBezTo>
                  <a:cubicBezTo>
                    <a:pt x="45850" y="87157"/>
                    <a:pt x="46208" y="87157"/>
                    <a:pt x="46208" y="87157"/>
                  </a:cubicBezTo>
                  <a:cubicBezTo>
                    <a:pt x="46208" y="87157"/>
                    <a:pt x="46567" y="87157"/>
                    <a:pt x="46567" y="87157"/>
                  </a:cubicBezTo>
                  <a:cubicBezTo>
                    <a:pt x="46925" y="87157"/>
                    <a:pt x="46925" y="87157"/>
                    <a:pt x="46925" y="87157"/>
                  </a:cubicBezTo>
                  <a:cubicBezTo>
                    <a:pt x="47283" y="87157"/>
                    <a:pt x="47283" y="85894"/>
                    <a:pt x="47641" y="87157"/>
                  </a:cubicBezTo>
                  <a:cubicBezTo>
                    <a:pt x="47641" y="87157"/>
                    <a:pt x="47641" y="87157"/>
                    <a:pt x="48000" y="87157"/>
                  </a:cubicBezTo>
                  <a:cubicBezTo>
                    <a:pt x="48000" y="87157"/>
                    <a:pt x="48000" y="88421"/>
                    <a:pt x="48000" y="88421"/>
                  </a:cubicBezTo>
                  <a:cubicBezTo>
                    <a:pt x="48000" y="88421"/>
                    <a:pt x="48358" y="88421"/>
                    <a:pt x="48358" y="88421"/>
                  </a:cubicBezTo>
                  <a:cubicBezTo>
                    <a:pt x="48358" y="88421"/>
                    <a:pt x="48358" y="88421"/>
                    <a:pt x="48716" y="89684"/>
                  </a:cubicBezTo>
                  <a:cubicBezTo>
                    <a:pt x="48716" y="89684"/>
                    <a:pt x="48716" y="89684"/>
                    <a:pt x="48716" y="89684"/>
                  </a:cubicBezTo>
                  <a:cubicBezTo>
                    <a:pt x="49074" y="89684"/>
                    <a:pt x="49074" y="89684"/>
                    <a:pt x="49074" y="89684"/>
                  </a:cubicBezTo>
                  <a:cubicBezTo>
                    <a:pt x="49432" y="89684"/>
                    <a:pt x="49432" y="89684"/>
                    <a:pt x="49432" y="89684"/>
                  </a:cubicBezTo>
                  <a:cubicBezTo>
                    <a:pt x="49432" y="89684"/>
                    <a:pt x="49432" y="88421"/>
                    <a:pt x="49432" y="88421"/>
                  </a:cubicBezTo>
                  <a:cubicBezTo>
                    <a:pt x="49791" y="88421"/>
                    <a:pt x="49791" y="88421"/>
                    <a:pt x="49791" y="88421"/>
                  </a:cubicBezTo>
                  <a:cubicBezTo>
                    <a:pt x="50149" y="88421"/>
                    <a:pt x="50149" y="88421"/>
                    <a:pt x="50149" y="88421"/>
                  </a:cubicBezTo>
                  <a:cubicBezTo>
                    <a:pt x="50507" y="88421"/>
                    <a:pt x="50507" y="88421"/>
                    <a:pt x="50507" y="89684"/>
                  </a:cubicBezTo>
                  <a:cubicBezTo>
                    <a:pt x="50507" y="89684"/>
                    <a:pt x="50507" y="89684"/>
                    <a:pt x="50507" y="89684"/>
                  </a:cubicBezTo>
                  <a:cubicBezTo>
                    <a:pt x="50507" y="89684"/>
                    <a:pt x="50507" y="89684"/>
                    <a:pt x="50507" y="89684"/>
                  </a:cubicBezTo>
                  <a:cubicBezTo>
                    <a:pt x="50865" y="90947"/>
                    <a:pt x="51223" y="90947"/>
                    <a:pt x="51223" y="90947"/>
                  </a:cubicBezTo>
                  <a:cubicBezTo>
                    <a:pt x="51223" y="90947"/>
                    <a:pt x="51223" y="90947"/>
                    <a:pt x="51582" y="92210"/>
                  </a:cubicBezTo>
                  <a:cubicBezTo>
                    <a:pt x="51582" y="90947"/>
                    <a:pt x="51582" y="90947"/>
                    <a:pt x="51582" y="90947"/>
                  </a:cubicBezTo>
                  <a:cubicBezTo>
                    <a:pt x="51582" y="90947"/>
                    <a:pt x="51940" y="89684"/>
                    <a:pt x="51940" y="89684"/>
                  </a:cubicBezTo>
                  <a:cubicBezTo>
                    <a:pt x="51940" y="89684"/>
                    <a:pt x="51940" y="89684"/>
                    <a:pt x="51940" y="89684"/>
                  </a:cubicBezTo>
                  <a:cubicBezTo>
                    <a:pt x="52298" y="88421"/>
                    <a:pt x="52298" y="88421"/>
                    <a:pt x="52298" y="88421"/>
                  </a:cubicBezTo>
                  <a:cubicBezTo>
                    <a:pt x="52656" y="88421"/>
                    <a:pt x="52656" y="88421"/>
                    <a:pt x="52656" y="87157"/>
                  </a:cubicBezTo>
                  <a:cubicBezTo>
                    <a:pt x="53014" y="87157"/>
                    <a:pt x="53014" y="87157"/>
                    <a:pt x="53373" y="87157"/>
                  </a:cubicBezTo>
                  <a:cubicBezTo>
                    <a:pt x="53373" y="87157"/>
                    <a:pt x="53731" y="87157"/>
                    <a:pt x="53731" y="85894"/>
                  </a:cubicBezTo>
                  <a:cubicBezTo>
                    <a:pt x="54089" y="85894"/>
                    <a:pt x="54089" y="84631"/>
                    <a:pt x="54089" y="84631"/>
                  </a:cubicBezTo>
                  <a:cubicBezTo>
                    <a:pt x="54447" y="84631"/>
                    <a:pt x="54447" y="84631"/>
                    <a:pt x="54447" y="85894"/>
                  </a:cubicBezTo>
                  <a:cubicBezTo>
                    <a:pt x="54447" y="85894"/>
                    <a:pt x="54447" y="85894"/>
                    <a:pt x="54089" y="85894"/>
                  </a:cubicBezTo>
                  <a:cubicBezTo>
                    <a:pt x="54089" y="87157"/>
                    <a:pt x="54089" y="87157"/>
                    <a:pt x="54447" y="87157"/>
                  </a:cubicBezTo>
                  <a:cubicBezTo>
                    <a:pt x="54447" y="87157"/>
                    <a:pt x="54447" y="87157"/>
                    <a:pt x="54805" y="87157"/>
                  </a:cubicBezTo>
                  <a:cubicBezTo>
                    <a:pt x="54805" y="87157"/>
                    <a:pt x="55164" y="87157"/>
                    <a:pt x="55164" y="87157"/>
                  </a:cubicBezTo>
                  <a:cubicBezTo>
                    <a:pt x="55522" y="87157"/>
                    <a:pt x="55522" y="88421"/>
                    <a:pt x="55522" y="88421"/>
                  </a:cubicBezTo>
                  <a:cubicBezTo>
                    <a:pt x="55880" y="88421"/>
                    <a:pt x="55880" y="88421"/>
                    <a:pt x="55880" y="89684"/>
                  </a:cubicBezTo>
                  <a:cubicBezTo>
                    <a:pt x="56238" y="89684"/>
                    <a:pt x="56238" y="88421"/>
                    <a:pt x="56597" y="88421"/>
                  </a:cubicBezTo>
                  <a:cubicBezTo>
                    <a:pt x="56955" y="88421"/>
                    <a:pt x="56955" y="89684"/>
                    <a:pt x="57313" y="89684"/>
                  </a:cubicBezTo>
                  <a:cubicBezTo>
                    <a:pt x="57313" y="89684"/>
                    <a:pt x="57313" y="89684"/>
                    <a:pt x="57671" y="89684"/>
                  </a:cubicBezTo>
                  <a:cubicBezTo>
                    <a:pt x="57671" y="89684"/>
                    <a:pt x="57671" y="89684"/>
                    <a:pt x="57671" y="89684"/>
                  </a:cubicBezTo>
                  <a:cubicBezTo>
                    <a:pt x="57671" y="89684"/>
                    <a:pt x="58029" y="89684"/>
                    <a:pt x="58029" y="89684"/>
                  </a:cubicBezTo>
                  <a:cubicBezTo>
                    <a:pt x="58029" y="89684"/>
                    <a:pt x="58029" y="89684"/>
                    <a:pt x="58388" y="89684"/>
                  </a:cubicBezTo>
                  <a:cubicBezTo>
                    <a:pt x="58388" y="89684"/>
                    <a:pt x="58388" y="89684"/>
                    <a:pt x="58388" y="89684"/>
                  </a:cubicBezTo>
                  <a:cubicBezTo>
                    <a:pt x="58388" y="88421"/>
                    <a:pt x="58388" y="88421"/>
                    <a:pt x="58388" y="88421"/>
                  </a:cubicBezTo>
                  <a:cubicBezTo>
                    <a:pt x="58388" y="87157"/>
                    <a:pt x="58388" y="87157"/>
                    <a:pt x="58388" y="87157"/>
                  </a:cubicBezTo>
                  <a:cubicBezTo>
                    <a:pt x="58388" y="87157"/>
                    <a:pt x="58388" y="87157"/>
                    <a:pt x="58029" y="85894"/>
                  </a:cubicBezTo>
                  <a:cubicBezTo>
                    <a:pt x="58029" y="85894"/>
                    <a:pt x="58029" y="85894"/>
                    <a:pt x="57671" y="84631"/>
                  </a:cubicBezTo>
                  <a:cubicBezTo>
                    <a:pt x="57671" y="84631"/>
                    <a:pt x="57671" y="83368"/>
                    <a:pt x="57671" y="83368"/>
                  </a:cubicBezTo>
                  <a:cubicBezTo>
                    <a:pt x="57671" y="83368"/>
                    <a:pt x="58029" y="82105"/>
                    <a:pt x="58029" y="82105"/>
                  </a:cubicBezTo>
                  <a:cubicBezTo>
                    <a:pt x="58029" y="82105"/>
                    <a:pt x="58029" y="82105"/>
                    <a:pt x="58029" y="82105"/>
                  </a:cubicBezTo>
                  <a:cubicBezTo>
                    <a:pt x="58388" y="82105"/>
                    <a:pt x="58388" y="82105"/>
                    <a:pt x="58388" y="82105"/>
                  </a:cubicBezTo>
                  <a:cubicBezTo>
                    <a:pt x="58388" y="82105"/>
                    <a:pt x="58746" y="80842"/>
                    <a:pt x="58746" y="82105"/>
                  </a:cubicBezTo>
                  <a:cubicBezTo>
                    <a:pt x="58746" y="82105"/>
                    <a:pt x="58746" y="82105"/>
                    <a:pt x="58746" y="82105"/>
                  </a:cubicBezTo>
                  <a:cubicBezTo>
                    <a:pt x="58746" y="82105"/>
                    <a:pt x="59104" y="82105"/>
                    <a:pt x="59104" y="82105"/>
                  </a:cubicBezTo>
                  <a:cubicBezTo>
                    <a:pt x="59104" y="83368"/>
                    <a:pt x="59462" y="83368"/>
                    <a:pt x="59462" y="83368"/>
                  </a:cubicBezTo>
                  <a:cubicBezTo>
                    <a:pt x="59820" y="83368"/>
                    <a:pt x="60179" y="84631"/>
                    <a:pt x="60179" y="84631"/>
                  </a:cubicBezTo>
                  <a:cubicBezTo>
                    <a:pt x="60537" y="84631"/>
                    <a:pt x="60537" y="84631"/>
                    <a:pt x="60895" y="84631"/>
                  </a:cubicBezTo>
                  <a:cubicBezTo>
                    <a:pt x="60895" y="84631"/>
                    <a:pt x="60895" y="84631"/>
                    <a:pt x="61253" y="85894"/>
                  </a:cubicBezTo>
                  <a:cubicBezTo>
                    <a:pt x="61253" y="85894"/>
                    <a:pt x="61611" y="85894"/>
                    <a:pt x="61611" y="87157"/>
                  </a:cubicBezTo>
                  <a:cubicBezTo>
                    <a:pt x="61611" y="87157"/>
                    <a:pt x="61611" y="87157"/>
                    <a:pt x="61611" y="87157"/>
                  </a:cubicBezTo>
                  <a:cubicBezTo>
                    <a:pt x="61970" y="88421"/>
                    <a:pt x="61970" y="87157"/>
                    <a:pt x="62328" y="88421"/>
                  </a:cubicBezTo>
                  <a:cubicBezTo>
                    <a:pt x="62328" y="88421"/>
                    <a:pt x="62328" y="88421"/>
                    <a:pt x="62328" y="88421"/>
                  </a:cubicBezTo>
                  <a:cubicBezTo>
                    <a:pt x="62686" y="89684"/>
                    <a:pt x="63044" y="88421"/>
                    <a:pt x="63044" y="88421"/>
                  </a:cubicBezTo>
                  <a:cubicBezTo>
                    <a:pt x="63402" y="88421"/>
                    <a:pt x="63402" y="88421"/>
                    <a:pt x="63761" y="87157"/>
                  </a:cubicBezTo>
                  <a:cubicBezTo>
                    <a:pt x="64119" y="87157"/>
                    <a:pt x="64119" y="87157"/>
                    <a:pt x="64477" y="87157"/>
                  </a:cubicBezTo>
                  <a:cubicBezTo>
                    <a:pt x="64477" y="87157"/>
                    <a:pt x="64835" y="88421"/>
                    <a:pt x="64835" y="88421"/>
                  </a:cubicBezTo>
                  <a:cubicBezTo>
                    <a:pt x="65194" y="88421"/>
                    <a:pt x="65194" y="88421"/>
                    <a:pt x="65194" y="88421"/>
                  </a:cubicBezTo>
                  <a:cubicBezTo>
                    <a:pt x="65552" y="88421"/>
                    <a:pt x="65552" y="89684"/>
                    <a:pt x="65910" y="89684"/>
                  </a:cubicBezTo>
                  <a:cubicBezTo>
                    <a:pt x="65910" y="89684"/>
                    <a:pt x="66268" y="88421"/>
                    <a:pt x="66268" y="89684"/>
                  </a:cubicBezTo>
                  <a:cubicBezTo>
                    <a:pt x="66268" y="89684"/>
                    <a:pt x="66268" y="89684"/>
                    <a:pt x="66268" y="89684"/>
                  </a:cubicBezTo>
                  <a:cubicBezTo>
                    <a:pt x="66268" y="89684"/>
                    <a:pt x="66626" y="89684"/>
                    <a:pt x="66626" y="89684"/>
                  </a:cubicBezTo>
                  <a:cubicBezTo>
                    <a:pt x="66626" y="90947"/>
                    <a:pt x="66626" y="90947"/>
                    <a:pt x="66985" y="90947"/>
                  </a:cubicBezTo>
                  <a:cubicBezTo>
                    <a:pt x="67343" y="92210"/>
                    <a:pt x="67343" y="90947"/>
                    <a:pt x="67701" y="90947"/>
                  </a:cubicBezTo>
                  <a:cubicBezTo>
                    <a:pt x="68059" y="90947"/>
                    <a:pt x="68059" y="90947"/>
                    <a:pt x="68417" y="90947"/>
                  </a:cubicBezTo>
                  <a:cubicBezTo>
                    <a:pt x="68776" y="90947"/>
                    <a:pt x="68776" y="90947"/>
                    <a:pt x="69134" y="90947"/>
                  </a:cubicBezTo>
                  <a:cubicBezTo>
                    <a:pt x="69492" y="90947"/>
                    <a:pt x="69492" y="90947"/>
                    <a:pt x="69850" y="90947"/>
                  </a:cubicBezTo>
                  <a:cubicBezTo>
                    <a:pt x="70208" y="89684"/>
                    <a:pt x="70208" y="89684"/>
                    <a:pt x="70208" y="89684"/>
                  </a:cubicBezTo>
                  <a:cubicBezTo>
                    <a:pt x="70208" y="89684"/>
                    <a:pt x="70567" y="89684"/>
                    <a:pt x="70567" y="89684"/>
                  </a:cubicBezTo>
                  <a:cubicBezTo>
                    <a:pt x="70925" y="88421"/>
                    <a:pt x="70925" y="88421"/>
                    <a:pt x="71283" y="88421"/>
                  </a:cubicBezTo>
                  <a:cubicBezTo>
                    <a:pt x="71283" y="88421"/>
                    <a:pt x="71641" y="88421"/>
                    <a:pt x="71641" y="88421"/>
                  </a:cubicBezTo>
                  <a:cubicBezTo>
                    <a:pt x="72000" y="89684"/>
                    <a:pt x="72000" y="89684"/>
                    <a:pt x="72358" y="89684"/>
                  </a:cubicBezTo>
                  <a:cubicBezTo>
                    <a:pt x="72358" y="89684"/>
                    <a:pt x="72358" y="89684"/>
                    <a:pt x="72358" y="89684"/>
                  </a:cubicBezTo>
                  <a:cubicBezTo>
                    <a:pt x="72358" y="89684"/>
                    <a:pt x="72716" y="89684"/>
                    <a:pt x="72716" y="89684"/>
                  </a:cubicBezTo>
                  <a:cubicBezTo>
                    <a:pt x="73074" y="89684"/>
                    <a:pt x="73074" y="89684"/>
                    <a:pt x="73432" y="89684"/>
                  </a:cubicBezTo>
                  <a:cubicBezTo>
                    <a:pt x="73432" y="89684"/>
                    <a:pt x="73432" y="89684"/>
                    <a:pt x="73432" y="89684"/>
                  </a:cubicBezTo>
                  <a:cubicBezTo>
                    <a:pt x="73791" y="89684"/>
                    <a:pt x="73791" y="89684"/>
                    <a:pt x="74149" y="90947"/>
                  </a:cubicBezTo>
                  <a:cubicBezTo>
                    <a:pt x="74149" y="90947"/>
                    <a:pt x="74507" y="90947"/>
                    <a:pt x="74507" y="90947"/>
                  </a:cubicBezTo>
                  <a:cubicBezTo>
                    <a:pt x="74865" y="90947"/>
                    <a:pt x="74865" y="89684"/>
                    <a:pt x="74865" y="89684"/>
                  </a:cubicBezTo>
                  <a:cubicBezTo>
                    <a:pt x="74865" y="89684"/>
                    <a:pt x="74865" y="89684"/>
                    <a:pt x="74865" y="89684"/>
                  </a:cubicBezTo>
                  <a:cubicBezTo>
                    <a:pt x="74865" y="88421"/>
                    <a:pt x="75223" y="89684"/>
                    <a:pt x="75223" y="88421"/>
                  </a:cubicBezTo>
                  <a:cubicBezTo>
                    <a:pt x="75223" y="88421"/>
                    <a:pt x="74865" y="88421"/>
                    <a:pt x="74865" y="87157"/>
                  </a:cubicBezTo>
                  <a:cubicBezTo>
                    <a:pt x="74865" y="87157"/>
                    <a:pt x="74865" y="85894"/>
                    <a:pt x="74865" y="85894"/>
                  </a:cubicBezTo>
                  <a:cubicBezTo>
                    <a:pt x="74865" y="84631"/>
                    <a:pt x="74865" y="84631"/>
                    <a:pt x="74865" y="84631"/>
                  </a:cubicBezTo>
                  <a:cubicBezTo>
                    <a:pt x="74507" y="83368"/>
                    <a:pt x="74865" y="83368"/>
                    <a:pt x="74865" y="82105"/>
                  </a:cubicBezTo>
                  <a:cubicBezTo>
                    <a:pt x="74865" y="82105"/>
                    <a:pt x="74865" y="82105"/>
                    <a:pt x="74865" y="82105"/>
                  </a:cubicBezTo>
                  <a:cubicBezTo>
                    <a:pt x="74865" y="82105"/>
                    <a:pt x="74865" y="82105"/>
                    <a:pt x="74865" y="82105"/>
                  </a:cubicBezTo>
                  <a:cubicBezTo>
                    <a:pt x="74865" y="80842"/>
                    <a:pt x="74865" y="80842"/>
                    <a:pt x="74865" y="80842"/>
                  </a:cubicBezTo>
                  <a:cubicBezTo>
                    <a:pt x="74507" y="80842"/>
                    <a:pt x="74507" y="79578"/>
                    <a:pt x="74507" y="79578"/>
                  </a:cubicBezTo>
                  <a:cubicBezTo>
                    <a:pt x="74149" y="79578"/>
                    <a:pt x="74149" y="79578"/>
                    <a:pt x="74149" y="79578"/>
                  </a:cubicBezTo>
                  <a:cubicBezTo>
                    <a:pt x="74149" y="79578"/>
                    <a:pt x="74149" y="79578"/>
                    <a:pt x="74149" y="78315"/>
                  </a:cubicBezTo>
                  <a:cubicBezTo>
                    <a:pt x="74149" y="78315"/>
                    <a:pt x="74149" y="78315"/>
                    <a:pt x="74149" y="78315"/>
                  </a:cubicBezTo>
                  <a:cubicBezTo>
                    <a:pt x="74507" y="77052"/>
                    <a:pt x="74507" y="78315"/>
                    <a:pt x="74507" y="77052"/>
                  </a:cubicBezTo>
                  <a:cubicBezTo>
                    <a:pt x="74865" y="77052"/>
                    <a:pt x="74865" y="77052"/>
                    <a:pt x="75223" y="77052"/>
                  </a:cubicBezTo>
                  <a:cubicBezTo>
                    <a:pt x="75582" y="77052"/>
                    <a:pt x="75582" y="77052"/>
                    <a:pt x="75940" y="77052"/>
                  </a:cubicBezTo>
                  <a:cubicBezTo>
                    <a:pt x="75940" y="77052"/>
                    <a:pt x="75940" y="77052"/>
                    <a:pt x="76298" y="77052"/>
                  </a:cubicBezTo>
                  <a:cubicBezTo>
                    <a:pt x="76298" y="77052"/>
                    <a:pt x="76656" y="77052"/>
                    <a:pt x="76656" y="78315"/>
                  </a:cubicBezTo>
                  <a:cubicBezTo>
                    <a:pt x="77014" y="78315"/>
                    <a:pt x="77014" y="78315"/>
                    <a:pt x="77014" y="78315"/>
                  </a:cubicBezTo>
                  <a:cubicBezTo>
                    <a:pt x="77014" y="78315"/>
                    <a:pt x="77373" y="78315"/>
                    <a:pt x="77373" y="78315"/>
                  </a:cubicBezTo>
                  <a:cubicBezTo>
                    <a:pt x="77731" y="78315"/>
                    <a:pt x="77731" y="78315"/>
                    <a:pt x="77731" y="78315"/>
                  </a:cubicBezTo>
                  <a:cubicBezTo>
                    <a:pt x="78089" y="78315"/>
                    <a:pt x="78089" y="78315"/>
                    <a:pt x="78447" y="79578"/>
                  </a:cubicBezTo>
                  <a:cubicBezTo>
                    <a:pt x="78447" y="79578"/>
                    <a:pt x="78447" y="79578"/>
                    <a:pt x="78447" y="79578"/>
                  </a:cubicBezTo>
                  <a:cubicBezTo>
                    <a:pt x="78805" y="79578"/>
                    <a:pt x="78805" y="80842"/>
                    <a:pt x="79164" y="80842"/>
                  </a:cubicBezTo>
                  <a:cubicBezTo>
                    <a:pt x="79164" y="80842"/>
                    <a:pt x="79164" y="80842"/>
                    <a:pt x="79164" y="80842"/>
                  </a:cubicBezTo>
                  <a:cubicBezTo>
                    <a:pt x="79522" y="80842"/>
                    <a:pt x="79522" y="80842"/>
                    <a:pt x="79522" y="80842"/>
                  </a:cubicBezTo>
                  <a:cubicBezTo>
                    <a:pt x="79522" y="82105"/>
                    <a:pt x="79522" y="82105"/>
                    <a:pt x="79522" y="82105"/>
                  </a:cubicBezTo>
                  <a:cubicBezTo>
                    <a:pt x="79522" y="82105"/>
                    <a:pt x="79522" y="82105"/>
                    <a:pt x="79522" y="82105"/>
                  </a:cubicBezTo>
                  <a:cubicBezTo>
                    <a:pt x="79880" y="82105"/>
                    <a:pt x="79880" y="83368"/>
                    <a:pt x="79880" y="83368"/>
                  </a:cubicBezTo>
                  <a:cubicBezTo>
                    <a:pt x="79880" y="83368"/>
                    <a:pt x="80238" y="84631"/>
                    <a:pt x="80238" y="84631"/>
                  </a:cubicBezTo>
                  <a:cubicBezTo>
                    <a:pt x="80597" y="84631"/>
                    <a:pt x="80597" y="85894"/>
                    <a:pt x="80955" y="85894"/>
                  </a:cubicBezTo>
                  <a:cubicBezTo>
                    <a:pt x="80955" y="87157"/>
                    <a:pt x="81313" y="87157"/>
                    <a:pt x="81313" y="88421"/>
                  </a:cubicBezTo>
                  <a:cubicBezTo>
                    <a:pt x="81671" y="88421"/>
                    <a:pt x="81671" y="89684"/>
                    <a:pt x="81671" y="89684"/>
                  </a:cubicBezTo>
                  <a:cubicBezTo>
                    <a:pt x="81671" y="89684"/>
                    <a:pt x="82029" y="89684"/>
                    <a:pt x="82029" y="89684"/>
                  </a:cubicBezTo>
                  <a:cubicBezTo>
                    <a:pt x="82029" y="89684"/>
                    <a:pt x="82029" y="90947"/>
                    <a:pt x="82029" y="90947"/>
                  </a:cubicBezTo>
                  <a:cubicBezTo>
                    <a:pt x="82388" y="90947"/>
                    <a:pt x="82388" y="90947"/>
                    <a:pt x="82388" y="90947"/>
                  </a:cubicBezTo>
                  <a:cubicBezTo>
                    <a:pt x="82746" y="90947"/>
                    <a:pt x="82746" y="90947"/>
                    <a:pt x="82746" y="90947"/>
                  </a:cubicBezTo>
                  <a:cubicBezTo>
                    <a:pt x="83104" y="90947"/>
                    <a:pt x="83104" y="90947"/>
                    <a:pt x="83462" y="92210"/>
                  </a:cubicBezTo>
                  <a:cubicBezTo>
                    <a:pt x="83820" y="92210"/>
                    <a:pt x="83820" y="92210"/>
                    <a:pt x="84179" y="92210"/>
                  </a:cubicBezTo>
                  <a:cubicBezTo>
                    <a:pt x="84179" y="92210"/>
                    <a:pt x="84179" y="92210"/>
                    <a:pt x="84537" y="92210"/>
                  </a:cubicBezTo>
                  <a:cubicBezTo>
                    <a:pt x="84537" y="92210"/>
                    <a:pt x="84537" y="93473"/>
                    <a:pt x="84895" y="93473"/>
                  </a:cubicBezTo>
                  <a:cubicBezTo>
                    <a:pt x="84895" y="93473"/>
                    <a:pt x="85253" y="93473"/>
                    <a:pt x="85253" y="94736"/>
                  </a:cubicBezTo>
                  <a:cubicBezTo>
                    <a:pt x="85611" y="94736"/>
                    <a:pt x="85611" y="94736"/>
                    <a:pt x="85611" y="96000"/>
                  </a:cubicBezTo>
                  <a:cubicBezTo>
                    <a:pt x="85611" y="96000"/>
                    <a:pt x="85970" y="96000"/>
                    <a:pt x="85970" y="97263"/>
                  </a:cubicBezTo>
                  <a:cubicBezTo>
                    <a:pt x="85970" y="97263"/>
                    <a:pt x="86328" y="97263"/>
                    <a:pt x="86328" y="97263"/>
                  </a:cubicBezTo>
                  <a:cubicBezTo>
                    <a:pt x="86328" y="97263"/>
                    <a:pt x="86686" y="97263"/>
                    <a:pt x="86686" y="97263"/>
                  </a:cubicBezTo>
                  <a:cubicBezTo>
                    <a:pt x="87044" y="97263"/>
                    <a:pt x="87044" y="97263"/>
                    <a:pt x="87044" y="97263"/>
                  </a:cubicBezTo>
                  <a:cubicBezTo>
                    <a:pt x="87402" y="97263"/>
                    <a:pt x="87402" y="97263"/>
                    <a:pt x="87761" y="97263"/>
                  </a:cubicBezTo>
                  <a:cubicBezTo>
                    <a:pt x="87761" y="97263"/>
                    <a:pt x="87761" y="96000"/>
                    <a:pt x="88119" y="96000"/>
                  </a:cubicBezTo>
                  <a:cubicBezTo>
                    <a:pt x="88119" y="96000"/>
                    <a:pt x="88119" y="96000"/>
                    <a:pt x="88477" y="96000"/>
                  </a:cubicBezTo>
                  <a:cubicBezTo>
                    <a:pt x="88477" y="96000"/>
                    <a:pt x="88477" y="96000"/>
                    <a:pt x="88477" y="96000"/>
                  </a:cubicBezTo>
                  <a:cubicBezTo>
                    <a:pt x="88477" y="96000"/>
                    <a:pt x="88477" y="97263"/>
                    <a:pt x="88835" y="97263"/>
                  </a:cubicBezTo>
                  <a:cubicBezTo>
                    <a:pt x="88835" y="97263"/>
                    <a:pt x="88835" y="97263"/>
                    <a:pt x="88835" y="97263"/>
                  </a:cubicBezTo>
                  <a:cubicBezTo>
                    <a:pt x="88835" y="97263"/>
                    <a:pt x="88835" y="98526"/>
                    <a:pt x="88835" y="98526"/>
                  </a:cubicBezTo>
                  <a:cubicBezTo>
                    <a:pt x="88835" y="98526"/>
                    <a:pt x="88835" y="98526"/>
                    <a:pt x="88835" y="99789"/>
                  </a:cubicBezTo>
                  <a:cubicBezTo>
                    <a:pt x="88835" y="99789"/>
                    <a:pt x="88835" y="99789"/>
                    <a:pt x="89194" y="101052"/>
                  </a:cubicBezTo>
                  <a:cubicBezTo>
                    <a:pt x="89194" y="101052"/>
                    <a:pt x="89194" y="101052"/>
                    <a:pt x="89194" y="102315"/>
                  </a:cubicBezTo>
                  <a:cubicBezTo>
                    <a:pt x="89194" y="102315"/>
                    <a:pt x="89194" y="102315"/>
                    <a:pt x="89194" y="103578"/>
                  </a:cubicBezTo>
                  <a:cubicBezTo>
                    <a:pt x="89552" y="103578"/>
                    <a:pt x="89552" y="104842"/>
                    <a:pt x="89552" y="104842"/>
                  </a:cubicBezTo>
                  <a:cubicBezTo>
                    <a:pt x="89194" y="106105"/>
                    <a:pt x="89194" y="106105"/>
                    <a:pt x="88835" y="106105"/>
                  </a:cubicBezTo>
                  <a:cubicBezTo>
                    <a:pt x="88477" y="106105"/>
                    <a:pt x="88477" y="106105"/>
                    <a:pt x="88477" y="106105"/>
                  </a:cubicBezTo>
                  <a:cubicBezTo>
                    <a:pt x="88119" y="107368"/>
                    <a:pt x="88477" y="107368"/>
                    <a:pt x="88477" y="108631"/>
                  </a:cubicBezTo>
                  <a:cubicBezTo>
                    <a:pt x="88477" y="108631"/>
                    <a:pt x="88477" y="109894"/>
                    <a:pt x="88477" y="109894"/>
                  </a:cubicBezTo>
                  <a:cubicBezTo>
                    <a:pt x="88477" y="111157"/>
                    <a:pt x="88835" y="111157"/>
                    <a:pt x="88835" y="111157"/>
                  </a:cubicBezTo>
                  <a:cubicBezTo>
                    <a:pt x="88835" y="112421"/>
                    <a:pt x="88835" y="112421"/>
                    <a:pt x="89194" y="113684"/>
                  </a:cubicBezTo>
                  <a:cubicBezTo>
                    <a:pt x="89194" y="113684"/>
                    <a:pt x="89194" y="113684"/>
                    <a:pt x="89194" y="114947"/>
                  </a:cubicBezTo>
                  <a:cubicBezTo>
                    <a:pt x="89194" y="114947"/>
                    <a:pt x="89194" y="114947"/>
                    <a:pt x="89194" y="116210"/>
                  </a:cubicBezTo>
                  <a:cubicBezTo>
                    <a:pt x="89552" y="114947"/>
                    <a:pt x="89552" y="114947"/>
                    <a:pt x="89552" y="114947"/>
                  </a:cubicBezTo>
                  <a:cubicBezTo>
                    <a:pt x="89552" y="114947"/>
                    <a:pt x="89552" y="113684"/>
                    <a:pt x="89552" y="113684"/>
                  </a:cubicBezTo>
                  <a:cubicBezTo>
                    <a:pt x="89552" y="113684"/>
                    <a:pt x="89910" y="113684"/>
                    <a:pt x="89910" y="113684"/>
                  </a:cubicBezTo>
                  <a:cubicBezTo>
                    <a:pt x="89910" y="113684"/>
                    <a:pt x="90268" y="113684"/>
                    <a:pt x="90268" y="113684"/>
                  </a:cubicBezTo>
                  <a:cubicBezTo>
                    <a:pt x="90268" y="114947"/>
                    <a:pt x="90626" y="114947"/>
                    <a:pt x="90626" y="114947"/>
                  </a:cubicBezTo>
                  <a:cubicBezTo>
                    <a:pt x="90626" y="114947"/>
                    <a:pt x="90985" y="114947"/>
                    <a:pt x="90985" y="114947"/>
                  </a:cubicBezTo>
                  <a:cubicBezTo>
                    <a:pt x="91343" y="114947"/>
                    <a:pt x="91343" y="114947"/>
                    <a:pt x="91701" y="114947"/>
                  </a:cubicBezTo>
                  <a:cubicBezTo>
                    <a:pt x="91701" y="113684"/>
                    <a:pt x="91701" y="113684"/>
                    <a:pt x="92059" y="113684"/>
                  </a:cubicBezTo>
                  <a:cubicBezTo>
                    <a:pt x="92059" y="112421"/>
                    <a:pt x="92417" y="112421"/>
                    <a:pt x="92417" y="112421"/>
                  </a:cubicBezTo>
                  <a:cubicBezTo>
                    <a:pt x="92417" y="111157"/>
                    <a:pt x="92417" y="111157"/>
                    <a:pt x="92417" y="111157"/>
                  </a:cubicBezTo>
                  <a:cubicBezTo>
                    <a:pt x="92417" y="109894"/>
                    <a:pt x="92417" y="109894"/>
                    <a:pt x="92417" y="108631"/>
                  </a:cubicBezTo>
                  <a:cubicBezTo>
                    <a:pt x="92417" y="108631"/>
                    <a:pt x="92417" y="108631"/>
                    <a:pt x="92417" y="108631"/>
                  </a:cubicBezTo>
                  <a:cubicBezTo>
                    <a:pt x="92776" y="107368"/>
                    <a:pt x="92776" y="106105"/>
                    <a:pt x="92776" y="104842"/>
                  </a:cubicBezTo>
                  <a:cubicBezTo>
                    <a:pt x="92776" y="104842"/>
                    <a:pt x="92776" y="103578"/>
                    <a:pt x="92776" y="103578"/>
                  </a:cubicBezTo>
                  <a:cubicBezTo>
                    <a:pt x="92776" y="102315"/>
                    <a:pt x="92776" y="102315"/>
                    <a:pt x="92776" y="101052"/>
                  </a:cubicBezTo>
                  <a:cubicBezTo>
                    <a:pt x="92776" y="99789"/>
                    <a:pt x="92776" y="99789"/>
                    <a:pt x="92776" y="98526"/>
                  </a:cubicBezTo>
                  <a:cubicBezTo>
                    <a:pt x="92776" y="97263"/>
                    <a:pt x="92776" y="97263"/>
                    <a:pt x="92776" y="96000"/>
                  </a:cubicBezTo>
                  <a:cubicBezTo>
                    <a:pt x="92776" y="96000"/>
                    <a:pt x="93134" y="96000"/>
                    <a:pt x="93134" y="94736"/>
                  </a:cubicBezTo>
                  <a:cubicBezTo>
                    <a:pt x="93134" y="94736"/>
                    <a:pt x="93134" y="94736"/>
                    <a:pt x="92776" y="93473"/>
                  </a:cubicBezTo>
                  <a:cubicBezTo>
                    <a:pt x="92776" y="93473"/>
                    <a:pt x="92776" y="92210"/>
                    <a:pt x="92776" y="92210"/>
                  </a:cubicBezTo>
                  <a:cubicBezTo>
                    <a:pt x="92417" y="90947"/>
                    <a:pt x="92417" y="90947"/>
                    <a:pt x="92417" y="89684"/>
                  </a:cubicBezTo>
                  <a:cubicBezTo>
                    <a:pt x="92417" y="89684"/>
                    <a:pt x="92417" y="89684"/>
                    <a:pt x="92417" y="89684"/>
                  </a:cubicBezTo>
                  <a:cubicBezTo>
                    <a:pt x="92417" y="89684"/>
                    <a:pt x="92417" y="89684"/>
                    <a:pt x="92059" y="88421"/>
                  </a:cubicBezTo>
                  <a:cubicBezTo>
                    <a:pt x="92059" y="88421"/>
                    <a:pt x="92059" y="88421"/>
                    <a:pt x="92059" y="88421"/>
                  </a:cubicBezTo>
                  <a:cubicBezTo>
                    <a:pt x="91701" y="87157"/>
                    <a:pt x="91701" y="87157"/>
                    <a:pt x="91701" y="87157"/>
                  </a:cubicBezTo>
                  <a:cubicBezTo>
                    <a:pt x="91701" y="87157"/>
                    <a:pt x="91701" y="85894"/>
                    <a:pt x="91343" y="85894"/>
                  </a:cubicBezTo>
                  <a:cubicBezTo>
                    <a:pt x="91343" y="84631"/>
                    <a:pt x="91343" y="84631"/>
                    <a:pt x="91343" y="84631"/>
                  </a:cubicBezTo>
                  <a:cubicBezTo>
                    <a:pt x="91343" y="83368"/>
                    <a:pt x="91343" y="83368"/>
                    <a:pt x="91343" y="82105"/>
                  </a:cubicBezTo>
                  <a:cubicBezTo>
                    <a:pt x="91343" y="82105"/>
                    <a:pt x="91343" y="82105"/>
                    <a:pt x="91343" y="82105"/>
                  </a:cubicBezTo>
                  <a:cubicBezTo>
                    <a:pt x="90985" y="82105"/>
                    <a:pt x="90985" y="82105"/>
                    <a:pt x="90985" y="80842"/>
                  </a:cubicBezTo>
                  <a:cubicBezTo>
                    <a:pt x="90985" y="80842"/>
                    <a:pt x="90626" y="80842"/>
                    <a:pt x="90626" y="80842"/>
                  </a:cubicBezTo>
                  <a:cubicBezTo>
                    <a:pt x="90626" y="79578"/>
                    <a:pt x="90626" y="79578"/>
                    <a:pt x="90626" y="79578"/>
                  </a:cubicBezTo>
                  <a:cubicBezTo>
                    <a:pt x="90268" y="78315"/>
                    <a:pt x="90268" y="78315"/>
                    <a:pt x="90268" y="78315"/>
                  </a:cubicBezTo>
                  <a:cubicBezTo>
                    <a:pt x="90268" y="77052"/>
                    <a:pt x="89910" y="77052"/>
                    <a:pt x="89910" y="77052"/>
                  </a:cubicBezTo>
                  <a:cubicBezTo>
                    <a:pt x="89910" y="77052"/>
                    <a:pt x="89552" y="77052"/>
                    <a:pt x="89552" y="75789"/>
                  </a:cubicBezTo>
                  <a:cubicBezTo>
                    <a:pt x="89194" y="75789"/>
                    <a:pt x="89194" y="75789"/>
                    <a:pt x="88835" y="74526"/>
                  </a:cubicBezTo>
                  <a:cubicBezTo>
                    <a:pt x="88835" y="74526"/>
                    <a:pt x="88835" y="74526"/>
                    <a:pt x="88477" y="74526"/>
                  </a:cubicBezTo>
                  <a:cubicBezTo>
                    <a:pt x="88477" y="74526"/>
                    <a:pt x="88477" y="74526"/>
                    <a:pt x="88477" y="74526"/>
                  </a:cubicBezTo>
                  <a:cubicBezTo>
                    <a:pt x="88477" y="74526"/>
                    <a:pt x="88477" y="74526"/>
                    <a:pt x="88119" y="74526"/>
                  </a:cubicBezTo>
                  <a:cubicBezTo>
                    <a:pt x="88119" y="74526"/>
                    <a:pt x="88119" y="73263"/>
                    <a:pt x="87761" y="73263"/>
                  </a:cubicBezTo>
                  <a:cubicBezTo>
                    <a:pt x="87761" y="73263"/>
                    <a:pt x="87761" y="73263"/>
                    <a:pt x="87761" y="73263"/>
                  </a:cubicBezTo>
                  <a:cubicBezTo>
                    <a:pt x="87761" y="74526"/>
                    <a:pt x="87761" y="74526"/>
                    <a:pt x="87761" y="74526"/>
                  </a:cubicBezTo>
                  <a:cubicBezTo>
                    <a:pt x="87402" y="74526"/>
                    <a:pt x="87402" y="73263"/>
                    <a:pt x="87402" y="74526"/>
                  </a:cubicBezTo>
                  <a:cubicBezTo>
                    <a:pt x="87044" y="74526"/>
                    <a:pt x="87402" y="74526"/>
                    <a:pt x="87044" y="74526"/>
                  </a:cubicBezTo>
                  <a:cubicBezTo>
                    <a:pt x="87044" y="74526"/>
                    <a:pt x="87044" y="74526"/>
                    <a:pt x="87044" y="74526"/>
                  </a:cubicBezTo>
                  <a:cubicBezTo>
                    <a:pt x="87044" y="75789"/>
                    <a:pt x="87044" y="75789"/>
                    <a:pt x="87044" y="75789"/>
                  </a:cubicBezTo>
                  <a:cubicBezTo>
                    <a:pt x="87044" y="75789"/>
                    <a:pt x="87044" y="75789"/>
                    <a:pt x="86686" y="75789"/>
                  </a:cubicBezTo>
                  <a:cubicBezTo>
                    <a:pt x="86686" y="75789"/>
                    <a:pt x="86686" y="75789"/>
                    <a:pt x="86686" y="74526"/>
                  </a:cubicBezTo>
                  <a:cubicBezTo>
                    <a:pt x="86686" y="74526"/>
                    <a:pt x="86686" y="74526"/>
                    <a:pt x="86686" y="74526"/>
                  </a:cubicBezTo>
                  <a:cubicBezTo>
                    <a:pt x="86686" y="74526"/>
                    <a:pt x="86328" y="74526"/>
                    <a:pt x="86328" y="74526"/>
                  </a:cubicBezTo>
                  <a:cubicBezTo>
                    <a:pt x="86328" y="74526"/>
                    <a:pt x="86328" y="74526"/>
                    <a:pt x="86328" y="74526"/>
                  </a:cubicBezTo>
                  <a:cubicBezTo>
                    <a:pt x="85970" y="73263"/>
                    <a:pt x="85970" y="74526"/>
                    <a:pt x="85611" y="73263"/>
                  </a:cubicBezTo>
                  <a:cubicBezTo>
                    <a:pt x="85611" y="73263"/>
                    <a:pt x="85611" y="73263"/>
                    <a:pt x="85611" y="73263"/>
                  </a:cubicBezTo>
                  <a:cubicBezTo>
                    <a:pt x="85253" y="72000"/>
                    <a:pt x="85253" y="72000"/>
                    <a:pt x="85253" y="72000"/>
                  </a:cubicBezTo>
                  <a:cubicBezTo>
                    <a:pt x="84895" y="72000"/>
                    <a:pt x="84537" y="72000"/>
                    <a:pt x="84179" y="72000"/>
                  </a:cubicBezTo>
                  <a:cubicBezTo>
                    <a:pt x="84179" y="72000"/>
                    <a:pt x="84179" y="72000"/>
                    <a:pt x="84179" y="72000"/>
                  </a:cubicBezTo>
                  <a:cubicBezTo>
                    <a:pt x="83820" y="72000"/>
                    <a:pt x="84179" y="70736"/>
                    <a:pt x="84179" y="70736"/>
                  </a:cubicBezTo>
                  <a:cubicBezTo>
                    <a:pt x="84179" y="70736"/>
                    <a:pt x="84179" y="70736"/>
                    <a:pt x="84179" y="69473"/>
                  </a:cubicBezTo>
                  <a:cubicBezTo>
                    <a:pt x="84179" y="69473"/>
                    <a:pt x="84179" y="69473"/>
                    <a:pt x="84537" y="69473"/>
                  </a:cubicBezTo>
                  <a:cubicBezTo>
                    <a:pt x="84537" y="69473"/>
                    <a:pt x="84537" y="69473"/>
                    <a:pt x="84537" y="69473"/>
                  </a:cubicBezTo>
                  <a:cubicBezTo>
                    <a:pt x="84895" y="68210"/>
                    <a:pt x="84895" y="68210"/>
                    <a:pt x="84895" y="66947"/>
                  </a:cubicBezTo>
                  <a:cubicBezTo>
                    <a:pt x="84895" y="66947"/>
                    <a:pt x="84895" y="66947"/>
                    <a:pt x="84895" y="65684"/>
                  </a:cubicBezTo>
                  <a:cubicBezTo>
                    <a:pt x="84895" y="65684"/>
                    <a:pt x="84895" y="65684"/>
                    <a:pt x="84895" y="65684"/>
                  </a:cubicBezTo>
                  <a:cubicBezTo>
                    <a:pt x="84895" y="64421"/>
                    <a:pt x="84895" y="64421"/>
                    <a:pt x="84895" y="64421"/>
                  </a:cubicBezTo>
                  <a:cubicBezTo>
                    <a:pt x="84895" y="64421"/>
                    <a:pt x="85253" y="64421"/>
                    <a:pt x="85253" y="64421"/>
                  </a:cubicBezTo>
                  <a:cubicBezTo>
                    <a:pt x="85253" y="63157"/>
                    <a:pt x="85253" y="63157"/>
                    <a:pt x="85253" y="61894"/>
                  </a:cubicBezTo>
                  <a:cubicBezTo>
                    <a:pt x="85253" y="61894"/>
                    <a:pt x="85253" y="61894"/>
                    <a:pt x="85253" y="61894"/>
                  </a:cubicBezTo>
                  <a:cubicBezTo>
                    <a:pt x="85611" y="61894"/>
                    <a:pt x="85611" y="61894"/>
                    <a:pt x="85611" y="60631"/>
                  </a:cubicBezTo>
                  <a:cubicBezTo>
                    <a:pt x="85611" y="60631"/>
                    <a:pt x="85253" y="60631"/>
                    <a:pt x="85253" y="60631"/>
                  </a:cubicBezTo>
                  <a:cubicBezTo>
                    <a:pt x="85253" y="60631"/>
                    <a:pt x="85253" y="60631"/>
                    <a:pt x="85253" y="59368"/>
                  </a:cubicBezTo>
                  <a:cubicBezTo>
                    <a:pt x="85253" y="59368"/>
                    <a:pt x="85253" y="59368"/>
                    <a:pt x="85253" y="59368"/>
                  </a:cubicBezTo>
                  <a:cubicBezTo>
                    <a:pt x="85611" y="58105"/>
                    <a:pt x="85611" y="58105"/>
                    <a:pt x="85611" y="56842"/>
                  </a:cubicBezTo>
                  <a:cubicBezTo>
                    <a:pt x="85611" y="56842"/>
                    <a:pt x="85970" y="56842"/>
                    <a:pt x="85970" y="56842"/>
                  </a:cubicBezTo>
                  <a:cubicBezTo>
                    <a:pt x="86328" y="56842"/>
                    <a:pt x="86328" y="56842"/>
                    <a:pt x="86686" y="56842"/>
                  </a:cubicBezTo>
                  <a:cubicBezTo>
                    <a:pt x="87044" y="56842"/>
                    <a:pt x="87044" y="56842"/>
                    <a:pt x="87402" y="56842"/>
                  </a:cubicBezTo>
                  <a:cubicBezTo>
                    <a:pt x="87402" y="56842"/>
                    <a:pt x="87402" y="56842"/>
                    <a:pt x="87761" y="56842"/>
                  </a:cubicBezTo>
                  <a:cubicBezTo>
                    <a:pt x="87761" y="56842"/>
                    <a:pt x="87761" y="58105"/>
                    <a:pt x="88119" y="58105"/>
                  </a:cubicBezTo>
                  <a:cubicBezTo>
                    <a:pt x="88119" y="58105"/>
                    <a:pt x="88119" y="56842"/>
                    <a:pt x="88477" y="56842"/>
                  </a:cubicBezTo>
                  <a:cubicBezTo>
                    <a:pt x="88477" y="56842"/>
                    <a:pt x="88477" y="56842"/>
                    <a:pt x="88477" y="56842"/>
                  </a:cubicBezTo>
                  <a:cubicBezTo>
                    <a:pt x="88835" y="58105"/>
                    <a:pt x="88835" y="58105"/>
                    <a:pt x="88835" y="58105"/>
                  </a:cubicBezTo>
                  <a:cubicBezTo>
                    <a:pt x="89194" y="58105"/>
                    <a:pt x="89194" y="56842"/>
                    <a:pt x="89194" y="56842"/>
                  </a:cubicBezTo>
                  <a:cubicBezTo>
                    <a:pt x="89552" y="56842"/>
                    <a:pt x="89552" y="56842"/>
                    <a:pt x="89552" y="56842"/>
                  </a:cubicBezTo>
                  <a:cubicBezTo>
                    <a:pt x="89910" y="58105"/>
                    <a:pt x="89910" y="58105"/>
                    <a:pt x="89910" y="58105"/>
                  </a:cubicBezTo>
                  <a:cubicBezTo>
                    <a:pt x="90268" y="58105"/>
                    <a:pt x="89910" y="56842"/>
                    <a:pt x="89910" y="55578"/>
                  </a:cubicBezTo>
                  <a:cubicBezTo>
                    <a:pt x="90268" y="55578"/>
                    <a:pt x="90268" y="55578"/>
                    <a:pt x="90268" y="55578"/>
                  </a:cubicBezTo>
                  <a:cubicBezTo>
                    <a:pt x="90626" y="55578"/>
                    <a:pt x="90626" y="56842"/>
                    <a:pt x="90626" y="56842"/>
                  </a:cubicBezTo>
                  <a:cubicBezTo>
                    <a:pt x="90985" y="56842"/>
                    <a:pt x="90985" y="56842"/>
                    <a:pt x="91343" y="56842"/>
                  </a:cubicBezTo>
                  <a:cubicBezTo>
                    <a:pt x="91343" y="56842"/>
                    <a:pt x="91343" y="56842"/>
                    <a:pt x="91701" y="56842"/>
                  </a:cubicBezTo>
                  <a:cubicBezTo>
                    <a:pt x="91701" y="56842"/>
                    <a:pt x="92059" y="56842"/>
                    <a:pt x="92059" y="56842"/>
                  </a:cubicBezTo>
                  <a:cubicBezTo>
                    <a:pt x="92059" y="58105"/>
                    <a:pt x="92059" y="58105"/>
                    <a:pt x="92059" y="58105"/>
                  </a:cubicBezTo>
                  <a:cubicBezTo>
                    <a:pt x="92059" y="58105"/>
                    <a:pt x="92059" y="59368"/>
                    <a:pt x="92059" y="59368"/>
                  </a:cubicBezTo>
                  <a:cubicBezTo>
                    <a:pt x="92059" y="59368"/>
                    <a:pt x="92059" y="59368"/>
                    <a:pt x="92059" y="59368"/>
                  </a:cubicBezTo>
                  <a:cubicBezTo>
                    <a:pt x="92417" y="59368"/>
                    <a:pt x="92417" y="59368"/>
                    <a:pt x="92776" y="59368"/>
                  </a:cubicBezTo>
                  <a:cubicBezTo>
                    <a:pt x="92776" y="59368"/>
                    <a:pt x="92776" y="58105"/>
                    <a:pt x="93134" y="58105"/>
                  </a:cubicBezTo>
                  <a:cubicBezTo>
                    <a:pt x="93134" y="58105"/>
                    <a:pt x="93134" y="59368"/>
                    <a:pt x="93492" y="59368"/>
                  </a:cubicBezTo>
                  <a:cubicBezTo>
                    <a:pt x="93492" y="59368"/>
                    <a:pt x="93492" y="58105"/>
                    <a:pt x="93492" y="58105"/>
                  </a:cubicBezTo>
                  <a:cubicBezTo>
                    <a:pt x="93850" y="58105"/>
                    <a:pt x="93850" y="58105"/>
                    <a:pt x="93850" y="58105"/>
                  </a:cubicBezTo>
                  <a:cubicBezTo>
                    <a:pt x="94208" y="58105"/>
                    <a:pt x="94208" y="58105"/>
                    <a:pt x="94208" y="58105"/>
                  </a:cubicBezTo>
                  <a:cubicBezTo>
                    <a:pt x="94567" y="58105"/>
                    <a:pt x="94567" y="58105"/>
                    <a:pt x="94567" y="58105"/>
                  </a:cubicBezTo>
                  <a:cubicBezTo>
                    <a:pt x="94925" y="58105"/>
                    <a:pt x="94925" y="56842"/>
                    <a:pt x="94925" y="56842"/>
                  </a:cubicBezTo>
                  <a:cubicBezTo>
                    <a:pt x="94567" y="56842"/>
                    <a:pt x="94567" y="56842"/>
                    <a:pt x="94567" y="56842"/>
                  </a:cubicBezTo>
                  <a:cubicBezTo>
                    <a:pt x="94208" y="56842"/>
                    <a:pt x="94208" y="56842"/>
                    <a:pt x="94208" y="56842"/>
                  </a:cubicBezTo>
                  <a:cubicBezTo>
                    <a:pt x="93850" y="56842"/>
                    <a:pt x="93492" y="56842"/>
                    <a:pt x="93492" y="55578"/>
                  </a:cubicBezTo>
                  <a:cubicBezTo>
                    <a:pt x="93492" y="55578"/>
                    <a:pt x="93492" y="55578"/>
                    <a:pt x="93492" y="55578"/>
                  </a:cubicBezTo>
                  <a:cubicBezTo>
                    <a:pt x="93492" y="54315"/>
                    <a:pt x="93492" y="54315"/>
                    <a:pt x="93492" y="54315"/>
                  </a:cubicBezTo>
                  <a:cubicBezTo>
                    <a:pt x="93492" y="53052"/>
                    <a:pt x="93850" y="54315"/>
                    <a:pt x="93850" y="53052"/>
                  </a:cubicBezTo>
                  <a:cubicBezTo>
                    <a:pt x="93850" y="53052"/>
                    <a:pt x="93850" y="53052"/>
                    <a:pt x="93850" y="53052"/>
                  </a:cubicBezTo>
                  <a:cubicBezTo>
                    <a:pt x="93850" y="53052"/>
                    <a:pt x="93850" y="51789"/>
                    <a:pt x="93850" y="51789"/>
                  </a:cubicBezTo>
                  <a:cubicBezTo>
                    <a:pt x="93492" y="51789"/>
                    <a:pt x="93492" y="51789"/>
                    <a:pt x="93492" y="51789"/>
                  </a:cubicBezTo>
                  <a:cubicBezTo>
                    <a:pt x="93492" y="50526"/>
                    <a:pt x="93492" y="50526"/>
                    <a:pt x="93492" y="50526"/>
                  </a:cubicBezTo>
                  <a:cubicBezTo>
                    <a:pt x="93492" y="50526"/>
                    <a:pt x="93492" y="49263"/>
                    <a:pt x="93492" y="49263"/>
                  </a:cubicBezTo>
                  <a:cubicBezTo>
                    <a:pt x="93850" y="49263"/>
                    <a:pt x="93850" y="49263"/>
                    <a:pt x="93850" y="49263"/>
                  </a:cubicBezTo>
                  <a:cubicBezTo>
                    <a:pt x="94208" y="49263"/>
                    <a:pt x="94208" y="49263"/>
                    <a:pt x="94208" y="49263"/>
                  </a:cubicBezTo>
                  <a:cubicBezTo>
                    <a:pt x="94567" y="49263"/>
                    <a:pt x="94567" y="49263"/>
                    <a:pt x="94567" y="49263"/>
                  </a:cubicBezTo>
                  <a:cubicBezTo>
                    <a:pt x="94925" y="49263"/>
                    <a:pt x="94925" y="49263"/>
                    <a:pt x="95283" y="49263"/>
                  </a:cubicBezTo>
                  <a:cubicBezTo>
                    <a:pt x="95283" y="49263"/>
                    <a:pt x="95641" y="49263"/>
                    <a:pt x="95641" y="49263"/>
                  </a:cubicBezTo>
                  <a:cubicBezTo>
                    <a:pt x="95641" y="49263"/>
                    <a:pt x="95641" y="49263"/>
                    <a:pt x="96000" y="49263"/>
                  </a:cubicBezTo>
                  <a:cubicBezTo>
                    <a:pt x="96000" y="50526"/>
                    <a:pt x="96000" y="50526"/>
                    <a:pt x="96000" y="50526"/>
                  </a:cubicBezTo>
                  <a:cubicBezTo>
                    <a:pt x="96358" y="50526"/>
                    <a:pt x="96358" y="51789"/>
                    <a:pt x="96358" y="51789"/>
                  </a:cubicBezTo>
                  <a:cubicBezTo>
                    <a:pt x="96358" y="51789"/>
                    <a:pt x="96716" y="51789"/>
                    <a:pt x="96716" y="51789"/>
                  </a:cubicBezTo>
                  <a:cubicBezTo>
                    <a:pt x="96716" y="51789"/>
                    <a:pt x="96716" y="51789"/>
                    <a:pt x="96716" y="51789"/>
                  </a:cubicBezTo>
                  <a:cubicBezTo>
                    <a:pt x="96716" y="51789"/>
                    <a:pt x="97074" y="53052"/>
                    <a:pt x="97074" y="53052"/>
                  </a:cubicBezTo>
                  <a:cubicBezTo>
                    <a:pt x="97074" y="53052"/>
                    <a:pt x="97074" y="53052"/>
                    <a:pt x="97074" y="53052"/>
                  </a:cubicBezTo>
                  <a:cubicBezTo>
                    <a:pt x="97074" y="53052"/>
                    <a:pt x="97074" y="53052"/>
                    <a:pt x="97074" y="51789"/>
                  </a:cubicBezTo>
                  <a:cubicBezTo>
                    <a:pt x="97432" y="51789"/>
                    <a:pt x="97432" y="51789"/>
                    <a:pt x="97432" y="51789"/>
                  </a:cubicBezTo>
                  <a:cubicBezTo>
                    <a:pt x="97432" y="50526"/>
                    <a:pt x="97432" y="50526"/>
                    <a:pt x="97432" y="50526"/>
                  </a:cubicBezTo>
                  <a:cubicBezTo>
                    <a:pt x="97432" y="50526"/>
                    <a:pt x="97432" y="50526"/>
                    <a:pt x="97791" y="49263"/>
                  </a:cubicBezTo>
                  <a:cubicBezTo>
                    <a:pt x="97791" y="49263"/>
                    <a:pt x="97791" y="49263"/>
                    <a:pt x="97791" y="49263"/>
                  </a:cubicBezTo>
                  <a:cubicBezTo>
                    <a:pt x="97791" y="48000"/>
                    <a:pt x="97432" y="48000"/>
                    <a:pt x="97432" y="48000"/>
                  </a:cubicBezTo>
                  <a:cubicBezTo>
                    <a:pt x="97074" y="48000"/>
                    <a:pt x="97074" y="46736"/>
                    <a:pt x="97074" y="46736"/>
                  </a:cubicBezTo>
                  <a:cubicBezTo>
                    <a:pt x="97074" y="46736"/>
                    <a:pt x="97432" y="46736"/>
                    <a:pt x="97432" y="46736"/>
                  </a:cubicBezTo>
                  <a:cubicBezTo>
                    <a:pt x="97432" y="46736"/>
                    <a:pt x="97791" y="45473"/>
                    <a:pt x="97791" y="46736"/>
                  </a:cubicBezTo>
                  <a:cubicBezTo>
                    <a:pt x="97791" y="46736"/>
                    <a:pt x="97791" y="46736"/>
                    <a:pt x="98149" y="46736"/>
                  </a:cubicBezTo>
                  <a:cubicBezTo>
                    <a:pt x="98149" y="48000"/>
                    <a:pt x="98149" y="48000"/>
                    <a:pt x="98149" y="48000"/>
                  </a:cubicBezTo>
                  <a:cubicBezTo>
                    <a:pt x="98507" y="48000"/>
                    <a:pt x="98507" y="49263"/>
                    <a:pt x="98507" y="49263"/>
                  </a:cubicBezTo>
                  <a:cubicBezTo>
                    <a:pt x="98507" y="49263"/>
                    <a:pt x="98507" y="49263"/>
                    <a:pt x="98507" y="50526"/>
                  </a:cubicBezTo>
                  <a:cubicBezTo>
                    <a:pt x="98507" y="50526"/>
                    <a:pt x="98865" y="50526"/>
                    <a:pt x="98865" y="50526"/>
                  </a:cubicBezTo>
                  <a:cubicBezTo>
                    <a:pt x="98865" y="50526"/>
                    <a:pt x="99223" y="51789"/>
                    <a:pt x="98865" y="51789"/>
                  </a:cubicBezTo>
                  <a:cubicBezTo>
                    <a:pt x="98865" y="51789"/>
                    <a:pt x="98865" y="51789"/>
                    <a:pt x="98865" y="53052"/>
                  </a:cubicBezTo>
                  <a:cubicBezTo>
                    <a:pt x="98865" y="53052"/>
                    <a:pt x="98865" y="53052"/>
                    <a:pt x="98865" y="53052"/>
                  </a:cubicBezTo>
                  <a:cubicBezTo>
                    <a:pt x="98865" y="53052"/>
                    <a:pt x="98865" y="53052"/>
                    <a:pt x="98507" y="53052"/>
                  </a:cubicBezTo>
                  <a:cubicBezTo>
                    <a:pt x="98507" y="54315"/>
                    <a:pt x="98507" y="54315"/>
                    <a:pt x="98507" y="55578"/>
                  </a:cubicBezTo>
                  <a:cubicBezTo>
                    <a:pt x="98507" y="56842"/>
                    <a:pt x="98507" y="56842"/>
                    <a:pt x="98507" y="58105"/>
                  </a:cubicBezTo>
                  <a:cubicBezTo>
                    <a:pt x="98507" y="59368"/>
                    <a:pt x="98507" y="59368"/>
                    <a:pt x="98507" y="59368"/>
                  </a:cubicBezTo>
                  <a:cubicBezTo>
                    <a:pt x="98507" y="60631"/>
                    <a:pt x="98507" y="60631"/>
                    <a:pt x="98507" y="60631"/>
                  </a:cubicBezTo>
                  <a:cubicBezTo>
                    <a:pt x="98507" y="60631"/>
                    <a:pt x="98507" y="60631"/>
                    <a:pt x="98507" y="61894"/>
                  </a:cubicBezTo>
                  <a:cubicBezTo>
                    <a:pt x="98149" y="61894"/>
                    <a:pt x="97791" y="61894"/>
                    <a:pt x="97791" y="61894"/>
                  </a:cubicBezTo>
                  <a:cubicBezTo>
                    <a:pt x="97791" y="61894"/>
                    <a:pt x="97791" y="63157"/>
                    <a:pt x="97791" y="63157"/>
                  </a:cubicBezTo>
                  <a:cubicBezTo>
                    <a:pt x="97791" y="63157"/>
                    <a:pt x="98149" y="64421"/>
                    <a:pt x="98149" y="64421"/>
                  </a:cubicBezTo>
                  <a:cubicBezTo>
                    <a:pt x="98149" y="64421"/>
                    <a:pt x="97791" y="65684"/>
                    <a:pt x="97791" y="65684"/>
                  </a:cubicBezTo>
                  <a:cubicBezTo>
                    <a:pt x="97791" y="65684"/>
                    <a:pt x="98149" y="66947"/>
                    <a:pt x="98149" y="66947"/>
                  </a:cubicBezTo>
                  <a:cubicBezTo>
                    <a:pt x="98149" y="66947"/>
                    <a:pt x="98507" y="68210"/>
                    <a:pt x="98507" y="68210"/>
                  </a:cubicBezTo>
                  <a:cubicBezTo>
                    <a:pt x="98865" y="69473"/>
                    <a:pt x="98865" y="69473"/>
                    <a:pt x="98865" y="69473"/>
                  </a:cubicBezTo>
                  <a:cubicBezTo>
                    <a:pt x="98865" y="70736"/>
                    <a:pt x="99223" y="70736"/>
                    <a:pt x="99223" y="72000"/>
                  </a:cubicBezTo>
                  <a:cubicBezTo>
                    <a:pt x="99582" y="72000"/>
                    <a:pt x="99582" y="72000"/>
                    <a:pt x="99940" y="73263"/>
                  </a:cubicBezTo>
                  <a:cubicBezTo>
                    <a:pt x="100298" y="74526"/>
                    <a:pt x="100298" y="74526"/>
                    <a:pt x="100656" y="74526"/>
                  </a:cubicBezTo>
                  <a:cubicBezTo>
                    <a:pt x="101014" y="75789"/>
                    <a:pt x="101014" y="75789"/>
                    <a:pt x="101014" y="77052"/>
                  </a:cubicBezTo>
                  <a:cubicBezTo>
                    <a:pt x="101373" y="77052"/>
                    <a:pt x="101373" y="78315"/>
                    <a:pt x="101731" y="78315"/>
                  </a:cubicBezTo>
                  <a:cubicBezTo>
                    <a:pt x="101731" y="79578"/>
                    <a:pt x="101731" y="79578"/>
                    <a:pt x="102089" y="79578"/>
                  </a:cubicBezTo>
                  <a:cubicBezTo>
                    <a:pt x="102089" y="79578"/>
                    <a:pt x="102447" y="80842"/>
                    <a:pt x="102447" y="80842"/>
                  </a:cubicBezTo>
                  <a:cubicBezTo>
                    <a:pt x="102805" y="82105"/>
                    <a:pt x="103164" y="82105"/>
                    <a:pt x="103164" y="83368"/>
                  </a:cubicBezTo>
                  <a:cubicBezTo>
                    <a:pt x="103522" y="83368"/>
                    <a:pt x="103522" y="84631"/>
                    <a:pt x="103880" y="84631"/>
                  </a:cubicBezTo>
                  <a:cubicBezTo>
                    <a:pt x="103880" y="85894"/>
                    <a:pt x="103880" y="85894"/>
                    <a:pt x="104238" y="85894"/>
                  </a:cubicBezTo>
                  <a:cubicBezTo>
                    <a:pt x="104238" y="85894"/>
                    <a:pt x="104238" y="84631"/>
                    <a:pt x="104238" y="84631"/>
                  </a:cubicBezTo>
                  <a:cubicBezTo>
                    <a:pt x="104238" y="84631"/>
                    <a:pt x="104238" y="83368"/>
                    <a:pt x="104238" y="83368"/>
                  </a:cubicBezTo>
                  <a:cubicBezTo>
                    <a:pt x="104238" y="82105"/>
                    <a:pt x="104238" y="82105"/>
                    <a:pt x="104238" y="80842"/>
                  </a:cubicBezTo>
                  <a:cubicBezTo>
                    <a:pt x="104238" y="80842"/>
                    <a:pt x="103880" y="79578"/>
                    <a:pt x="103880" y="79578"/>
                  </a:cubicBezTo>
                  <a:cubicBezTo>
                    <a:pt x="103880" y="79578"/>
                    <a:pt x="103522" y="79578"/>
                    <a:pt x="103880" y="78315"/>
                  </a:cubicBezTo>
                  <a:cubicBezTo>
                    <a:pt x="103880" y="78315"/>
                    <a:pt x="103880" y="78315"/>
                    <a:pt x="104238" y="78315"/>
                  </a:cubicBezTo>
                  <a:cubicBezTo>
                    <a:pt x="104238" y="78315"/>
                    <a:pt x="104238" y="78315"/>
                    <a:pt x="104238" y="77052"/>
                  </a:cubicBezTo>
                  <a:cubicBezTo>
                    <a:pt x="104238" y="77052"/>
                    <a:pt x="104238" y="75789"/>
                    <a:pt x="104238" y="75789"/>
                  </a:cubicBezTo>
                  <a:cubicBezTo>
                    <a:pt x="103880" y="75789"/>
                    <a:pt x="103880" y="75789"/>
                    <a:pt x="103880" y="74526"/>
                  </a:cubicBezTo>
                  <a:cubicBezTo>
                    <a:pt x="103880" y="74526"/>
                    <a:pt x="103880" y="74526"/>
                    <a:pt x="103880" y="74526"/>
                  </a:cubicBezTo>
                  <a:cubicBezTo>
                    <a:pt x="103880" y="73263"/>
                    <a:pt x="103880" y="73263"/>
                    <a:pt x="104238" y="73263"/>
                  </a:cubicBezTo>
                  <a:cubicBezTo>
                    <a:pt x="104238" y="73263"/>
                    <a:pt x="104238" y="73263"/>
                    <a:pt x="104238" y="73263"/>
                  </a:cubicBezTo>
                  <a:cubicBezTo>
                    <a:pt x="104597" y="73263"/>
                    <a:pt x="104597" y="73263"/>
                    <a:pt x="104597" y="73263"/>
                  </a:cubicBezTo>
                  <a:cubicBezTo>
                    <a:pt x="104597" y="73263"/>
                    <a:pt x="104955" y="72000"/>
                    <a:pt x="104597" y="72000"/>
                  </a:cubicBezTo>
                  <a:cubicBezTo>
                    <a:pt x="104597" y="72000"/>
                    <a:pt x="104597" y="72000"/>
                    <a:pt x="104597" y="72000"/>
                  </a:cubicBezTo>
                  <a:cubicBezTo>
                    <a:pt x="104238" y="72000"/>
                    <a:pt x="104238" y="72000"/>
                    <a:pt x="103880" y="70736"/>
                  </a:cubicBezTo>
                  <a:cubicBezTo>
                    <a:pt x="103880" y="70736"/>
                    <a:pt x="103880" y="70736"/>
                    <a:pt x="103522" y="69473"/>
                  </a:cubicBezTo>
                  <a:cubicBezTo>
                    <a:pt x="103522" y="69473"/>
                    <a:pt x="103164" y="69473"/>
                    <a:pt x="103164" y="68210"/>
                  </a:cubicBezTo>
                  <a:cubicBezTo>
                    <a:pt x="103522" y="68210"/>
                    <a:pt x="103522" y="68210"/>
                    <a:pt x="103522" y="68210"/>
                  </a:cubicBezTo>
                  <a:cubicBezTo>
                    <a:pt x="103522" y="68210"/>
                    <a:pt x="103522" y="68210"/>
                    <a:pt x="103880" y="68210"/>
                  </a:cubicBezTo>
                  <a:cubicBezTo>
                    <a:pt x="103880" y="68210"/>
                    <a:pt x="104238" y="68210"/>
                    <a:pt x="104238" y="66947"/>
                  </a:cubicBezTo>
                  <a:cubicBezTo>
                    <a:pt x="104238" y="66947"/>
                    <a:pt x="103880" y="66947"/>
                    <a:pt x="103880" y="66947"/>
                  </a:cubicBezTo>
                  <a:cubicBezTo>
                    <a:pt x="103522" y="65684"/>
                    <a:pt x="103522" y="65684"/>
                    <a:pt x="103522" y="65684"/>
                  </a:cubicBezTo>
                  <a:cubicBezTo>
                    <a:pt x="103522" y="65684"/>
                    <a:pt x="103164" y="65684"/>
                    <a:pt x="103164" y="65684"/>
                  </a:cubicBezTo>
                  <a:cubicBezTo>
                    <a:pt x="103164" y="65684"/>
                    <a:pt x="103164" y="65684"/>
                    <a:pt x="102805" y="64421"/>
                  </a:cubicBezTo>
                  <a:cubicBezTo>
                    <a:pt x="102805" y="64421"/>
                    <a:pt x="102805" y="63157"/>
                    <a:pt x="102447" y="63157"/>
                  </a:cubicBezTo>
                  <a:cubicBezTo>
                    <a:pt x="102447" y="61894"/>
                    <a:pt x="102447" y="61894"/>
                    <a:pt x="102089" y="61894"/>
                  </a:cubicBezTo>
                  <a:cubicBezTo>
                    <a:pt x="102089" y="61894"/>
                    <a:pt x="101731" y="61894"/>
                    <a:pt x="101373" y="61894"/>
                  </a:cubicBezTo>
                  <a:cubicBezTo>
                    <a:pt x="101373" y="61894"/>
                    <a:pt x="101373" y="61894"/>
                    <a:pt x="101014" y="60631"/>
                  </a:cubicBezTo>
                  <a:cubicBezTo>
                    <a:pt x="101014" y="60631"/>
                    <a:pt x="101014" y="60631"/>
                    <a:pt x="101014" y="59368"/>
                  </a:cubicBezTo>
                  <a:cubicBezTo>
                    <a:pt x="101014" y="59368"/>
                    <a:pt x="101014" y="59368"/>
                    <a:pt x="101014" y="59368"/>
                  </a:cubicBezTo>
                  <a:cubicBezTo>
                    <a:pt x="100656" y="59368"/>
                    <a:pt x="101014" y="58105"/>
                    <a:pt x="100656" y="58105"/>
                  </a:cubicBezTo>
                  <a:cubicBezTo>
                    <a:pt x="100656" y="58105"/>
                    <a:pt x="100656" y="58105"/>
                    <a:pt x="100656" y="56842"/>
                  </a:cubicBezTo>
                  <a:cubicBezTo>
                    <a:pt x="100298" y="56842"/>
                    <a:pt x="100298" y="56842"/>
                    <a:pt x="100298" y="55578"/>
                  </a:cubicBezTo>
                  <a:cubicBezTo>
                    <a:pt x="100298" y="55578"/>
                    <a:pt x="100298" y="54315"/>
                    <a:pt x="100656" y="55578"/>
                  </a:cubicBezTo>
                  <a:cubicBezTo>
                    <a:pt x="100656" y="55578"/>
                    <a:pt x="100656" y="55578"/>
                    <a:pt x="100656" y="55578"/>
                  </a:cubicBezTo>
                  <a:cubicBezTo>
                    <a:pt x="101014" y="55578"/>
                    <a:pt x="101014" y="55578"/>
                    <a:pt x="101014" y="55578"/>
                  </a:cubicBezTo>
                  <a:cubicBezTo>
                    <a:pt x="101373" y="55578"/>
                    <a:pt x="101373" y="55578"/>
                    <a:pt x="101373" y="54315"/>
                  </a:cubicBezTo>
                  <a:cubicBezTo>
                    <a:pt x="101373" y="54315"/>
                    <a:pt x="101373" y="54315"/>
                    <a:pt x="101373" y="53052"/>
                  </a:cubicBezTo>
                  <a:cubicBezTo>
                    <a:pt x="101373" y="53052"/>
                    <a:pt x="101731" y="53052"/>
                    <a:pt x="101731" y="53052"/>
                  </a:cubicBezTo>
                  <a:cubicBezTo>
                    <a:pt x="101731" y="54315"/>
                    <a:pt x="101731" y="54315"/>
                    <a:pt x="101731" y="54315"/>
                  </a:cubicBezTo>
                  <a:cubicBezTo>
                    <a:pt x="102089" y="54315"/>
                    <a:pt x="101731" y="54315"/>
                    <a:pt x="102089" y="55578"/>
                  </a:cubicBezTo>
                  <a:cubicBezTo>
                    <a:pt x="102089" y="55578"/>
                    <a:pt x="102089" y="55578"/>
                    <a:pt x="102089" y="55578"/>
                  </a:cubicBezTo>
                  <a:cubicBezTo>
                    <a:pt x="102447" y="55578"/>
                    <a:pt x="102447" y="55578"/>
                    <a:pt x="102447" y="54315"/>
                  </a:cubicBezTo>
                  <a:cubicBezTo>
                    <a:pt x="102447" y="54315"/>
                    <a:pt x="102447" y="54315"/>
                    <a:pt x="102447" y="54315"/>
                  </a:cubicBezTo>
                  <a:cubicBezTo>
                    <a:pt x="102447" y="53052"/>
                    <a:pt x="102447" y="53052"/>
                    <a:pt x="102447" y="53052"/>
                  </a:cubicBezTo>
                  <a:cubicBezTo>
                    <a:pt x="102805" y="53052"/>
                    <a:pt x="102805" y="53052"/>
                    <a:pt x="103164" y="53052"/>
                  </a:cubicBezTo>
                  <a:cubicBezTo>
                    <a:pt x="103164" y="53052"/>
                    <a:pt x="103164" y="53052"/>
                    <a:pt x="103522" y="53052"/>
                  </a:cubicBezTo>
                  <a:cubicBezTo>
                    <a:pt x="103522" y="53052"/>
                    <a:pt x="103522" y="53052"/>
                    <a:pt x="103880" y="53052"/>
                  </a:cubicBezTo>
                  <a:cubicBezTo>
                    <a:pt x="103880" y="53052"/>
                    <a:pt x="104238" y="53052"/>
                    <a:pt x="104238" y="54315"/>
                  </a:cubicBezTo>
                  <a:cubicBezTo>
                    <a:pt x="104238" y="54315"/>
                    <a:pt x="104238" y="54315"/>
                    <a:pt x="104597" y="54315"/>
                  </a:cubicBezTo>
                  <a:cubicBezTo>
                    <a:pt x="104597" y="55578"/>
                    <a:pt x="104597" y="55578"/>
                    <a:pt x="104955" y="55578"/>
                  </a:cubicBezTo>
                  <a:cubicBezTo>
                    <a:pt x="104955" y="55578"/>
                    <a:pt x="104955" y="55578"/>
                    <a:pt x="105313" y="55578"/>
                  </a:cubicBezTo>
                  <a:cubicBezTo>
                    <a:pt x="105313" y="54315"/>
                    <a:pt x="104955" y="54315"/>
                    <a:pt x="104955" y="54315"/>
                  </a:cubicBezTo>
                  <a:cubicBezTo>
                    <a:pt x="104955" y="53052"/>
                    <a:pt x="104955" y="53052"/>
                    <a:pt x="104955" y="53052"/>
                  </a:cubicBezTo>
                  <a:cubicBezTo>
                    <a:pt x="104955" y="53052"/>
                    <a:pt x="104955" y="53052"/>
                    <a:pt x="104955" y="53052"/>
                  </a:cubicBezTo>
                  <a:cubicBezTo>
                    <a:pt x="104955" y="53052"/>
                    <a:pt x="104955" y="53052"/>
                    <a:pt x="104955" y="51789"/>
                  </a:cubicBezTo>
                  <a:cubicBezTo>
                    <a:pt x="105313" y="51789"/>
                    <a:pt x="104955" y="50526"/>
                    <a:pt x="105313" y="50526"/>
                  </a:cubicBezTo>
                  <a:cubicBezTo>
                    <a:pt x="105313" y="50526"/>
                    <a:pt x="105313" y="49263"/>
                    <a:pt x="105313" y="49263"/>
                  </a:cubicBezTo>
                  <a:cubicBezTo>
                    <a:pt x="105671" y="49263"/>
                    <a:pt x="105671" y="49263"/>
                    <a:pt x="105671" y="49263"/>
                  </a:cubicBezTo>
                  <a:cubicBezTo>
                    <a:pt x="105671" y="49263"/>
                    <a:pt x="106029" y="49263"/>
                    <a:pt x="106029" y="49263"/>
                  </a:cubicBezTo>
                  <a:cubicBezTo>
                    <a:pt x="106029" y="49263"/>
                    <a:pt x="106029" y="49263"/>
                    <a:pt x="106029" y="48000"/>
                  </a:cubicBezTo>
                  <a:cubicBezTo>
                    <a:pt x="106029" y="48000"/>
                    <a:pt x="106029" y="48000"/>
                    <a:pt x="106388" y="48000"/>
                  </a:cubicBezTo>
                  <a:cubicBezTo>
                    <a:pt x="106388" y="48000"/>
                    <a:pt x="106388" y="48000"/>
                    <a:pt x="106388" y="46736"/>
                  </a:cubicBezTo>
                  <a:cubicBezTo>
                    <a:pt x="106388" y="46736"/>
                    <a:pt x="106388" y="46736"/>
                    <a:pt x="106388" y="46736"/>
                  </a:cubicBezTo>
                  <a:cubicBezTo>
                    <a:pt x="106388" y="45473"/>
                    <a:pt x="106746" y="45473"/>
                    <a:pt x="106746" y="45473"/>
                  </a:cubicBezTo>
                  <a:cubicBezTo>
                    <a:pt x="106746" y="45473"/>
                    <a:pt x="106746" y="46736"/>
                    <a:pt x="106746" y="46736"/>
                  </a:cubicBezTo>
                  <a:cubicBezTo>
                    <a:pt x="107104" y="46736"/>
                    <a:pt x="107104" y="46736"/>
                    <a:pt x="107104" y="46736"/>
                  </a:cubicBezTo>
                  <a:cubicBezTo>
                    <a:pt x="107462" y="46736"/>
                    <a:pt x="107462" y="46736"/>
                    <a:pt x="107820" y="46736"/>
                  </a:cubicBezTo>
                  <a:cubicBezTo>
                    <a:pt x="107820" y="46736"/>
                    <a:pt x="107820" y="46736"/>
                    <a:pt x="108179" y="46736"/>
                  </a:cubicBezTo>
                  <a:cubicBezTo>
                    <a:pt x="108179" y="46736"/>
                    <a:pt x="108179" y="46736"/>
                    <a:pt x="108179" y="46736"/>
                  </a:cubicBezTo>
                  <a:cubicBezTo>
                    <a:pt x="108895" y="48000"/>
                    <a:pt x="108895" y="48000"/>
                    <a:pt x="108895" y="48000"/>
                  </a:cubicBezTo>
                  <a:cubicBezTo>
                    <a:pt x="109253" y="48000"/>
                    <a:pt x="109253" y="48000"/>
                    <a:pt x="109253" y="46736"/>
                  </a:cubicBezTo>
                  <a:cubicBezTo>
                    <a:pt x="109611" y="46736"/>
                    <a:pt x="110328" y="48000"/>
                    <a:pt x="110328" y="46736"/>
                  </a:cubicBezTo>
                  <a:cubicBezTo>
                    <a:pt x="110328" y="46736"/>
                    <a:pt x="109970" y="46736"/>
                    <a:pt x="109970" y="45473"/>
                  </a:cubicBezTo>
                  <a:cubicBezTo>
                    <a:pt x="109970" y="45473"/>
                    <a:pt x="109970" y="45473"/>
                    <a:pt x="109970" y="44210"/>
                  </a:cubicBezTo>
                  <a:cubicBezTo>
                    <a:pt x="109611" y="44210"/>
                    <a:pt x="109611" y="44210"/>
                    <a:pt x="109611" y="42947"/>
                  </a:cubicBezTo>
                  <a:cubicBezTo>
                    <a:pt x="109970" y="42947"/>
                    <a:pt x="109970" y="41684"/>
                    <a:pt x="110328" y="42947"/>
                  </a:cubicBezTo>
                  <a:cubicBezTo>
                    <a:pt x="110686" y="44210"/>
                    <a:pt x="110686" y="44210"/>
                    <a:pt x="110686" y="45473"/>
                  </a:cubicBezTo>
                  <a:cubicBezTo>
                    <a:pt x="110686" y="45473"/>
                    <a:pt x="110686" y="45473"/>
                    <a:pt x="111044" y="46736"/>
                  </a:cubicBezTo>
                  <a:cubicBezTo>
                    <a:pt x="111402" y="46736"/>
                    <a:pt x="111402" y="46736"/>
                    <a:pt x="111402" y="46736"/>
                  </a:cubicBezTo>
                  <a:cubicBezTo>
                    <a:pt x="111761" y="46736"/>
                    <a:pt x="112119" y="46736"/>
                    <a:pt x="112119" y="45473"/>
                  </a:cubicBezTo>
                  <a:cubicBezTo>
                    <a:pt x="112477" y="45473"/>
                    <a:pt x="112119" y="44210"/>
                    <a:pt x="112477" y="45473"/>
                  </a:cubicBezTo>
                  <a:cubicBezTo>
                    <a:pt x="112835" y="45473"/>
                    <a:pt x="112835" y="45473"/>
                    <a:pt x="113194" y="46736"/>
                  </a:cubicBezTo>
                  <a:cubicBezTo>
                    <a:pt x="113552" y="48000"/>
                    <a:pt x="113194" y="48000"/>
                    <a:pt x="113194" y="48000"/>
                  </a:cubicBezTo>
                  <a:cubicBezTo>
                    <a:pt x="113552" y="49263"/>
                    <a:pt x="113552" y="49263"/>
                    <a:pt x="113910" y="50526"/>
                  </a:cubicBezTo>
                  <a:cubicBezTo>
                    <a:pt x="114268" y="50526"/>
                    <a:pt x="113910" y="49263"/>
                    <a:pt x="114268" y="50526"/>
                  </a:cubicBezTo>
                  <a:cubicBezTo>
                    <a:pt x="114626" y="50526"/>
                    <a:pt x="114626" y="50526"/>
                    <a:pt x="114985" y="50526"/>
                  </a:cubicBezTo>
                  <a:cubicBezTo>
                    <a:pt x="115343" y="51789"/>
                    <a:pt x="115343" y="51789"/>
                    <a:pt x="115701" y="51789"/>
                  </a:cubicBezTo>
                  <a:cubicBezTo>
                    <a:pt x="116059" y="53052"/>
                    <a:pt x="116059" y="53052"/>
                    <a:pt x="116417" y="51789"/>
                  </a:cubicBezTo>
                  <a:cubicBezTo>
                    <a:pt x="116417" y="51789"/>
                    <a:pt x="116059" y="51789"/>
                    <a:pt x="116417" y="51789"/>
                  </a:cubicBezTo>
                  <a:cubicBezTo>
                    <a:pt x="116417" y="51789"/>
                    <a:pt x="116776" y="51789"/>
                    <a:pt x="117134" y="51789"/>
                  </a:cubicBezTo>
                  <a:cubicBezTo>
                    <a:pt x="117134" y="51789"/>
                    <a:pt x="116776" y="51789"/>
                    <a:pt x="116776" y="50526"/>
                  </a:cubicBezTo>
                  <a:cubicBezTo>
                    <a:pt x="116776" y="50526"/>
                    <a:pt x="116417" y="49263"/>
                    <a:pt x="116776" y="49263"/>
                  </a:cubicBezTo>
                  <a:cubicBezTo>
                    <a:pt x="116776" y="49263"/>
                    <a:pt x="117134" y="49263"/>
                    <a:pt x="117134" y="49263"/>
                  </a:cubicBezTo>
                  <a:cubicBezTo>
                    <a:pt x="117492" y="49263"/>
                    <a:pt x="117492" y="49263"/>
                    <a:pt x="117492" y="48000"/>
                  </a:cubicBezTo>
                  <a:cubicBezTo>
                    <a:pt x="117492" y="48000"/>
                    <a:pt x="117492" y="48000"/>
                    <a:pt x="117134" y="46736"/>
                  </a:cubicBezTo>
                  <a:cubicBezTo>
                    <a:pt x="117134" y="46736"/>
                    <a:pt x="117134" y="46736"/>
                    <a:pt x="117134" y="45473"/>
                  </a:cubicBezTo>
                  <a:cubicBezTo>
                    <a:pt x="117134" y="45473"/>
                    <a:pt x="117492" y="45473"/>
                    <a:pt x="117850" y="45473"/>
                  </a:cubicBezTo>
                  <a:cubicBezTo>
                    <a:pt x="118208" y="45473"/>
                    <a:pt x="118208" y="45473"/>
                    <a:pt x="118567" y="45473"/>
                  </a:cubicBezTo>
                  <a:cubicBezTo>
                    <a:pt x="118925" y="45473"/>
                    <a:pt x="118925" y="45473"/>
                    <a:pt x="119283" y="45473"/>
                  </a:cubicBezTo>
                  <a:cubicBezTo>
                    <a:pt x="119283" y="45473"/>
                    <a:pt x="119283" y="44210"/>
                    <a:pt x="119283" y="44210"/>
                  </a:cubicBezTo>
                  <a:cubicBezTo>
                    <a:pt x="119283" y="44210"/>
                    <a:pt x="119641" y="44210"/>
                    <a:pt x="120000" y="44210"/>
                  </a:cubicBezTo>
                  <a:cubicBezTo>
                    <a:pt x="120000" y="44210"/>
                    <a:pt x="120000" y="44210"/>
                    <a:pt x="120000" y="42947"/>
                  </a:cubicBezTo>
                  <a:close/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Shape 643"/>
            <p:cNvSpPr/>
            <p:nvPr/>
          </p:nvSpPr>
          <p:spPr>
            <a:xfrm>
              <a:off x="12502339" y="2001347"/>
              <a:ext cx="132171" cy="533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96000"/>
                  </a:moveTo>
                  <a:cubicBezTo>
                    <a:pt x="90000" y="96000"/>
                    <a:pt x="120000" y="96000"/>
                    <a:pt x="100000" y="72000"/>
                  </a:cubicBezTo>
                  <a:cubicBezTo>
                    <a:pt x="80000" y="24000"/>
                    <a:pt x="60000" y="48000"/>
                    <a:pt x="40000" y="24000"/>
                  </a:cubicBezTo>
                  <a:cubicBezTo>
                    <a:pt x="20000" y="0"/>
                    <a:pt x="20000" y="0"/>
                    <a:pt x="20000" y="0"/>
                  </a:cubicBezTo>
                  <a:cubicBezTo>
                    <a:pt x="10000" y="24000"/>
                    <a:pt x="10000" y="48000"/>
                    <a:pt x="0" y="96000"/>
                  </a:cubicBezTo>
                  <a:cubicBezTo>
                    <a:pt x="30000" y="120000"/>
                    <a:pt x="30000" y="120000"/>
                    <a:pt x="30000" y="120000"/>
                  </a:cubicBezTo>
                  <a:cubicBezTo>
                    <a:pt x="50000" y="120000"/>
                    <a:pt x="70000" y="120000"/>
                    <a:pt x="80000" y="96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Shape 644"/>
            <p:cNvSpPr/>
            <p:nvPr/>
          </p:nvSpPr>
          <p:spPr>
            <a:xfrm>
              <a:off x="12700596" y="2332475"/>
              <a:ext cx="98323" cy="313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666" y="80000"/>
                  </a:moveTo>
                  <a:cubicBezTo>
                    <a:pt x="40000" y="80000"/>
                    <a:pt x="26666" y="40000"/>
                    <a:pt x="40000" y="80000"/>
                  </a:cubicBezTo>
                  <a:cubicBezTo>
                    <a:pt x="53333" y="80000"/>
                    <a:pt x="53333" y="80000"/>
                    <a:pt x="66666" y="120000"/>
                  </a:cubicBezTo>
                  <a:cubicBezTo>
                    <a:pt x="80000" y="120000"/>
                    <a:pt x="93333" y="120000"/>
                    <a:pt x="106666" y="120000"/>
                  </a:cubicBezTo>
                  <a:cubicBezTo>
                    <a:pt x="106666" y="120000"/>
                    <a:pt x="120000" y="120000"/>
                    <a:pt x="120000" y="80000"/>
                  </a:cubicBezTo>
                  <a:cubicBezTo>
                    <a:pt x="106666" y="80000"/>
                    <a:pt x="106666" y="80000"/>
                    <a:pt x="93333" y="40000"/>
                  </a:cubicBezTo>
                  <a:cubicBezTo>
                    <a:pt x="93333" y="40000"/>
                    <a:pt x="80000" y="40000"/>
                    <a:pt x="66666" y="40000"/>
                  </a:cubicBezTo>
                  <a:cubicBezTo>
                    <a:pt x="53333" y="0"/>
                    <a:pt x="53333" y="0"/>
                    <a:pt x="40000" y="0"/>
                  </a:cubicBezTo>
                  <a:cubicBezTo>
                    <a:pt x="26666" y="0"/>
                    <a:pt x="40000" y="40000"/>
                    <a:pt x="26666" y="40000"/>
                  </a:cubicBezTo>
                  <a:cubicBezTo>
                    <a:pt x="13333" y="40000"/>
                    <a:pt x="13333" y="0"/>
                    <a:pt x="0" y="0"/>
                  </a:cubicBezTo>
                  <a:cubicBezTo>
                    <a:pt x="0" y="0"/>
                    <a:pt x="0" y="0"/>
                    <a:pt x="0" y="40000"/>
                  </a:cubicBezTo>
                  <a:cubicBezTo>
                    <a:pt x="0" y="40000"/>
                    <a:pt x="13333" y="40000"/>
                    <a:pt x="26666" y="80000"/>
                  </a:cubicBezTo>
                </a:path>
              </a:pathLst>
            </a:custGeom>
            <a:solidFill>
              <a:srgbClr val="37153F"/>
            </a:solidFill>
            <a:ln w="12700" cap="flat" cmpd="sng">
              <a:solidFill>
                <a:srgbClr val="3715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>
            <a:spLocks noGrp="1"/>
          </p:cNvSpPr>
          <p:nvPr>
            <p:ph type="title"/>
          </p:nvPr>
        </p:nvSpPr>
        <p:spPr>
          <a:xfrm>
            <a:off x="499871" y="832104"/>
            <a:ext cx="11358881" cy="535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Quantifying the </a:t>
            </a:r>
            <a:r>
              <a:rPr lang="en-US" sz="3200" b="0" i="0" u="none" strike="noStrike" cap="none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Exposure</a:t>
            </a:r>
          </a:p>
        </p:txBody>
      </p:sp>
      <p:sp>
        <p:nvSpPr>
          <p:cNvPr id="650" name="Shape 650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Shape 651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ct val="100000"/>
              <a:buFont typeface="Arial"/>
              <a:buNone/>
            </a:pPr>
            <a:r>
              <a:rPr lang="en-US" sz="6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  <p:pic>
        <p:nvPicPr>
          <p:cNvPr id="652" name="Shape 6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6633" y="2012950"/>
            <a:ext cx="9122738" cy="415284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title"/>
          </p:nvPr>
        </p:nvSpPr>
        <p:spPr>
          <a:xfrm>
            <a:off x="499871" y="832104"/>
            <a:ext cx="11358881" cy="535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Quantifying the </a:t>
            </a:r>
            <a:r>
              <a:rPr lang="en-US" sz="3200" b="0" i="0" u="none" strike="noStrike" cap="none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Exposure</a:t>
            </a:r>
          </a:p>
        </p:txBody>
      </p:sp>
      <p:sp>
        <p:nvSpPr>
          <p:cNvPr id="658" name="Shape 658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Shape 659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ct val="100000"/>
              <a:buFont typeface="Arial"/>
              <a:buNone/>
            </a:pPr>
            <a:r>
              <a:rPr lang="en-US" sz="6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  <p:pic>
        <p:nvPicPr>
          <p:cNvPr id="660" name="Shape 6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922" y="1974995"/>
            <a:ext cx="9140983" cy="416115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title"/>
          </p:nvPr>
        </p:nvSpPr>
        <p:spPr>
          <a:xfrm>
            <a:off x="499871" y="832104"/>
            <a:ext cx="11358881" cy="535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at Risk &amp; </a:t>
            </a:r>
            <a:r>
              <a:rPr lang="en-US" sz="3200" b="0" i="0" u="none" strike="noStrike" cap="none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Bang for your Buck</a:t>
            </a:r>
          </a:p>
        </p:txBody>
      </p:sp>
      <p:sp>
        <p:nvSpPr>
          <p:cNvPr id="666" name="Shape 666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Shape 667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ct val="100000"/>
              <a:buFont typeface="Arial"/>
              <a:buNone/>
            </a:pPr>
            <a:r>
              <a:rPr lang="en-US" sz="6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  <p:pic>
        <p:nvPicPr>
          <p:cNvPr id="668" name="Shape 668"/>
          <p:cNvPicPr preferRelativeResize="0"/>
          <p:nvPr/>
        </p:nvPicPr>
        <p:blipFill rotWithShape="1">
          <a:blip r:embed="rId3">
            <a:alphaModFix/>
          </a:blip>
          <a:srcRect l="4167" r="1507"/>
          <a:stretch/>
        </p:blipFill>
        <p:spPr>
          <a:xfrm>
            <a:off x="219363" y="2233891"/>
            <a:ext cx="11764109" cy="189476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669" name="Shape 669"/>
          <p:cNvSpPr txBox="1"/>
          <p:nvPr/>
        </p:nvSpPr>
        <p:spPr>
          <a:xfrm>
            <a:off x="7426036" y="5061387"/>
            <a:ext cx="3777673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Marginal VaR divided by hedge cost</a:t>
            </a:r>
          </a:p>
        </p:txBody>
      </p:sp>
      <p:cxnSp>
        <p:nvCxnSpPr>
          <p:cNvPr id="670" name="Shape 670"/>
          <p:cNvCxnSpPr/>
          <p:nvPr/>
        </p:nvCxnSpPr>
        <p:spPr>
          <a:xfrm rot="10800000" flipH="1">
            <a:off x="9314872" y="3749963"/>
            <a:ext cx="1704110" cy="1245274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sldNum" idx="12"/>
          </p:nvPr>
        </p:nvSpPr>
        <p:spPr>
          <a:xfrm>
            <a:off x="11346688" y="6461631"/>
            <a:ext cx="512064" cy="3355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90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Shape 676"/>
          <p:cNvSpPr txBox="1">
            <a:spLocks noGrp="1"/>
          </p:cNvSpPr>
          <p:nvPr>
            <p:ph type="ftr" idx="11"/>
          </p:nvPr>
        </p:nvSpPr>
        <p:spPr>
          <a:xfrm>
            <a:off x="6400800" y="6538931"/>
            <a:ext cx="4937760" cy="1924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1425" bIns="0" anchor="ctr" anchorCtr="0">
            <a:noAutofit/>
          </a:bodyPr>
          <a:lstStyle/>
          <a:p>
            <a:pPr marL="0" marR="0" lvl="0" indent="-38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6B6"/>
              </a:buClr>
              <a:buSzPct val="100000"/>
              <a:buFont typeface="Arial"/>
              <a:buNone/>
            </a:pPr>
            <a:r>
              <a:rPr lang="en-US" sz="6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Copyright© 2017 GoDaddy Inc.  |  14455 N. Hayden Road Scottsdale, Arizona 85260 (480) 505-8800  |  All Rights Reserved. </a:t>
            </a:r>
          </a:p>
        </p:txBody>
      </p:sp>
      <p:pic>
        <p:nvPicPr>
          <p:cNvPr id="677" name="Shape 677"/>
          <p:cNvPicPr preferRelativeResize="0"/>
          <p:nvPr/>
        </p:nvPicPr>
        <p:blipFill rotWithShape="1">
          <a:blip r:embed="rId3">
            <a:alphaModFix/>
          </a:blip>
          <a:srcRect b="16855"/>
          <a:stretch/>
        </p:blipFill>
        <p:spPr>
          <a:xfrm>
            <a:off x="1439971" y="615509"/>
            <a:ext cx="8613249" cy="4773513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Shape 678"/>
          <p:cNvSpPr txBox="1">
            <a:spLocks noGrp="1"/>
          </p:cNvSpPr>
          <p:nvPr>
            <p:ph type="title"/>
          </p:nvPr>
        </p:nvSpPr>
        <p:spPr>
          <a:xfrm>
            <a:off x="499871" y="832104"/>
            <a:ext cx="11358881" cy="535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buClr>
                <a:srgbClr val="00AF40"/>
              </a:buClr>
              <a:buSzPct val="100000"/>
              <a:buFont typeface="Arial"/>
              <a:buNone/>
            </a:pPr>
            <a:r>
              <a:rPr lang="en-US" sz="3200" b="0" i="0" u="none" strike="noStrike" cap="none">
                <a:solidFill>
                  <a:srgbClr val="00AF40"/>
                </a:solidFill>
                <a:latin typeface="Arial"/>
                <a:ea typeface="Arial"/>
                <a:cs typeface="Arial"/>
                <a:sym typeface="Arial"/>
              </a:rPr>
              <a:t>Timing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Maturity</a:t>
            </a: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Basic Slide Master">
  <a:themeElements>
    <a:clrScheme name="Brand 2017">
      <a:dk1>
        <a:srgbClr val="000000"/>
      </a:dk1>
      <a:lt1>
        <a:srgbClr val="FFFFFF"/>
      </a:lt1>
      <a:dk2>
        <a:srgbClr val="FEDC45"/>
      </a:dk2>
      <a:lt2>
        <a:srgbClr val="F3F3F3"/>
      </a:lt2>
      <a:accent1>
        <a:srgbClr val="02C54C"/>
      </a:accent1>
      <a:accent2>
        <a:srgbClr val="4664C5"/>
      </a:accent2>
      <a:accent3>
        <a:srgbClr val="9F3DB7"/>
      </a:accent3>
      <a:accent4>
        <a:srgbClr val="EF6C0F"/>
      </a:accent4>
      <a:accent5>
        <a:srgbClr val="DB1802"/>
      </a:accent5>
      <a:accent6>
        <a:srgbClr val="87A8F4"/>
      </a:accent6>
      <a:hlink>
        <a:srgbClr val="0563C1"/>
      </a:hlink>
      <a:folHlink>
        <a:srgbClr val="FF95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969</Words>
  <Application>Microsoft Office PowerPoint</Application>
  <PresentationFormat>Widescreen</PresentationFormat>
  <Paragraphs>122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Arial</vt:lpstr>
      <vt:lpstr>Basic Slide Master</vt:lpstr>
      <vt:lpstr>PowerPoint Presentation</vt:lpstr>
      <vt:lpstr>PowerPoint Presentation</vt:lpstr>
      <vt:lpstr>What We Do</vt:lpstr>
      <vt:lpstr>Just get the job done.</vt:lpstr>
      <vt:lpstr>Bold Expansion Globally</vt:lpstr>
      <vt:lpstr>Quantifying the Exposure</vt:lpstr>
      <vt:lpstr>Quantifying the Exposure</vt:lpstr>
      <vt:lpstr>Value at Risk &amp; Bang for your Buck</vt:lpstr>
      <vt:lpstr>Timing the Maturity</vt:lpstr>
      <vt:lpstr>PowerPoint Presentation</vt:lpstr>
      <vt:lpstr>The Sell:  Management &amp; Auditors</vt:lpstr>
      <vt:lpstr>We Have the Technology</vt:lpstr>
      <vt:lpstr>Earning a Degree in Documentation</vt:lpstr>
      <vt:lpstr>The Trade</vt:lpstr>
      <vt:lpstr>The Aftermath:  Accounting &amp; Reporting</vt:lpstr>
      <vt:lpstr>Acquisition</vt:lpstr>
      <vt:lpstr>Acquisition Funding</vt:lpstr>
      <vt:lpstr>Acquisition Exposure</vt:lpstr>
      <vt:lpstr>Acquisition Exposure </vt:lpstr>
      <vt:lpstr>Swap</vt:lpstr>
      <vt:lpstr>Swap</vt:lpstr>
      <vt:lpstr>Cash Flows</vt:lpstr>
      <vt:lpstr>Cash Flows</vt:lpstr>
      <vt:lpstr>Vanilla vs. Swaps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Laurel</dc:creator>
  <cp:lastModifiedBy>Laurel Egan Kenny</cp:lastModifiedBy>
  <cp:revision>1</cp:revision>
  <dcterms:modified xsi:type="dcterms:W3CDTF">2017-11-10T00:57:27Z</dcterms:modified>
</cp:coreProperties>
</file>